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37"/>
  </p:handoutMasterIdLst>
  <p:sldIdLst>
    <p:sldId id="716" r:id="rId4"/>
    <p:sldId id="696" r:id="rId6"/>
    <p:sldId id="695" r:id="rId7"/>
    <p:sldId id="688" r:id="rId8"/>
    <p:sldId id="745" r:id="rId9"/>
    <p:sldId id="744" r:id="rId10"/>
    <p:sldId id="748" r:id="rId11"/>
    <p:sldId id="749" r:id="rId12"/>
    <p:sldId id="750" r:id="rId13"/>
    <p:sldId id="746" r:id="rId14"/>
    <p:sldId id="751" r:id="rId15"/>
    <p:sldId id="753" r:id="rId16"/>
    <p:sldId id="752" r:id="rId17"/>
    <p:sldId id="697" r:id="rId18"/>
    <p:sldId id="692" r:id="rId19"/>
    <p:sldId id="770" r:id="rId20"/>
    <p:sldId id="754" r:id="rId21"/>
    <p:sldId id="756" r:id="rId22"/>
    <p:sldId id="757" r:id="rId23"/>
    <p:sldId id="759" r:id="rId24"/>
    <p:sldId id="758" r:id="rId25"/>
    <p:sldId id="760" r:id="rId26"/>
    <p:sldId id="769" r:id="rId27"/>
    <p:sldId id="771" r:id="rId28"/>
    <p:sldId id="764" r:id="rId29"/>
    <p:sldId id="766" r:id="rId30"/>
    <p:sldId id="699" r:id="rId31"/>
    <p:sldId id="768" r:id="rId32"/>
    <p:sldId id="700" r:id="rId33"/>
    <p:sldId id="743" r:id="rId34"/>
    <p:sldId id="773" r:id="rId35"/>
    <p:sldId id="684" r:id="rId36"/>
  </p:sldIdLst>
  <p:sldSz cx="12198350" cy="6859905"/>
  <p:notesSz cx="6858000" cy="9144000"/>
  <p:custDataLst>
    <p:tags r:id="rId41"/>
  </p:custDataLst>
  <p:defaultTextStyle>
    <a:defPPr>
      <a:defRPr lang="zh-CN"/>
    </a:defPPr>
    <a:lvl1pPr marL="0" lvl="0" indent="0" algn="l" defTabSz="914400" rtl="0" eaLnBrk="1" fontAlgn="base" latinLnBrk="0" hangingPunct="1">
      <a:lnSpc>
        <a:spcPct val="100000"/>
      </a:lnSpc>
      <a:spcBef>
        <a:spcPct val="0"/>
      </a:spcBef>
      <a:spcAft>
        <a:spcPct val="0"/>
      </a:spcAft>
      <a:buNone/>
      <a:defRPr sz="2400" kern="120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sz="2400"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400"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400"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400" kern="120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2400" kern="120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2400" kern="120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2400" kern="120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2400"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FFFF00"/>
    <a:srgbClr val="A19A3D"/>
    <a:srgbClr val="7AC71D"/>
    <a:srgbClr val="FF3300"/>
    <a:srgbClr val="0D94D7"/>
    <a:srgbClr val="BC8522"/>
    <a:srgbClr val="10BDD4"/>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2252"/>
    <p:restoredTop sz="98420"/>
  </p:normalViewPr>
  <p:slideViewPr>
    <p:cSldViewPr showGuides="1">
      <p:cViewPr>
        <p:scale>
          <a:sx n="60" d="100"/>
          <a:sy n="60" d="100"/>
        </p:scale>
        <p:origin x="-284" y="-220"/>
      </p:cViewPr>
      <p:guideLst>
        <p:guide orient="horz"/>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1" Type="http://schemas.openxmlformats.org/officeDocument/2006/relationships/tags" Target="tags/tag4.xml"/><Relationship Id="rId40" Type="http://schemas.openxmlformats.org/officeDocument/2006/relationships/tableStyles" Target="tableStyles.xml"/><Relationship Id="rId4" Type="http://schemas.openxmlformats.org/officeDocument/2006/relationships/slide" Target="slides/slide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ea typeface="宋体" panose="02010600030101010101" pitchFamily="2" charset="-122"/>
              </a:defRPr>
            </a:lvl1pPr>
          </a:lstStyle>
          <a:p>
            <a:pPr fontAlgn="base">
              <a:defRPr/>
            </a:pPr>
            <a:endParaRPr lang="zh-CN" altLang="en-US" strike="noStrike" noProof="1"/>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ea typeface="宋体" panose="02010600030101010101" pitchFamily="2" charset="-122"/>
              </a:defRPr>
            </a:lvl1pPr>
          </a:lstStyle>
          <a:p>
            <a:pPr fontAlgn="base">
              <a:defRPr/>
            </a:pPr>
            <a:fld id="{E3E3F128-43A0-4C94-B045-A35AEED91ADC}" type="datetimeFigureOut">
              <a:rPr lang="zh-CN" altLang="en-US" strike="noStrike" noProof="1">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ea typeface="宋体" panose="02010600030101010101" pitchFamily="2" charset="-122"/>
              </a:defRPr>
            </a:lvl1pPr>
          </a:lstStyle>
          <a:p>
            <a:pPr fontAlgn="base">
              <a:defRPr/>
            </a:pPr>
            <a:endParaRPr lang="zh-CN" altLang="en-US" strike="noStrike" noProof="1"/>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ea typeface="宋体" panose="02010600030101010101" pitchFamily="2" charset="-122"/>
              </a:defRPr>
            </a:lvl1pPr>
          </a:lstStyle>
          <a:p>
            <a:pPr fontAlgn="base">
              <a:defRPr/>
            </a:pPr>
            <a:fld id="{588E3C55-8B37-4940-BDBF-95E03A8C8ECB}"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942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sz="1200"/>
            </a:lvl1pPr>
          </a:lstStyle>
          <a:p>
            <a:pPr fontAlgn="base"/>
            <a:endParaRPr lang="zh-CN" altLang="en-US" strike="noStrike" noProof="1"/>
          </a:p>
        </p:txBody>
      </p:sp>
      <p:sp>
        <p:nvSpPr>
          <p:cNvPr id="9421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defRPr sz="1200"/>
            </a:lvl1pPr>
          </a:lstStyle>
          <a:p>
            <a:pPr fontAlgn="base"/>
            <a:fld id="{26E28E8C-C8AC-4E66-BB5A-61B2C7B78C8E}" type="datetimeFigureOut">
              <a:rPr lang="zh-CN" altLang="en-US" strike="noStrike" noProof="1">
                <a:latin typeface="Arial" panose="020B0604020202020204" pitchFamily="34" charset="0"/>
                <a:ea typeface="宋体" panose="02010600030101010101" pitchFamily="2" charset="-122"/>
                <a:cs typeface="+mn-cs"/>
              </a:rPr>
            </a:fld>
            <a:endParaRPr lang="en-US" altLang="zh-CN" strike="noStrike" noProof="1"/>
          </a:p>
        </p:txBody>
      </p:sp>
      <p:sp>
        <p:nvSpPr>
          <p:cNvPr id="7172" name="Rectangle 4"/>
          <p:cNvSpPr>
            <a:spLocks noGrp="1" noRot="1" noChangeAspect="1" noTextEdit="1"/>
          </p:cNvSpPr>
          <p:nvPr>
            <p:ph type="sldImg"/>
          </p:nvPr>
        </p:nvSpPr>
        <p:spPr>
          <a:xfrm>
            <a:off x="381000" y="685800"/>
            <a:ext cx="6096000" cy="3429000"/>
          </a:xfrm>
          <a:prstGeom prst="rect">
            <a:avLst/>
          </a:prstGeom>
          <a:noFill/>
          <a:ln w="9525" cap="flat" cmpd="sng">
            <a:solidFill>
              <a:srgbClr val="000000"/>
            </a:solidFill>
            <a:prstDash val="solid"/>
            <a:miter/>
            <a:headEnd type="none" w="med" len="med"/>
            <a:tailEnd type="none" w="med" len="med"/>
          </a:ln>
        </p:spPr>
      </p:sp>
      <p:sp>
        <p:nvSpPr>
          <p:cNvPr id="7173" name="Rectangle 5"/>
          <p:cNvSpPr>
            <a:spLocks noGrp="1"/>
          </p:cNvSpPr>
          <p:nvPr>
            <p:ph type="body" sz="quarter"/>
          </p:nvPr>
        </p:nvSpPr>
        <p:spPr>
          <a:xfrm>
            <a:off x="685800" y="4343400"/>
            <a:ext cx="5486400" cy="4114800"/>
          </a:xfrm>
          <a:prstGeom prst="rect">
            <a:avLst/>
          </a:prstGeom>
          <a:noFill/>
          <a:ln w="9525">
            <a:noFill/>
          </a:ln>
        </p:spPr>
        <p:txBody>
          <a:bodyPr vert="horz" wrap="square" lIns="91440" tIns="45720" rIns="91440" bIns="45720"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421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defRPr sz="1200"/>
            </a:lvl1pPr>
          </a:lstStyle>
          <a:p>
            <a:pPr fontAlgn="base"/>
            <a:endParaRPr lang="en-US" altLang="zh-CN" strike="noStrike" noProof="1"/>
          </a:p>
        </p:txBody>
      </p:sp>
      <p:sp>
        <p:nvSpPr>
          <p:cNvPr id="9421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defRPr sz="1200"/>
            </a:lvl1pPr>
          </a:lstStyle>
          <a:p>
            <a:pPr fontAlgn="base"/>
            <a:fld id="{FF79802C-19AE-4F9D-9FD9-C8BF78445859}" type="slidenum">
              <a:rPr lang="zh-CN" altLang="en-US" strike="noStrike" noProof="1">
                <a:latin typeface="Arial" panose="020B0604020202020204" pitchFamily="34" charset="0"/>
                <a:ea typeface="宋体" panose="02010600030101010101" pitchFamily="2" charset="-122"/>
                <a:cs typeface="+mn-cs"/>
              </a:rPr>
            </a:fld>
            <a:endParaRPr lang="en-US" altLang="zh-CN" strike="noStrike" noProof="1"/>
          </a:p>
        </p:txBody>
      </p:sp>
    </p:spTree>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幻灯片图像占位符 1"/>
          <p:cNvSpPr>
            <a:spLocks noGrp="1" noRot="1" noChangeAspect="1" noTextEdit="1"/>
          </p:cNvSpPr>
          <p:nvPr>
            <p:ph type="sldImg"/>
          </p:nvPr>
        </p:nvSpPr>
        <p:spPr>
          <a:ln/>
        </p:spPr>
      </p:sp>
      <p:sp>
        <p:nvSpPr>
          <p:cNvPr id="9218" name="备注占位符 2"/>
          <p:cNvSpPr>
            <a:spLocks noGrp="1"/>
          </p:cNvSpPr>
          <p:nvPr>
            <p:ph type="body"/>
          </p:nvPr>
        </p:nvSpPr>
        <p:spPr>
          <a:ln/>
        </p:spPr>
        <p:txBody>
          <a:bodyPr wrap="square" lIns="91440" tIns="45720" rIns="91440" bIns="45720" anchor="t" anchorCtr="0"/>
          <a:p>
            <a:pPr lvl="0"/>
            <a:endParaRPr lang="zh-CN" altLang="en-US" dirty="0"/>
          </a:p>
        </p:txBody>
      </p:sp>
      <p:sp>
        <p:nvSpPr>
          <p:cNvPr id="9219"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p>
            <a:pPr lvl="0" algn="r" eaLnBrk="0" hangingPunct="0"/>
            <a:fld id="{9A0DB2DC-4C9A-4742-B13C-FB6460FD3503}" type="slidenum">
              <a:rPr lang="en-GB" altLang="zh-CN" sz="1200">
                <a:solidFill>
                  <a:srgbClr val="000000"/>
                </a:solidFill>
                <a:latin typeface="Arial" panose="020B0604020202020204" pitchFamily="34" charset="0"/>
                <a:ea typeface="宋体" panose="02010600030101010101" pitchFamily="2" charset="-122"/>
              </a:rPr>
            </a:fld>
            <a:endParaRPr lang="en-GB" altLang="zh-CN" sz="1200">
              <a:solidFill>
                <a:srgbClr val="000000"/>
              </a:solidFill>
              <a:latin typeface="Arial" panose="020B0604020202020204" pitchFamily="3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幻灯片图像占位符 1"/>
          <p:cNvSpPr>
            <a:spLocks noGrp="1" noRot="1" noChangeAspect="1" noTextEdit="1"/>
          </p:cNvSpPr>
          <p:nvPr>
            <p:ph type="sldImg"/>
          </p:nvPr>
        </p:nvSpPr>
        <p:spPr>
          <a:ln/>
        </p:spPr>
      </p:sp>
      <p:sp>
        <p:nvSpPr>
          <p:cNvPr id="27650"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27651"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幻灯片图像占位符 1"/>
          <p:cNvSpPr>
            <a:spLocks noGrp="1" noRot="1" noChangeAspect="1" noTextEdit="1"/>
          </p:cNvSpPr>
          <p:nvPr>
            <p:ph type="sldImg"/>
          </p:nvPr>
        </p:nvSpPr>
        <p:spPr>
          <a:ln/>
        </p:spPr>
      </p:sp>
      <p:sp>
        <p:nvSpPr>
          <p:cNvPr id="29698"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29699"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幻灯片图像占位符 1"/>
          <p:cNvSpPr>
            <a:spLocks noGrp="1" noRot="1" noChangeAspect="1" noTextEdit="1"/>
          </p:cNvSpPr>
          <p:nvPr>
            <p:ph type="sldImg"/>
          </p:nvPr>
        </p:nvSpPr>
        <p:spPr>
          <a:ln/>
        </p:spPr>
      </p:sp>
      <p:sp>
        <p:nvSpPr>
          <p:cNvPr id="31746"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31747"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3" name="幻灯片图像占位符 1"/>
          <p:cNvSpPr>
            <a:spLocks noGrp="1" noRot="1" noChangeAspect="1" noTextEdit="1"/>
          </p:cNvSpPr>
          <p:nvPr>
            <p:ph type="sldImg"/>
          </p:nvPr>
        </p:nvSpPr>
        <p:spPr>
          <a:ln/>
        </p:spPr>
      </p:sp>
      <p:sp>
        <p:nvSpPr>
          <p:cNvPr id="33794"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33795"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幻灯片图像占位符 1"/>
          <p:cNvSpPr>
            <a:spLocks noGrp="1" noRot="1" noChangeAspect="1" noTextEdit="1"/>
          </p:cNvSpPr>
          <p:nvPr>
            <p:ph type="sldImg"/>
          </p:nvPr>
        </p:nvSpPr>
        <p:spPr>
          <a:ln/>
        </p:spPr>
      </p:sp>
      <p:sp>
        <p:nvSpPr>
          <p:cNvPr id="35842"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35843"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7889" name="幻灯片图像占位符 1"/>
          <p:cNvSpPr>
            <a:spLocks noGrp="1" noRot="1" noChangeAspect="1" noTextEdit="1"/>
          </p:cNvSpPr>
          <p:nvPr>
            <p:ph type="sldImg"/>
          </p:nvPr>
        </p:nvSpPr>
        <p:spPr>
          <a:ln/>
        </p:spPr>
      </p:sp>
      <p:sp>
        <p:nvSpPr>
          <p:cNvPr id="37890"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37891"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noChangeAspect="1" noTextEdit="1"/>
          </p:cNvSpPr>
          <p:nvPr>
            <p:ph type="sldImg"/>
          </p:nvPr>
        </p:nvSpPr>
        <p:spPr>
          <a:ln/>
        </p:spPr>
      </p:sp>
      <p:sp>
        <p:nvSpPr>
          <p:cNvPr id="39938"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39939"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幻灯片图像占位符 1"/>
          <p:cNvSpPr>
            <a:spLocks noGrp="1" noRot="1" noChangeAspect="1" noTextEdit="1"/>
          </p:cNvSpPr>
          <p:nvPr>
            <p:ph type="sldImg"/>
          </p:nvPr>
        </p:nvSpPr>
        <p:spPr>
          <a:ln/>
        </p:spPr>
      </p:sp>
      <p:sp>
        <p:nvSpPr>
          <p:cNvPr id="41986"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41987"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幻灯片图像占位符 1"/>
          <p:cNvSpPr>
            <a:spLocks noGrp="1" noRot="1" noChangeAspect="1" noTextEdit="1"/>
          </p:cNvSpPr>
          <p:nvPr>
            <p:ph type="sldImg"/>
          </p:nvPr>
        </p:nvSpPr>
        <p:spPr>
          <a:ln/>
        </p:spPr>
      </p:sp>
      <p:sp>
        <p:nvSpPr>
          <p:cNvPr id="44034"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44035"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1" name="幻灯片图像占位符 1"/>
          <p:cNvSpPr>
            <a:spLocks noGrp="1" noRot="1" noChangeAspect="1" noTextEdit="1"/>
          </p:cNvSpPr>
          <p:nvPr>
            <p:ph type="sldImg"/>
          </p:nvPr>
        </p:nvSpPr>
        <p:spPr>
          <a:ln/>
        </p:spPr>
      </p:sp>
      <p:sp>
        <p:nvSpPr>
          <p:cNvPr id="46082"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46083"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幻灯片图像占位符 1"/>
          <p:cNvSpPr>
            <a:spLocks noGrp="1" noRot="1" noChangeAspect="1" noTextEdit="1"/>
          </p:cNvSpPr>
          <p:nvPr>
            <p:ph type="sldImg"/>
          </p:nvPr>
        </p:nvSpPr>
        <p:spPr>
          <a:ln/>
        </p:spPr>
      </p:sp>
      <p:sp>
        <p:nvSpPr>
          <p:cNvPr id="11266"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11267"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8129" name="幻灯片图像占位符 1"/>
          <p:cNvSpPr>
            <a:spLocks noGrp="1" noRot="1" noChangeAspect="1" noTextEdit="1"/>
          </p:cNvSpPr>
          <p:nvPr>
            <p:ph type="sldImg"/>
          </p:nvPr>
        </p:nvSpPr>
        <p:spPr>
          <a:ln/>
        </p:spPr>
      </p:sp>
      <p:sp>
        <p:nvSpPr>
          <p:cNvPr id="48130"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48131"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7" name="幻灯片图像占位符 1"/>
          <p:cNvSpPr>
            <a:spLocks noGrp="1" noRot="1" noChangeAspect="1" noTextEdit="1"/>
          </p:cNvSpPr>
          <p:nvPr>
            <p:ph type="sldImg"/>
          </p:nvPr>
        </p:nvSpPr>
        <p:spPr>
          <a:ln/>
        </p:spPr>
      </p:sp>
      <p:sp>
        <p:nvSpPr>
          <p:cNvPr id="50178"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50179"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幻灯片图像占位符 1"/>
          <p:cNvSpPr>
            <a:spLocks noGrp="1" noRot="1" noChangeAspect="1" noTextEdit="1"/>
          </p:cNvSpPr>
          <p:nvPr>
            <p:ph type="sldImg"/>
          </p:nvPr>
        </p:nvSpPr>
        <p:spPr>
          <a:ln/>
        </p:spPr>
      </p:sp>
      <p:sp>
        <p:nvSpPr>
          <p:cNvPr id="52226"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52227"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幻灯片图像占位符 1"/>
          <p:cNvSpPr>
            <a:spLocks noGrp="1" noRot="1" noChangeAspect="1" noTextEdit="1"/>
          </p:cNvSpPr>
          <p:nvPr>
            <p:ph type="sldImg"/>
          </p:nvPr>
        </p:nvSpPr>
        <p:spPr>
          <a:ln/>
        </p:spPr>
      </p:sp>
      <p:sp>
        <p:nvSpPr>
          <p:cNvPr id="54274"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54275"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1" name="幻灯片图像占位符 1"/>
          <p:cNvSpPr>
            <a:spLocks noGrp="1" noRot="1" noChangeAspect="1" noTextEdit="1"/>
          </p:cNvSpPr>
          <p:nvPr>
            <p:ph type="sldImg"/>
          </p:nvPr>
        </p:nvSpPr>
        <p:spPr>
          <a:ln/>
        </p:spPr>
      </p:sp>
      <p:sp>
        <p:nvSpPr>
          <p:cNvPr id="56322"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56323"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8369" name="幻灯片图像占位符 1"/>
          <p:cNvSpPr>
            <a:spLocks noGrp="1" noRot="1" noChangeAspect="1" noTextEdit="1"/>
          </p:cNvSpPr>
          <p:nvPr>
            <p:ph type="sldImg"/>
          </p:nvPr>
        </p:nvSpPr>
        <p:spPr>
          <a:ln/>
        </p:spPr>
      </p:sp>
      <p:sp>
        <p:nvSpPr>
          <p:cNvPr id="58370"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58371"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7" name="幻灯片图像占位符 1"/>
          <p:cNvSpPr>
            <a:spLocks noGrp="1" noRot="1" noChangeAspect="1" noTextEdit="1"/>
          </p:cNvSpPr>
          <p:nvPr>
            <p:ph type="sldImg"/>
          </p:nvPr>
        </p:nvSpPr>
        <p:spPr>
          <a:ln/>
        </p:spPr>
      </p:sp>
      <p:sp>
        <p:nvSpPr>
          <p:cNvPr id="60418"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60419"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5" name="幻灯片图像占位符 1"/>
          <p:cNvSpPr>
            <a:spLocks noGrp="1" noRot="1" noChangeAspect="1" noTextEdit="1"/>
          </p:cNvSpPr>
          <p:nvPr>
            <p:ph type="sldImg"/>
          </p:nvPr>
        </p:nvSpPr>
        <p:spPr>
          <a:ln/>
        </p:spPr>
      </p:sp>
      <p:sp>
        <p:nvSpPr>
          <p:cNvPr id="62466"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62467"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3" name="幻灯片图像占位符 1"/>
          <p:cNvSpPr>
            <a:spLocks noGrp="1" noRot="1" noChangeAspect="1" noTextEdit="1"/>
          </p:cNvSpPr>
          <p:nvPr>
            <p:ph type="sldImg"/>
          </p:nvPr>
        </p:nvSpPr>
        <p:spPr>
          <a:ln/>
        </p:spPr>
      </p:sp>
      <p:sp>
        <p:nvSpPr>
          <p:cNvPr id="64514"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64515"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1" name="幻灯片图像占位符 1"/>
          <p:cNvSpPr>
            <a:spLocks noGrp="1" noRot="1" noChangeAspect="1" noTextEdit="1"/>
          </p:cNvSpPr>
          <p:nvPr>
            <p:ph type="sldImg"/>
          </p:nvPr>
        </p:nvSpPr>
        <p:spPr>
          <a:ln/>
        </p:spPr>
      </p:sp>
      <p:sp>
        <p:nvSpPr>
          <p:cNvPr id="66562"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66563"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幻灯片图像占位符 1"/>
          <p:cNvSpPr>
            <a:spLocks noGrp="1" noRot="1" noChangeAspect="1" noTextEdit="1"/>
          </p:cNvSpPr>
          <p:nvPr>
            <p:ph type="sldImg"/>
          </p:nvPr>
        </p:nvSpPr>
        <p:spPr>
          <a:ln/>
        </p:spPr>
      </p:sp>
      <p:sp>
        <p:nvSpPr>
          <p:cNvPr id="13314"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13315"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8609" name="幻灯片图像占位符 1"/>
          <p:cNvSpPr>
            <a:spLocks noGrp="1" noRot="1" noChangeAspect="1" noTextEdit="1"/>
          </p:cNvSpPr>
          <p:nvPr>
            <p:ph type="sldImg"/>
          </p:nvPr>
        </p:nvSpPr>
        <p:spPr>
          <a:ln/>
        </p:spPr>
      </p:sp>
      <p:sp>
        <p:nvSpPr>
          <p:cNvPr id="68610"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68611"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7" name="幻灯片图像占位符 1"/>
          <p:cNvSpPr>
            <a:spLocks noGrp="1" noRot="1" noChangeAspect="1" noTextEdit="1"/>
          </p:cNvSpPr>
          <p:nvPr>
            <p:ph type="sldImg"/>
          </p:nvPr>
        </p:nvSpPr>
        <p:spPr>
          <a:ln/>
        </p:spPr>
      </p:sp>
      <p:sp>
        <p:nvSpPr>
          <p:cNvPr id="70658"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70659"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5" name="幻灯片图像占位符 1"/>
          <p:cNvSpPr>
            <a:spLocks noGrp="1" noRot="1" noChangeAspect="1" noTextEdit="1"/>
          </p:cNvSpPr>
          <p:nvPr>
            <p:ph type="sldImg"/>
          </p:nvPr>
        </p:nvSpPr>
        <p:spPr>
          <a:ln/>
        </p:spPr>
      </p:sp>
      <p:sp>
        <p:nvSpPr>
          <p:cNvPr id="72706"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72707"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幻灯片图像占位符 1"/>
          <p:cNvSpPr>
            <a:spLocks noGrp="1" noRot="1" noChangeAspect="1" noTextEdit="1"/>
          </p:cNvSpPr>
          <p:nvPr>
            <p:ph type="sldImg"/>
          </p:nvPr>
        </p:nvSpPr>
        <p:spPr>
          <a:ln/>
        </p:spPr>
      </p:sp>
      <p:sp>
        <p:nvSpPr>
          <p:cNvPr id="15362"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15363"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幻灯片图像占位符 1"/>
          <p:cNvSpPr>
            <a:spLocks noGrp="1" noRot="1" noChangeAspect="1" noTextEdit="1"/>
          </p:cNvSpPr>
          <p:nvPr>
            <p:ph type="sldImg"/>
          </p:nvPr>
        </p:nvSpPr>
        <p:spPr>
          <a:ln/>
        </p:spPr>
      </p:sp>
      <p:sp>
        <p:nvSpPr>
          <p:cNvPr id="17410"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17411"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幻灯片图像占位符 1"/>
          <p:cNvSpPr>
            <a:spLocks noGrp="1" noRot="1" noChangeAspect="1" noTextEdit="1"/>
          </p:cNvSpPr>
          <p:nvPr>
            <p:ph type="sldImg"/>
          </p:nvPr>
        </p:nvSpPr>
        <p:spPr>
          <a:ln/>
        </p:spPr>
      </p:sp>
      <p:sp>
        <p:nvSpPr>
          <p:cNvPr id="19458"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19459"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p:spPr>
      </p:sp>
      <p:sp>
        <p:nvSpPr>
          <p:cNvPr id="21506"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21507"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幻灯片图像占位符 1"/>
          <p:cNvSpPr>
            <a:spLocks noGrp="1" noRot="1" noChangeAspect="1" noTextEdit="1"/>
          </p:cNvSpPr>
          <p:nvPr>
            <p:ph type="sldImg"/>
          </p:nvPr>
        </p:nvSpPr>
        <p:spPr>
          <a:ln/>
        </p:spPr>
      </p:sp>
      <p:sp>
        <p:nvSpPr>
          <p:cNvPr id="23554"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23555"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幻灯片图像占位符 1"/>
          <p:cNvSpPr>
            <a:spLocks noGrp="1" noRot="1" noChangeAspect="1" noTextEdit="1"/>
          </p:cNvSpPr>
          <p:nvPr>
            <p:ph type="sldImg"/>
          </p:nvPr>
        </p:nvSpPr>
        <p:spPr>
          <a:ln/>
        </p:spPr>
      </p:sp>
      <p:sp>
        <p:nvSpPr>
          <p:cNvPr id="25602" name="备注占位符 2"/>
          <p:cNvSpPr>
            <a:spLocks noGrp="1"/>
          </p:cNvSpPr>
          <p:nvPr>
            <p:ph type="body"/>
          </p:nvPr>
        </p:nvSpPr>
        <p:spPr>
          <a:ln/>
        </p:spPr>
        <p:txBody>
          <a:bodyPr wrap="square" lIns="91440" tIns="45720" rIns="91440" bIns="45720" anchor="t" anchorCtr="0"/>
          <a:p>
            <a:pPr lvl="0" defTabSz="1217930">
              <a:spcBef>
                <a:spcPct val="0"/>
              </a:spcBef>
            </a:pPr>
            <a:endParaRPr lang="zh-CN" altLang="en-US"/>
          </a:p>
        </p:txBody>
      </p:sp>
      <p:sp>
        <p:nvSpPr>
          <p:cNvPr id="25603"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9550" cy="147161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830388" y="3887788"/>
            <a:ext cx="8537575"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915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1600200"/>
            <a:ext cx="10979150" cy="4527550"/>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963" y="274638"/>
            <a:ext cx="2744787" cy="5853112"/>
          </a:xfrm>
          <a:prstGeom prst="rect">
            <a:avLst/>
          </a:prstGeo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38"/>
            <a:ext cx="8081963" cy="5853112"/>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gradFill rotWithShape="0">
          <a:gsLst>
            <a:gs pos="0">
              <a:srgbClr val="F2F2F2"/>
            </a:gs>
            <a:gs pos="100000">
              <a:schemeClr val="bg2"/>
            </a:gs>
          </a:gsLst>
          <a:lin ang="16200000" scaled="1"/>
          <a:tileRect/>
        </a:gradFill>
        <a:effectLst/>
      </p:bgPr>
    </p:bg>
    <p:spTree>
      <p:nvGrpSpPr>
        <p:cNvPr id="1" name=""/>
        <p:cNvGrpSpPr/>
        <p:nvPr/>
      </p:nvGrpSpPr>
      <p:grpSpPr>
        <a:xfrm>
          <a:off x="0" y="0"/>
          <a:ext cx="0" cy="0"/>
          <a:chOff x="0" y="0"/>
          <a:chExt cx="0" cy="0"/>
        </a:xfrm>
      </p:grpSpPr>
      <p:sp>
        <p:nvSpPr>
          <p:cNvPr id="3" name="Flowchart: Off-page Connector 2"/>
          <p:cNvSpPr/>
          <p:nvPr userDrawn="1"/>
        </p:nvSpPr>
        <p:spPr>
          <a:xfrm>
            <a:off x="11585575" y="6402388"/>
            <a:ext cx="381000" cy="381000"/>
          </a:xfrm>
          <a:prstGeom prst="flowChartOffpageConnector">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63" tIns="45732" rIns="91463" bIns="45732" rtlCol="0" anchor="ctr"/>
          <a:lstStyle/>
          <a:p>
            <a:pPr algn="ctr" defTabSz="914400" fontAlgn="auto">
              <a:spcBef>
                <a:spcPts val="0"/>
              </a:spcBef>
              <a:spcAft>
                <a:spcPts val="0"/>
              </a:spcAft>
            </a:pPr>
            <a:endParaRPr lang="en-GB" sz="1900" strike="noStrike" noProof="1">
              <a:solidFill>
                <a:srgbClr val="FFFFFF"/>
              </a:solidFill>
            </a:endParaRPr>
          </a:p>
        </p:txBody>
      </p:sp>
      <p:sp>
        <p:nvSpPr>
          <p:cNvPr id="2" name="Slide Number Placeholder 4"/>
          <p:cNvSpPr>
            <a:spLocks noGrp="1"/>
          </p:cNvSpPr>
          <p:nvPr>
            <p:ph type="sldNum" sz="quarter" idx="12"/>
          </p:nvPr>
        </p:nvSpPr>
        <p:spPr>
          <a:xfrm>
            <a:off x="11558588" y="6380163"/>
            <a:ext cx="434975" cy="388938"/>
          </a:xfrm>
          <a:prstGeom prst="rect">
            <a:avLst/>
          </a:prstGeom>
        </p:spPr>
        <p:txBody>
          <a:bodyPr vert="horz" lIns="91463" tIns="45732" rIns="91463" bIns="45732" rtlCol="0" anchor="ctr"/>
          <a:lstStyle>
            <a:lvl1pPr algn="ctr">
              <a:defRPr sz="1600">
                <a:solidFill>
                  <a:schemeClr val="tx2">
                    <a:lumMod val="60000"/>
                    <a:lumOff val="40000"/>
                  </a:schemeClr>
                </a:solidFill>
              </a:defRPr>
            </a:lvl1pPr>
          </a:lstStyle>
          <a:p>
            <a:pPr fontAlgn="base"/>
            <a:fld id="{70C262CF-5CC9-4929-99CD-9F101191856B}" type="slidenum">
              <a:rPr lang="en-GB" strike="noStrike" noProof="1" smtClean="0">
                <a:solidFill>
                  <a:srgbClr val="3F3F3F">
                    <a:lumMod val="60000"/>
                    <a:lumOff val="40000"/>
                  </a:srgbClr>
                </a:solidFill>
                <a:latin typeface="Arial" panose="020B0604020202020204" pitchFamily="34" charset="0"/>
                <a:ea typeface="宋体" panose="02010600030101010101" pitchFamily="2" charset="-122"/>
                <a:cs typeface="+mn-cs"/>
              </a:rPr>
            </a:fld>
            <a:endParaRPr lang="en-GB" strike="noStrike" noProof="1">
              <a:solidFill>
                <a:srgbClr val="3F3F3F">
                  <a:lumMod val="60000"/>
                  <a:lumOff val="40000"/>
                </a:srgbClr>
              </a:solidFill>
            </a:endParaRPr>
          </a:p>
        </p:txBody>
      </p:sp>
      <p:sp>
        <p:nvSpPr>
          <p:cNvPr id="4" name="日期占位符 3"/>
          <p:cNvSpPr>
            <a:spLocks noGrp="1"/>
          </p:cNvSpPr>
          <p:nvPr>
            <p:ph type="dt" sz="half" idx="13"/>
          </p:nvPr>
        </p:nvSpPr>
        <p:spPr>
          <a:xfrm>
            <a:off x="838200" y="6357938"/>
            <a:ext cx="2744788" cy="365125"/>
          </a:xfrm>
          <a:prstGeom prst="rect">
            <a:avLst/>
          </a:prstGeom>
        </p:spPr>
        <p:txBody>
          <a:bodyPr vert="horz" lIns="91463" tIns="45732" rIns="91463" bIns="45732" rtlCol="0" anchor="ctr"/>
          <a:p>
            <a:pPr defTabSz="914400" fontAlgn="auto">
              <a:spcBef>
                <a:spcPts val="0"/>
              </a:spcBef>
              <a:spcAft>
                <a:spcPts val="0"/>
              </a:spcAft>
            </a:pPr>
            <a:fld id="{E2C234CB-ADBD-4865-ABCA-00FDCC1DFBBD}" type="datetime1">
              <a:rPr lang="en-GB" strike="noStrike" noProof="1" smtClean="0">
                <a:solidFill>
                  <a:srgbClr val="5C5C5C">
                    <a:tint val="75000"/>
                  </a:srgbClr>
                </a:solidFill>
                <a:latin typeface="Calibri" panose="020F0502020204030204"/>
                <a:ea typeface="+mn-ea"/>
                <a:cs typeface="+mn-cs"/>
              </a:rPr>
            </a:fld>
            <a:endParaRPr lang="en-GB" strike="noStrike" noProof="1">
              <a:solidFill>
                <a:srgbClr val="5C5C5C">
                  <a:tint val="75000"/>
                </a:srgbClr>
              </a:solidFill>
              <a:latin typeface="Calibri" panose="020F0502020204030204"/>
              <a:ea typeface="+mn-ea"/>
            </a:endParaRPr>
          </a:p>
        </p:txBody>
      </p:sp>
      <p:sp>
        <p:nvSpPr>
          <p:cNvPr id="5" name="页脚占位符 4"/>
          <p:cNvSpPr>
            <a:spLocks noGrp="1"/>
          </p:cNvSpPr>
          <p:nvPr>
            <p:ph type="ftr" sz="quarter" idx="14"/>
          </p:nvPr>
        </p:nvSpPr>
        <p:spPr>
          <a:xfrm>
            <a:off x="4040188" y="6357938"/>
            <a:ext cx="4117975" cy="365125"/>
          </a:xfrm>
          <a:prstGeom prst="rect">
            <a:avLst/>
          </a:prstGeom>
        </p:spPr>
        <p:txBody>
          <a:bodyPr vert="horz" lIns="91463" tIns="45732" rIns="91463" bIns="45732" rtlCol="0" anchor="ctr"/>
          <a:p>
            <a:pPr defTabSz="914400" fontAlgn="auto">
              <a:spcBef>
                <a:spcPts val="0"/>
              </a:spcBef>
              <a:spcAft>
                <a:spcPts val="0"/>
              </a:spcAft>
            </a:pPr>
            <a:endParaRPr lang="en-GB" strike="noStrike" noProof="1">
              <a:solidFill>
                <a:srgbClr val="5C5C5C">
                  <a:tint val="75000"/>
                </a:srgbClr>
              </a:solidFill>
              <a:latin typeface="Calibri" panose="020F0502020204030204"/>
              <a:ea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rotWithShape="0">
          <a:gsLst>
            <a:gs pos="0">
              <a:srgbClr val="F2F2F2"/>
            </a:gs>
            <a:gs pos="100000">
              <a:schemeClr val="bg2"/>
            </a:gs>
          </a:gsLst>
          <a:lin ang="16200000" scaled="1"/>
          <a:tileRect/>
        </a:gradFill>
        <a:effectLst/>
      </p:bgPr>
    </p:bg>
    <p:spTree>
      <p:nvGrpSpPr>
        <p:cNvPr id="1" name=""/>
        <p:cNvGrpSpPr/>
        <p:nvPr/>
      </p:nvGrpSpPr>
      <p:grpSpPr>
        <a:xfrm>
          <a:off x="0" y="0"/>
          <a:ext cx="0" cy="0"/>
          <a:chOff x="0" y="0"/>
          <a:chExt cx="0" cy="0"/>
        </a:xfrm>
      </p:grpSpPr>
      <p:sp>
        <p:nvSpPr>
          <p:cNvPr id="8" name="Flowchart: Off-page Connector 7"/>
          <p:cNvSpPr/>
          <p:nvPr userDrawn="1"/>
        </p:nvSpPr>
        <p:spPr>
          <a:xfrm>
            <a:off x="11585575" y="6402388"/>
            <a:ext cx="381000" cy="381000"/>
          </a:xfrm>
          <a:prstGeom prst="flowChartOffpageConnector">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63" tIns="45732" rIns="91463" bIns="45732" rtlCol="0" anchor="ctr"/>
          <a:lstStyle/>
          <a:p>
            <a:pPr algn="ctr" defTabSz="914400" fontAlgn="auto">
              <a:spcBef>
                <a:spcPts val="0"/>
              </a:spcBef>
              <a:spcAft>
                <a:spcPts val="0"/>
              </a:spcAft>
            </a:pPr>
            <a:endParaRPr lang="en-GB" sz="1900" strike="noStrike" noProof="1">
              <a:solidFill>
                <a:srgbClr val="FFFFFF"/>
              </a:solidFill>
            </a:endParaRPr>
          </a:p>
        </p:txBody>
      </p:sp>
      <p:sp>
        <p:nvSpPr>
          <p:cNvPr id="2" name="Title 1"/>
          <p:cNvSpPr>
            <a:spLocks noGrp="1"/>
          </p:cNvSpPr>
          <p:nvPr>
            <p:ph type="title"/>
          </p:nvPr>
        </p:nvSpPr>
        <p:spPr/>
        <p:txBody>
          <a:bodyPr/>
          <a:lstStyle/>
          <a:p>
            <a:pPr fontAlgn="auto"/>
            <a:r>
              <a:rPr lang="en-US" strike="noStrike" noProof="1"/>
              <a:t>Click to edit Master title style</a:t>
            </a:r>
            <a:endParaRPr lang="en-GB" strike="noStrike" noProof="1"/>
          </a:p>
        </p:txBody>
      </p:sp>
      <p:sp>
        <p:nvSpPr>
          <p:cNvPr id="3" name="Content Placeholder 2"/>
          <p:cNvSpPr>
            <a:spLocks noGrp="1"/>
          </p:cNvSpPr>
          <p:nvPr>
            <p:ph idx="1"/>
          </p:nvPr>
        </p:nvSpPr>
        <p:spPr/>
        <p:txBody>
          <a:bodyPr/>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GB" strike="noStrike" noProof="1"/>
          </a:p>
        </p:txBody>
      </p:sp>
      <p:sp>
        <p:nvSpPr>
          <p:cNvPr id="4" name="Date Placeholder 3"/>
          <p:cNvSpPr>
            <a:spLocks noGrp="1"/>
          </p:cNvSpPr>
          <p:nvPr>
            <p:ph type="dt" sz="half" idx="10"/>
          </p:nvPr>
        </p:nvSpPr>
        <p:spPr>
          <a:xfrm>
            <a:off x="838200" y="6357938"/>
            <a:ext cx="2744788" cy="365125"/>
          </a:xfrm>
          <a:prstGeom prst="rect">
            <a:avLst/>
          </a:prstGeom>
        </p:spPr>
        <p:txBody>
          <a:bodyPr vert="horz" lIns="91463" tIns="45732" rIns="91463" bIns="45732" rtlCol="0" anchor="ctr"/>
          <a:lstStyle/>
          <a:p>
            <a:pPr fontAlgn="base"/>
            <a:fld id="{BA747517-FF7D-46F7-98B5-3D735865180F}" type="datetime1">
              <a:rPr lang="en-GB" strike="noStrike" noProof="1" smtClean="0">
                <a:solidFill>
                  <a:srgbClr val="5C5C5C">
                    <a:tint val="75000"/>
                  </a:srgbClr>
                </a:solidFill>
                <a:latin typeface="Arial" panose="020B0604020202020204" pitchFamily="34" charset="0"/>
                <a:ea typeface="宋体" panose="02010600030101010101" pitchFamily="2" charset="-122"/>
                <a:cs typeface="+mn-cs"/>
              </a:rPr>
            </a:fld>
            <a:endParaRPr lang="en-GB" strike="noStrike" noProof="1">
              <a:solidFill>
                <a:srgbClr val="5C5C5C">
                  <a:tint val="75000"/>
                </a:srgbClr>
              </a:solidFill>
            </a:endParaRPr>
          </a:p>
        </p:txBody>
      </p:sp>
      <p:sp>
        <p:nvSpPr>
          <p:cNvPr id="5" name="Footer Placeholder 4"/>
          <p:cNvSpPr>
            <a:spLocks noGrp="1"/>
          </p:cNvSpPr>
          <p:nvPr>
            <p:ph type="ftr" sz="quarter" idx="11"/>
          </p:nvPr>
        </p:nvSpPr>
        <p:spPr>
          <a:xfrm>
            <a:off x="4040188" y="6357938"/>
            <a:ext cx="4117975" cy="365125"/>
          </a:xfrm>
          <a:prstGeom prst="rect">
            <a:avLst/>
          </a:prstGeom>
        </p:spPr>
        <p:txBody>
          <a:bodyPr vert="horz" lIns="91463" tIns="45732" rIns="91463" bIns="45732" rtlCol="0" anchor="ctr"/>
          <a:lstStyle/>
          <a:p>
            <a:pPr fontAlgn="base"/>
            <a:endParaRPr lang="en-GB" strike="noStrike" noProof="1">
              <a:solidFill>
                <a:srgbClr val="5C5C5C">
                  <a:tint val="75000"/>
                </a:srgbClr>
              </a:solidFill>
            </a:endParaRPr>
          </a:p>
        </p:txBody>
      </p:sp>
      <p:sp>
        <p:nvSpPr>
          <p:cNvPr id="7" name="Slide Number Placeholder 4"/>
          <p:cNvSpPr>
            <a:spLocks noGrp="1"/>
          </p:cNvSpPr>
          <p:nvPr>
            <p:ph type="sldNum" sz="quarter" idx="12"/>
          </p:nvPr>
        </p:nvSpPr>
        <p:spPr>
          <a:xfrm>
            <a:off x="11558588" y="6380163"/>
            <a:ext cx="434975" cy="388938"/>
          </a:xfrm>
          <a:prstGeom prst="rect">
            <a:avLst/>
          </a:prstGeom>
        </p:spPr>
        <p:txBody>
          <a:bodyPr vert="horz" lIns="91463" tIns="45732" rIns="91463" bIns="45732" rtlCol="0" anchor="ctr"/>
          <a:lstStyle>
            <a:lvl1pPr algn="ctr">
              <a:defRPr sz="1600">
                <a:solidFill>
                  <a:schemeClr val="tx2">
                    <a:lumMod val="60000"/>
                    <a:lumOff val="40000"/>
                  </a:schemeClr>
                </a:solidFill>
              </a:defRPr>
            </a:lvl1pPr>
          </a:lstStyle>
          <a:p>
            <a:pPr fontAlgn="base"/>
            <a:fld id="{70C262CF-5CC9-4929-99CD-9F101191856B}" type="slidenum">
              <a:rPr lang="en-GB" strike="noStrike" noProof="1" smtClean="0">
                <a:solidFill>
                  <a:srgbClr val="3F3F3F">
                    <a:lumMod val="60000"/>
                    <a:lumOff val="40000"/>
                  </a:srgbClr>
                </a:solidFill>
                <a:latin typeface="Arial" panose="020B0604020202020204" pitchFamily="34" charset="0"/>
                <a:ea typeface="宋体" panose="02010600030101010101" pitchFamily="2" charset="-122"/>
                <a:cs typeface="+mn-cs"/>
              </a:rPr>
            </a:fld>
            <a:endParaRPr lang="en-GB" strike="noStrike" noProof="1">
              <a:solidFill>
                <a:srgbClr val="3F3F3F">
                  <a:lumMod val="60000"/>
                  <a:lumOff val="40000"/>
                </a:srgbClr>
              </a:solidFill>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rotWithShape="0">
          <a:gsLst>
            <a:gs pos="0">
              <a:srgbClr val="F2F2F2"/>
            </a:gs>
            <a:gs pos="100000">
              <a:schemeClr val="bg2"/>
            </a:gs>
          </a:gsLst>
          <a:lin ang="16200000" scaled="1"/>
          <a:tileRect/>
        </a:gradFill>
        <a:effectLst/>
      </p:bgPr>
    </p:bg>
    <p:spTree>
      <p:nvGrpSpPr>
        <p:cNvPr id="1" name=""/>
        <p:cNvGrpSpPr/>
        <p:nvPr/>
      </p:nvGrpSpPr>
      <p:grpSpPr>
        <a:xfrm>
          <a:off x="0" y="0"/>
          <a:ext cx="0" cy="0"/>
          <a:chOff x="0" y="0"/>
          <a:chExt cx="0" cy="0"/>
        </a:xfrm>
      </p:grpSpPr>
      <p:sp>
        <p:nvSpPr>
          <p:cNvPr id="8" name="Flowchart: Off-page Connector 7"/>
          <p:cNvSpPr/>
          <p:nvPr userDrawn="1"/>
        </p:nvSpPr>
        <p:spPr>
          <a:xfrm>
            <a:off x="11585575" y="6402388"/>
            <a:ext cx="381000" cy="381000"/>
          </a:xfrm>
          <a:prstGeom prst="flowChartOffpageConnector">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63" tIns="45732" rIns="91463" bIns="45732" rtlCol="0" anchor="ctr"/>
          <a:lstStyle/>
          <a:p>
            <a:pPr algn="ctr" defTabSz="914400" fontAlgn="auto">
              <a:spcBef>
                <a:spcPts val="0"/>
              </a:spcBef>
              <a:spcAft>
                <a:spcPts val="0"/>
              </a:spcAft>
            </a:pPr>
            <a:endParaRPr lang="en-GB" sz="1900" strike="noStrike" noProof="1">
              <a:solidFill>
                <a:srgbClr val="FFFFFF"/>
              </a:solidFill>
            </a:endParaRPr>
          </a:p>
        </p:txBody>
      </p:sp>
      <p:sp>
        <p:nvSpPr>
          <p:cNvPr id="2" name="Title 1"/>
          <p:cNvSpPr>
            <a:spLocks noGrp="1"/>
          </p:cNvSpPr>
          <p:nvPr>
            <p:ph type="title"/>
          </p:nvPr>
        </p:nvSpPr>
        <p:spPr>
          <a:xfrm>
            <a:off x="832284" y="1710135"/>
            <a:ext cx="10521077" cy="2853397"/>
          </a:xfrm>
        </p:spPr>
        <p:txBody>
          <a:bodyPr anchor="b"/>
          <a:lstStyle>
            <a:lvl1pPr>
              <a:defRPr sz="6000"/>
            </a:lvl1pPr>
          </a:lstStyle>
          <a:p>
            <a:pPr fontAlgn="auto"/>
            <a:r>
              <a:rPr lang="en-US" strike="noStrike" noProof="1"/>
              <a:t>Click to edit Master title style</a:t>
            </a:r>
            <a:endParaRPr lang="en-GB" strike="noStrike" noProof="1"/>
          </a:p>
        </p:txBody>
      </p:sp>
      <p:sp>
        <p:nvSpPr>
          <p:cNvPr id="3" name="Text Placeholder 2"/>
          <p:cNvSpPr>
            <a:spLocks noGrp="1"/>
          </p:cNvSpPr>
          <p:nvPr>
            <p:ph type="body" idx="1"/>
          </p:nvPr>
        </p:nvSpPr>
        <p:spPr>
          <a:xfrm>
            <a:off x="832284" y="4590526"/>
            <a:ext cx="10521077" cy="150053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900">
                <a:solidFill>
                  <a:schemeClr val="tx1">
                    <a:tint val="75000"/>
                  </a:schemeClr>
                </a:solidFill>
              </a:defRPr>
            </a:lvl3pPr>
            <a:lvl4pPr marL="1372235" indent="0">
              <a:buNone/>
              <a:defRPr sz="1600">
                <a:solidFill>
                  <a:schemeClr val="tx1">
                    <a:tint val="75000"/>
                  </a:schemeClr>
                </a:solidFill>
              </a:defRPr>
            </a:lvl4pPr>
            <a:lvl5pPr marL="1829435" indent="0">
              <a:buNone/>
              <a:defRPr sz="1600">
                <a:solidFill>
                  <a:schemeClr val="tx1">
                    <a:tint val="75000"/>
                  </a:schemeClr>
                </a:solidFill>
              </a:defRPr>
            </a:lvl5pPr>
            <a:lvl6pPr marL="2286635" indent="0">
              <a:buNone/>
              <a:defRPr sz="1600">
                <a:solidFill>
                  <a:schemeClr val="tx1">
                    <a:tint val="75000"/>
                  </a:schemeClr>
                </a:solidFill>
              </a:defRPr>
            </a:lvl6pPr>
            <a:lvl7pPr marL="2743835" indent="0">
              <a:buNone/>
              <a:defRPr sz="1600">
                <a:solidFill>
                  <a:schemeClr val="tx1">
                    <a:tint val="75000"/>
                  </a:schemeClr>
                </a:solidFill>
              </a:defRPr>
            </a:lvl7pPr>
            <a:lvl8pPr marL="3201035" indent="0">
              <a:buNone/>
              <a:defRPr sz="1600">
                <a:solidFill>
                  <a:schemeClr val="tx1">
                    <a:tint val="75000"/>
                  </a:schemeClr>
                </a:solidFill>
              </a:defRPr>
            </a:lvl8pPr>
            <a:lvl9pPr marL="3658235" indent="0">
              <a:buNone/>
              <a:defRPr sz="1600">
                <a:solidFill>
                  <a:schemeClr val="tx1">
                    <a:tint val="75000"/>
                  </a:schemeClr>
                </a:solidFill>
              </a:defRPr>
            </a:lvl9pPr>
          </a:lstStyle>
          <a:p>
            <a:pPr lvl="0" fontAlgn="auto"/>
            <a:r>
              <a:rPr lang="en-US" strike="noStrike" noProof="1"/>
              <a:t>Click to edit Master text styles</a:t>
            </a:r>
            <a:endParaRPr lang="en-US" strike="noStrike" noProof="1"/>
          </a:p>
        </p:txBody>
      </p:sp>
      <p:sp>
        <p:nvSpPr>
          <p:cNvPr id="4" name="Date Placeholder 3"/>
          <p:cNvSpPr>
            <a:spLocks noGrp="1"/>
          </p:cNvSpPr>
          <p:nvPr>
            <p:ph type="dt" sz="half" idx="10"/>
          </p:nvPr>
        </p:nvSpPr>
        <p:spPr>
          <a:xfrm>
            <a:off x="838200" y="6357938"/>
            <a:ext cx="2744788" cy="365125"/>
          </a:xfrm>
          <a:prstGeom prst="rect">
            <a:avLst/>
          </a:prstGeom>
        </p:spPr>
        <p:txBody>
          <a:bodyPr vert="horz" lIns="91463" tIns="45732" rIns="91463" bIns="45732" rtlCol="0" anchor="ctr"/>
          <a:lstStyle/>
          <a:p>
            <a:pPr fontAlgn="base"/>
            <a:fld id="{8D5C9834-A4C7-4469-8AEC-6310F53199EB}" type="datetime1">
              <a:rPr lang="en-GB" strike="noStrike" noProof="1" smtClean="0">
                <a:solidFill>
                  <a:srgbClr val="5C5C5C">
                    <a:tint val="75000"/>
                  </a:srgbClr>
                </a:solidFill>
                <a:latin typeface="Arial" panose="020B0604020202020204" pitchFamily="34" charset="0"/>
                <a:ea typeface="宋体" panose="02010600030101010101" pitchFamily="2" charset="-122"/>
                <a:cs typeface="+mn-cs"/>
              </a:rPr>
            </a:fld>
            <a:endParaRPr lang="en-GB" strike="noStrike" noProof="1">
              <a:solidFill>
                <a:srgbClr val="5C5C5C">
                  <a:tint val="75000"/>
                </a:srgbClr>
              </a:solidFill>
            </a:endParaRPr>
          </a:p>
        </p:txBody>
      </p:sp>
      <p:sp>
        <p:nvSpPr>
          <p:cNvPr id="5" name="Footer Placeholder 4"/>
          <p:cNvSpPr>
            <a:spLocks noGrp="1"/>
          </p:cNvSpPr>
          <p:nvPr>
            <p:ph type="ftr" sz="quarter" idx="11"/>
          </p:nvPr>
        </p:nvSpPr>
        <p:spPr>
          <a:xfrm>
            <a:off x="4040188" y="6357938"/>
            <a:ext cx="4117975" cy="365125"/>
          </a:xfrm>
          <a:prstGeom prst="rect">
            <a:avLst/>
          </a:prstGeom>
        </p:spPr>
        <p:txBody>
          <a:bodyPr vert="horz" lIns="91463" tIns="45732" rIns="91463" bIns="45732" rtlCol="0" anchor="ctr"/>
          <a:lstStyle/>
          <a:p>
            <a:pPr fontAlgn="base"/>
            <a:endParaRPr lang="en-GB" strike="noStrike" noProof="1">
              <a:solidFill>
                <a:srgbClr val="5C5C5C">
                  <a:tint val="75000"/>
                </a:srgbClr>
              </a:solidFill>
            </a:endParaRPr>
          </a:p>
        </p:txBody>
      </p:sp>
      <p:sp>
        <p:nvSpPr>
          <p:cNvPr id="7" name="Slide Number Placeholder 4"/>
          <p:cNvSpPr>
            <a:spLocks noGrp="1"/>
          </p:cNvSpPr>
          <p:nvPr>
            <p:ph type="sldNum" sz="quarter" idx="12"/>
          </p:nvPr>
        </p:nvSpPr>
        <p:spPr>
          <a:xfrm>
            <a:off x="11558588" y="6380163"/>
            <a:ext cx="434975" cy="388938"/>
          </a:xfrm>
          <a:prstGeom prst="rect">
            <a:avLst/>
          </a:prstGeom>
        </p:spPr>
        <p:txBody>
          <a:bodyPr vert="horz" lIns="91463" tIns="45732" rIns="91463" bIns="45732" rtlCol="0" anchor="ctr"/>
          <a:lstStyle>
            <a:lvl1pPr algn="ctr">
              <a:defRPr sz="1600">
                <a:solidFill>
                  <a:schemeClr val="tx2">
                    <a:lumMod val="60000"/>
                    <a:lumOff val="40000"/>
                  </a:schemeClr>
                </a:solidFill>
              </a:defRPr>
            </a:lvl1pPr>
          </a:lstStyle>
          <a:p>
            <a:pPr fontAlgn="base"/>
            <a:fld id="{70C262CF-5CC9-4929-99CD-9F101191856B}" type="slidenum">
              <a:rPr lang="en-GB" strike="noStrike" noProof="1" smtClean="0">
                <a:solidFill>
                  <a:srgbClr val="3F3F3F">
                    <a:lumMod val="60000"/>
                    <a:lumOff val="40000"/>
                  </a:srgbClr>
                </a:solidFill>
                <a:latin typeface="Arial" panose="020B0604020202020204" pitchFamily="34" charset="0"/>
                <a:ea typeface="宋体" panose="02010600030101010101" pitchFamily="2" charset="-122"/>
                <a:cs typeface="+mn-cs"/>
              </a:rPr>
            </a:fld>
            <a:endParaRPr lang="en-GB" strike="noStrike" noProof="1">
              <a:solidFill>
                <a:srgbClr val="3F3F3F">
                  <a:lumMod val="60000"/>
                  <a:lumOff val="40000"/>
                </a:srgbClr>
              </a:solidFill>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en-US" strike="noStrike" noProof="1"/>
              <a:t>Click to edit Master title style</a:t>
            </a:r>
            <a:endParaRPr lang="en-GB" strike="noStrike" noProof="1"/>
          </a:p>
        </p:txBody>
      </p:sp>
      <p:sp>
        <p:nvSpPr>
          <p:cNvPr id="3" name="Content Placeholder 2"/>
          <p:cNvSpPr>
            <a:spLocks noGrp="1"/>
          </p:cNvSpPr>
          <p:nvPr>
            <p:ph sz="half" idx="1"/>
          </p:nvPr>
        </p:nvSpPr>
        <p:spPr>
          <a:xfrm>
            <a:off x="838637" y="1826049"/>
            <a:ext cx="5184299" cy="4352345"/>
          </a:xfrm>
        </p:spPr>
        <p:txBody>
          <a:bodyPr/>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GB" strike="noStrike" noProof="1"/>
          </a:p>
        </p:txBody>
      </p:sp>
      <p:sp>
        <p:nvSpPr>
          <p:cNvPr id="4" name="Content Placeholder 3"/>
          <p:cNvSpPr>
            <a:spLocks noGrp="1"/>
          </p:cNvSpPr>
          <p:nvPr>
            <p:ph sz="half" idx="2"/>
          </p:nvPr>
        </p:nvSpPr>
        <p:spPr>
          <a:xfrm>
            <a:off x="6175415" y="1826049"/>
            <a:ext cx="5184299" cy="4352345"/>
          </a:xfrm>
        </p:spPr>
        <p:txBody>
          <a:bodyPr/>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GB" strike="noStrike" noProof="1"/>
          </a:p>
        </p:txBody>
      </p:sp>
      <p:sp>
        <p:nvSpPr>
          <p:cNvPr id="5" name="日期占位符 4"/>
          <p:cNvSpPr>
            <a:spLocks noGrp="1"/>
          </p:cNvSpPr>
          <p:nvPr>
            <p:ph type="dt" sz="half" idx="10"/>
          </p:nvPr>
        </p:nvSpPr>
        <p:spPr/>
        <p:txBody>
          <a:bodyPr/>
          <a:p>
            <a:pPr defTabSz="914400" fontAlgn="auto">
              <a:spcBef>
                <a:spcPts val="0"/>
              </a:spcBef>
              <a:spcAft>
                <a:spcPts val="0"/>
              </a:spcAft>
            </a:pPr>
            <a:fld id="{E2C234CB-ADBD-4865-ABCA-00FDCC1DFBBD}" type="datetime1">
              <a:rPr lang="en-GB" strike="noStrike" noProof="1" smtClean="0">
                <a:solidFill>
                  <a:srgbClr val="5C5C5C">
                    <a:tint val="75000"/>
                  </a:srgbClr>
                </a:solidFill>
                <a:latin typeface="Calibri" panose="020F0502020204030204"/>
                <a:ea typeface="+mn-ea"/>
                <a:cs typeface="+mn-cs"/>
              </a:rPr>
            </a:fld>
            <a:endParaRPr lang="en-GB" strike="noStrike" noProof="1">
              <a:solidFill>
                <a:srgbClr val="5C5C5C">
                  <a:tint val="75000"/>
                </a:srgbClr>
              </a:solidFill>
              <a:latin typeface="Calibri" panose="020F0502020204030204"/>
              <a:ea typeface="+mn-ea"/>
            </a:endParaRPr>
          </a:p>
        </p:txBody>
      </p:sp>
      <p:sp>
        <p:nvSpPr>
          <p:cNvPr id="6" name="页脚占位符 5"/>
          <p:cNvSpPr>
            <a:spLocks noGrp="1"/>
          </p:cNvSpPr>
          <p:nvPr>
            <p:ph type="ftr" sz="quarter" idx="11"/>
          </p:nvPr>
        </p:nvSpPr>
        <p:spPr/>
        <p:txBody>
          <a:bodyPr/>
          <a:p>
            <a:pPr defTabSz="914400" fontAlgn="auto">
              <a:spcBef>
                <a:spcPts val="0"/>
              </a:spcBef>
              <a:spcAft>
                <a:spcPts val="0"/>
              </a:spcAft>
            </a:pPr>
            <a:endParaRPr lang="en-GB" strike="noStrike" noProof="1">
              <a:solidFill>
                <a:srgbClr val="5C5C5C">
                  <a:tint val="75000"/>
                </a:srgbClr>
              </a:solidFill>
              <a:latin typeface="Calibri" panose="020F0502020204030204"/>
              <a:ea typeface="+mn-ea"/>
            </a:endParaRPr>
          </a:p>
        </p:txBody>
      </p:sp>
      <p:sp>
        <p:nvSpPr>
          <p:cNvPr id="7" name="灯片编号占位符 6"/>
          <p:cNvSpPr>
            <a:spLocks noGrp="1"/>
          </p:cNvSpPr>
          <p:nvPr>
            <p:ph type="sldNum" sz="quarter" idx="12"/>
          </p:nvPr>
        </p:nvSpPr>
        <p:spPr/>
        <p:txBody>
          <a:bodyPr/>
          <a:p>
            <a:pPr defTabSz="914400" fontAlgn="auto">
              <a:spcBef>
                <a:spcPts val="0"/>
              </a:spcBef>
              <a:spcAft>
                <a:spcPts val="0"/>
              </a:spcAft>
            </a:pPr>
            <a:fld id="{70C262CF-5CC9-4929-99CD-9F101191856B}" type="slidenum">
              <a:rPr lang="en-GB" strike="noStrike" noProof="1" smtClean="0">
                <a:solidFill>
                  <a:srgbClr val="5C5C5C">
                    <a:tint val="75000"/>
                  </a:srgbClr>
                </a:solidFill>
                <a:latin typeface="Calibri" panose="020F0502020204030204"/>
                <a:ea typeface="+mn-ea"/>
                <a:cs typeface="+mn-cs"/>
              </a:rPr>
            </a:fld>
            <a:endParaRPr lang="en-GB" strike="noStrike" noProof="1">
              <a:solidFill>
                <a:srgbClr val="5C5C5C">
                  <a:tint val="75000"/>
                </a:srgbClr>
              </a:solidFill>
              <a:latin typeface="Calibri" panose="020F0502020204030204"/>
              <a:ea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225" y="365211"/>
            <a:ext cx="10521077" cy="1325870"/>
          </a:xfrm>
        </p:spPr>
        <p:txBody>
          <a:bodyPr/>
          <a:lstStyle/>
          <a:p>
            <a:pPr fontAlgn="auto"/>
            <a:r>
              <a:rPr lang="en-US" strike="noStrike" noProof="1"/>
              <a:t>Click to edit Master title style</a:t>
            </a:r>
            <a:endParaRPr lang="en-GB" strike="noStrike" noProof="1"/>
          </a:p>
        </p:txBody>
      </p:sp>
      <p:sp>
        <p:nvSpPr>
          <p:cNvPr id="3" name="Text Placeholder 2"/>
          <p:cNvSpPr>
            <a:spLocks noGrp="1"/>
          </p:cNvSpPr>
          <p:nvPr>
            <p:ph type="body" idx="1"/>
          </p:nvPr>
        </p:nvSpPr>
        <p:spPr>
          <a:xfrm>
            <a:off x="840226" y="1681552"/>
            <a:ext cx="5160473" cy="824103"/>
          </a:xfrm>
        </p:spPr>
        <p:txBody>
          <a:bodyPr anchor="b"/>
          <a:lstStyle>
            <a:lvl1pPr marL="0" indent="0">
              <a:buNone/>
              <a:defRPr sz="2400" b="1"/>
            </a:lvl1pPr>
            <a:lvl2pPr marL="457200" indent="0">
              <a:buNone/>
              <a:defRPr sz="2000" b="1"/>
            </a:lvl2pPr>
            <a:lvl3pPr marL="914400" indent="0">
              <a:buNone/>
              <a:defRPr sz="1900" b="1"/>
            </a:lvl3pPr>
            <a:lvl4pPr marL="1372235"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fontAlgn="auto"/>
            <a:r>
              <a:rPr lang="en-US" strike="noStrike" noProof="1"/>
              <a:t>Click to edit Master text styles</a:t>
            </a:r>
            <a:endParaRPr lang="en-US" strike="noStrike" noProof="1"/>
          </a:p>
        </p:txBody>
      </p:sp>
      <p:sp>
        <p:nvSpPr>
          <p:cNvPr id="4" name="Content Placeholder 3"/>
          <p:cNvSpPr>
            <a:spLocks noGrp="1"/>
          </p:cNvSpPr>
          <p:nvPr>
            <p:ph sz="half" idx="2"/>
          </p:nvPr>
        </p:nvSpPr>
        <p:spPr>
          <a:xfrm>
            <a:off x="840226" y="2505655"/>
            <a:ext cx="5160473" cy="3685441"/>
          </a:xfrm>
        </p:spPr>
        <p:txBody>
          <a:bodyPr/>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GB" strike="noStrike" noProof="1"/>
          </a:p>
        </p:txBody>
      </p:sp>
      <p:sp>
        <p:nvSpPr>
          <p:cNvPr id="5" name="Text Placeholder 4"/>
          <p:cNvSpPr>
            <a:spLocks noGrp="1"/>
          </p:cNvSpPr>
          <p:nvPr>
            <p:ph type="body" sz="quarter" idx="3"/>
          </p:nvPr>
        </p:nvSpPr>
        <p:spPr>
          <a:xfrm>
            <a:off x="6175415" y="1681552"/>
            <a:ext cx="5185887" cy="824103"/>
          </a:xfrm>
        </p:spPr>
        <p:txBody>
          <a:bodyPr anchor="b"/>
          <a:lstStyle>
            <a:lvl1pPr marL="0" indent="0">
              <a:buNone/>
              <a:defRPr sz="2400" b="1"/>
            </a:lvl1pPr>
            <a:lvl2pPr marL="457200" indent="0">
              <a:buNone/>
              <a:defRPr sz="2000" b="1"/>
            </a:lvl2pPr>
            <a:lvl3pPr marL="914400" indent="0">
              <a:buNone/>
              <a:defRPr sz="1900" b="1"/>
            </a:lvl3pPr>
            <a:lvl4pPr marL="1372235"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fontAlgn="auto"/>
            <a:r>
              <a:rPr lang="en-US" strike="noStrike" noProof="1"/>
              <a:t>Click to edit Master text styles</a:t>
            </a:r>
            <a:endParaRPr lang="en-US" strike="noStrike" noProof="1"/>
          </a:p>
        </p:txBody>
      </p:sp>
      <p:sp>
        <p:nvSpPr>
          <p:cNvPr id="6" name="Content Placeholder 5"/>
          <p:cNvSpPr>
            <a:spLocks noGrp="1"/>
          </p:cNvSpPr>
          <p:nvPr>
            <p:ph sz="quarter" idx="4"/>
          </p:nvPr>
        </p:nvSpPr>
        <p:spPr>
          <a:xfrm>
            <a:off x="6175415" y="2505655"/>
            <a:ext cx="5185887" cy="3685441"/>
          </a:xfrm>
        </p:spPr>
        <p:txBody>
          <a:bodyPr/>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GB" strike="noStrike" noProof="1"/>
          </a:p>
        </p:txBody>
      </p:sp>
      <p:sp>
        <p:nvSpPr>
          <p:cNvPr id="7" name="日期占位符 6"/>
          <p:cNvSpPr>
            <a:spLocks noGrp="1"/>
          </p:cNvSpPr>
          <p:nvPr>
            <p:ph type="dt" sz="half" idx="10"/>
          </p:nvPr>
        </p:nvSpPr>
        <p:spPr/>
        <p:txBody>
          <a:bodyPr/>
          <a:p>
            <a:pPr defTabSz="914400" fontAlgn="auto">
              <a:spcBef>
                <a:spcPts val="0"/>
              </a:spcBef>
              <a:spcAft>
                <a:spcPts val="0"/>
              </a:spcAft>
            </a:pPr>
            <a:fld id="{E2C234CB-ADBD-4865-ABCA-00FDCC1DFBBD}" type="datetime1">
              <a:rPr lang="en-GB" strike="noStrike" noProof="1" smtClean="0">
                <a:solidFill>
                  <a:srgbClr val="5C5C5C">
                    <a:tint val="75000"/>
                  </a:srgbClr>
                </a:solidFill>
                <a:latin typeface="Calibri" panose="020F0502020204030204"/>
                <a:ea typeface="+mn-ea"/>
                <a:cs typeface="+mn-cs"/>
              </a:rPr>
            </a:fld>
            <a:endParaRPr lang="en-GB" strike="noStrike" noProof="1">
              <a:solidFill>
                <a:srgbClr val="5C5C5C">
                  <a:tint val="75000"/>
                </a:srgbClr>
              </a:solidFill>
              <a:latin typeface="Calibri" panose="020F0502020204030204"/>
              <a:ea typeface="+mn-ea"/>
            </a:endParaRPr>
          </a:p>
        </p:txBody>
      </p:sp>
      <p:sp>
        <p:nvSpPr>
          <p:cNvPr id="8" name="页脚占位符 7"/>
          <p:cNvSpPr>
            <a:spLocks noGrp="1"/>
          </p:cNvSpPr>
          <p:nvPr>
            <p:ph type="ftr" sz="quarter" idx="11"/>
          </p:nvPr>
        </p:nvSpPr>
        <p:spPr/>
        <p:txBody>
          <a:bodyPr/>
          <a:p>
            <a:pPr defTabSz="914400" fontAlgn="auto">
              <a:spcBef>
                <a:spcPts val="0"/>
              </a:spcBef>
              <a:spcAft>
                <a:spcPts val="0"/>
              </a:spcAft>
            </a:pPr>
            <a:endParaRPr lang="en-GB" strike="noStrike" noProof="1">
              <a:solidFill>
                <a:srgbClr val="5C5C5C">
                  <a:tint val="75000"/>
                </a:srgbClr>
              </a:solidFill>
              <a:latin typeface="Calibri" panose="020F0502020204030204"/>
              <a:ea typeface="+mn-ea"/>
            </a:endParaRPr>
          </a:p>
        </p:txBody>
      </p:sp>
      <p:sp>
        <p:nvSpPr>
          <p:cNvPr id="9" name="灯片编号占位符 8"/>
          <p:cNvSpPr>
            <a:spLocks noGrp="1"/>
          </p:cNvSpPr>
          <p:nvPr>
            <p:ph type="sldNum" sz="quarter" idx="12"/>
          </p:nvPr>
        </p:nvSpPr>
        <p:spPr/>
        <p:txBody>
          <a:bodyPr/>
          <a:p>
            <a:pPr defTabSz="914400" fontAlgn="auto">
              <a:spcBef>
                <a:spcPts val="0"/>
              </a:spcBef>
              <a:spcAft>
                <a:spcPts val="0"/>
              </a:spcAft>
            </a:pPr>
            <a:fld id="{70C262CF-5CC9-4929-99CD-9F101191856B}" type="slidenum">
              <a:rPr lang="en-GB" strike="noStrike" noProof="1" smtClean="0">
                <a:solidFill>
                  <a:srgbClr val="5C5C5C">
                    <a:tint val="75000"/>
                  </a:srgbClr>
                </a:solidFill>
                <a:latin typeface="Calibri" panose="020F0502020204030204"/>
                <a:ea typeface="+mn-ea"/>
                <a:cs typeface="+mn-cs"/>
              </a:rPr>
            </a:fld>
            <a:endParaRPr lang="en-GB" strike="noStrike" noProof="1">
              <a:solidFill>
                <a:srgbClr val="5C5C5C">
                  <a:tint val="75000"/>
                </a:srgbClr>
              </a:solidFill>
              <a:latin typeface="Calibri" panose="020F0502020204030204"/>
              <a:ea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38551" y="-2"/>
            <a:ext cx="8521251" cy="971530"/>
          </a:xfrm>
        </p:spPr>
        <p:txBody>
          <a:bodyPr>
            <a:normAutofit/>
          </a:bodyPr>
          <a:lstStyle>
            <a:lvl1pPr algn="ctr">
              <a:defRPr sz="4000"/>
            </a:lvl1pPr>
          </a:lstStyle>
          <a:p>
            <a:pPr fontAlgn="auto"/>
            <a:r>
              <a:rPr lang="en-US" strike="noStrike" noProof="1"/>
              <a:t>Click to edit Master title style</a:t>
            </a:r>
            <a:endParaRPr lang="en-GB" strike="noStrike" noProof="1"/>
          </a:p>
        </p:txBody>
      </p:sp>
      <p:sp>
        <p:nvSpPr>
          <p:cNvPr id="3" name="日期占位符 2"/>
          <p:cNvSpPr>
            <a:spLocks noGrp="1"/>
          </p:cNvSpPr>
          <p:nvPr>
            <p:ph type="dt" sz="half" idx="10"/>
          </p:nvPr>
        </p:nvSpPr>
        <p:spPr/>
        <p:txBody>
          <a:bodyPr/>
          <a:p>
            <a:pPr defTabSz="914400" fontAlgn="auto">
              <a:spcBef>
                <a:spcPts val="0"/>
              </a:spcBef>
              <a:spcAft>
                <a:spcPts val="0"/>
              </a:spcAft>
            </a:pPr>
            <a:fld id="{E2C234CB-ADBD-4865-ABCA-00FDCC1DFBBD}" type="datetime1">
              <a:rPr lang="en-GB" strike="noStrike" noProof="1" smtClean="0">
                <a:solidFill>
                  <a:srgbClr val="5C5C5C">
                    <a:tint val="75000"/>
                  </a:srgbClr>
                </a:solidFill>
                <a:latin typeface="Calibri" panose="020F0502020204030204"/>
                <a:ea typeface="+mn-ea"/>
                <a:cs typeface="+mn-cs"/>
              </a:rPr>
            </a:fld>
            <a:endParaRPr lang="en-GB" strike="noStrike" noProof="1">
              <a:solidFill>
                <a:srgbClr val="5C5C5C">
                  <a:tint val="75000"/>
                </a:srgbClr>
              </a:solidFill>
              <a:latin typeface="Calibri" panose="020F0502020204030204"/>
              <a:ea typeface="+mn-ea"/>
            </a:endParaRPr>
          </a:p>
        </p:txBody>
      </p:sp>
      <p:sp>
        <p:nvSpPr>
          <p:cNvPr id="4" name="页脚占位符 3"/>
          <p:cNvSpPr>
            <a:spLocks noGrp="1"/>
          </p:cNvSpPr>
          <p:nvPr>
            <p:ph type="ftr" sz="quarter" idx="11"/>
          </p:nvPr>
        </p:nvSpPr>
        <p:spPr/>
        <p:txBody>
          <a:bodyPr/>
          <a:p>
            <a:pPr defTabSz="914400" fontAlgn="auto">
              <a:spcBef>
                <a:spcPts val="0"/>
              </a:spcBef>
              <a:spcAft>
                <a:spcPts val="0"/>
              </a:spcAft>
            </a:pPr>
            <a:endParaRPr lang="en-GB" strike="noStrike" noProof="1">
              <a:solidFill>
                <a:srgbClr val="5C5C5C">
                  <a:tint val="75000"/>
                </a:srgbClr>
              </a:solidFill>
              <a:latin typeface="Calibri" panose="020F0502020204030204"/>
              <a:ea typeface="+mn-ea"/>
            </a:endParaRPr>
          </a:p>
        </p:txBody>
      </p:sp>
      <p:sp>
        <p:nvSpPr>
          <p:cNvPr id="5" name="灯片编号占位符 4"/>
          <p:cNvSpPr>
            <a:spLocks noGrp="1"/>
          </p:cNvSpPr>
          <p:nvPr>
            <p:ph type="sldNum" sz="quarter" idx="12"/>
          </p:nvPr>
        </p:nvSpPr>
        <p:spPr/>
        <p:txBody>
          <a:bodyPr/>
          <a:p>
            <a:pPr defTabSz="914400" fontAlgn="auto">
              <a:spcBef>
                <a:spcPts val="0"/>
              </a:spcBef>
              <a:spcAft>
                <a:spcPts val="0"/>
              </a:spcAft>
            </a:pPr>
            <a:fld id="{70C262CF-5CC9-4929-99CD-9F101191856B}" type="slidenum">
              <a:rPr lang="en-GB" strike="noStrike" noProof="1" smtClean="0">
                <a:solidFill>
                  <a:srgbClr val="5C5C5C">
                    <a:tint val="75000"/>
                  </a:srgbClr>
                </a:solidFill>
                <a:latin typeface="Calibri" panose="020F0502020204030204"/>
                <a:ea typeface="+mn-ea"/>
                <a:cs typeface="+mn-cs"/>
              </a:rPr>
            </a:fld>
            <a:endParaRPr lang="en-GB" strike="noStrike" noProof="1">
              <a:solidFill>
                <a:srgbClr val="5C5C5C">
                  <a:tint val="75000"/>
                </a:srgbClr>
              </a:solidFill>
              <a:latin typeface="Calibri" panose="020F0502020204030204"/>
              <a:ea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defTabSz="914400" fontAlgn="auto">
              <a:spcBef>
                <a:spcPts val="0"/>
              </a:spcBef>
              <a:spcAft>
                <a:spcPts val="0"/>
              </a:spcAft>
            </a:pPr>
            <a:fld id="{E2C234CB-ADBD-4865-ABCA-00FDCC1DFBBD}" type="datetime1">
              <a:rPr lang="en-GB" strike="noStrike" noProof="1" smtClean="0">
                <a:solidFill>
                  <a:srgbClr val="5C5C5C">
                    <a:tint val="75000"/>
                  </a:srgbClr>
                </a:solidFill>
                <a:latin typeface="Calibri" panose="020F0502020204030204"/>
                <a:ea typeface="+mn-ea"/>
                <a:cs typeface="+mn-cs"/>
              </a:rPr>
            </a:fld>
            <a:endParaRPr lang="en-GB" strike="noStrike" noProof="1">
              <a:solidFill>
                <a:srgbClr val="5C5C5C">
                  <a:tint val="75000"/>
                </a:srgbClr>
              </a:solidFill>
              <a:latin typeface="Calibri" panose="020F0502020204030204"/>
              <a:ea typeface="+mn-ea"/>
            </a:endParaRPr>
          </a:p>
        </p:txBody>
      </p:sp>
      <p:sp>
        <p:nvSpPr>
          <p:cNvPr id="3" name="页脚占位符 2"/>
          <p:cNvSpPr>
            <a:spLocks noGrp="1"/>
          </p:cNvSpPr>
          <p:nvPr>
            <p:ph type="ftr" sz="quarter" idx="11"/>
          </p:nvPr>
        </p:nvSpPr>
        <p:spPr/>
        <p:txBody>
          <a:bodyPr/>
          <a:p>
            <a:pPr defTabSz="914400" fontAlgn="auto">
              <a:spcBef>
                <a:spcPts val="0"/>
              </a:spcBef>
              <a:spcAft>
                <a:spcPts val="0"/>
              </a:spcAft>
            </a:pPr>
            <a:endParaRPr lang="en-GB" strike="noStrike" noProof="1">
              <a:solidFill>
                <a:srgbClr val="5C5C5C">
                  <a:tint val="75000"/>
                </a:srgbClr>
              </a:solidFill>
              <a:latin typeface="Calibri" panose="020F0502020204030204"/>
              <a:ea typeface="+mn-ea"/>
            </a:endParaRPr>
          </a:p>
        </p:txBody>
      </p:sp>
      <p:sp>
        <p:nvSpPr>
          <p:cNvPr id="4" name="灯片编号占位符 3"/>
          <p:cNvSpPr>
            <a:spLocks noGrp="1"/>
          </p:cNvSpPr>
          <p:nvPr>
            <p:ph type="sldNum" sz="quarter" idx="12"/>
          </p:nvPr>
        </p:nvSpPr>
        <p:spPr/>
        <p:txBody>
          <a:bodyPr/>
          <a:p>
            <a:pPr defTabSz="914400" fontAlgn="auto">
              <a:spcBef>
                <a:spcPts val="0"/>
              </a:spcBef>
              <a:spcAft>
                <a:spcPts val="0"/>
              </a:spcAft>
            </a:pPr>
            <a:fld id="{70C262CF-5CC9-4929-99CD-9F101191856B}" type="slidenum">
              <a:rPr lang="en-GB" strike="noStrike" noProof="1" smtClean="0">
                <a:solidFill>
                  <a:srgbClr val="5C5C5C">
                    <a:tint val="75000"/>
                  </a:srgbClr>
                </a:solidFill>
                <a:latin typeface="Calibri" panose="020F0502020204030204"/>
                <a:ea typeface="+mn-ea"/>
                <a:cs typeface="+mn-cs"/>
              </a:rPr>
            </a:fld>
            <a:endParaRPr lang="en-GB" strike="noStrike" noProof="1">
              <a:solidFill>
                <a:srgbClr val="5C5C5C">
                  <a:tint val="75000"/>
                </a:srgbClr>
              </a:solidFill>
              <a:latin typeface="Calibri" panose="020F0502020204030204"/>
              <a:ea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226" y="457307"/>
            <a:ext cx="3934285" cy="1600571"/>
          </a:xfrm>
        </p:spPr>
        <p:txBody>
          <a:bodyPr anchor="b"/>
          <a:lstStyle>
            <a:lvl1pPr>
              <a:defRPr sz="3200"/>
            </a:lvl1pPr>
          </a:lstStyle>
          <a:p>
            <a:pPr fontAlgn="auto"/>
            <a:r>
              <a:rPr lang="en-US" strike="noStrike" noProof="1"/>
              <a:t>Click to edit Master title style</a:t>
            </a:r>
            <a:endParaRPr lang="en-GB" strike="noStrike" noProof="1"/>
          </a:p>
        </p:txBody>
      </p:sp>
      <p:sp>
        <p:nvSpPr>
          <p:cNvPr id="3" name="Content Placeholder 2"/>
          <p:cNvSpPr>
            <a:spLocks noGrp="1"/>
          </p:cNvSpPr>
          <p:nvPr>
            <p:ph idx="1"/>
          </p:nvPr>
        </p:nvSpPr>
        <p:spPr>
          <a:xfrm>
            <a:off x="5185887" y="987655"/>
            <a:ext cx="6175415" cy="487475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GB" strike="noStrike" noProof="1"/>
          </a:p>
        </p:txBody>
      </p:sp>
      <p:sp>
        <p:nvSpPr>
          <p:cNvPr id="4" name="Text Placeholder 3"/>
          <p:cNvSpPr>
            <a:spLocks noGrp="1"/>
          </p:cNvSpPr>
          <p:nvPr>
            <p:ph type="body" sz="half" idx="2"/>
          </p:nvPr>
        </p:nvSpPr>
        <p:spPr>
          <a:xfrm>
            <a:off x="840226" y="2057876"/>
            <a:ext cx="3934285" cy="3812471"/>
          </a:xfrm>
        </p:spPr>
        <p:txBody>
          <a:bodyPr/>
          <a:lstStyle>
            <a:lvl1pPr marL="0" indent="0">
              <a:buNone/>
              <a:defRPr sz="1600"/>
            </a:lvl1pPr>
            <a:lvl2pPr marL="457200" indent="0">
              <a:buNone/>
              <a:defRPr sz="1500"/>
            </a:lvl2pPr>
            <a:lvl3pPr marL="914400" indent="0">
              <a:buNone/>
              <a:defRPr sz="1200"/>
            </a:lvl3pPr>
            <a:lvl4pPr marL="1372235" indent="0">
              <a:buNone/>
              <a:defRPr sz="1100"/>
            </a:lvl4pPr>
            <a:lvl5pPr marL="1829435" indent="0">
              <a:buNone/>
              <a:defRPr sz="1100"/>
            </a:lvl5pPr>
            <a:lvl6pPr marL="2286635" indent="0">
              <a:buNone/>
              <a:defRPr sz="1100"/>
            </a:lvl6pPr>
            <a:lvl7pPr marL="2743835" indent="0">
              <a:buNone/>
              <a:defRPr sz="1100"/>
            </a:lvl7pPr>
            <a:lvl8pPr marL="3201035" indent="0">
              <a:buNone/>
              <a:defRPr sz="1100"/>
            </a:lvl8pPr>
            <a:lvl9pPr marL="3658235" indent="0">
              <a:buNone/>
              <a:defRPr sz="1100"/>
            </a:lvl9pPr>
          </a:lstStyle>
          <a:p>
            <a:pPr lvl="0" fontAlgn="auto"/>
            <a:r>
              <a:rPr lang="en-US" strike="noStrike" noProof="1"/>
              <a:t>Click to edit Master text styles</a:t>
            </a:r>
            <a:endParaRPr lang="en-US" strike="noStrike" noProof="1"/>
          </a:p>
        </p:txBody>
      </p:sp>
      <p:sp>
        <p:nvSpPr>
          <p:cNvPr id="5" name="日期占位符 4"/>
          <p:cNvSpPr>
            <a:spLocks noGrp="1"/>
          </p:cNvSpPr>
          <p:nvPr>
            <p:ph type="dt" sz="half" idx="10"/>
          </p:nvPr>
        </p:nvSpPr>
        <p:spPr/>
        <p:txBody>
          <a:bodyPr/>
          <a:p>
            <a:pPr defTabSz="914400" fontAlgn="auto">
              <a:spcBef>
                <a:spcPts val="0"/>
              </a:spcBef>
              <a:spcAft>
                <a:spcPts val="0"/>
              </a:spcAft>
            </a:pPr>
            <a:fld id="{E2C234CB-ADBD-4865-ABCA-00FDCC1DFBBD}" type="datetime1">
              <a:rPr lang="en-GB" strike="noStrike" noProof="1" smtClean="0">
                <a:solidFill>
                  <a:srgbClr val="5C5C5C">
                    <a:tint val="75000"/>
                  </a:srgbClr>
                </a:solidFill>
                <a:latin typeface="Calibri" panose="020F0502020204030204"/>
                <a:ea typeface="+mn-ea"/>
                <a:cs typeface="+mn-cs"/>
              </a:rPr>
            </a:fld>
            <a:endParaRPr lang="en-GB" strike="noStrike" noProof="1">
              <a:solidFill>
                <a:srgbClr val="5C5C5C">
                  <a:tint val="75000"/>
                </a:srgbClr>
              </a:solidFill>
              <a:latin typeface="Calibri" panose="020F0502020204030204"/>
              <a:ea typeface="+mn-ea"/>
            </a:endParaRPr>
          </a:p>
        </p:txBody>
      </p:sp>
      <p:sp>
        <p:nvSpPr>
          <p:cNvPr id="6" name="页脚占位符 5"/>
          <p:cNvSpPr>
            <a:spLocks noGrp="1"/>
          </p:cNvSpPr>
          <p:nvPr>
            <p:ph type="ftr" sz="quarter" idx="11"/>
          </p:nvPr>
        </p:nvSpPr>
        <p:spPr/>
        <p:txBody>
          <a:bodyPr/>
          <a:p>
            <a:pPr defTabSz="914400" fontAlgn="auto">
              <a:spcBef>
                <a:spcPts val="0"/>
              </a:spcBef>
              <a:spcAft>
                <a:spcPts val="0"/>
              </a:spcAft>
            </a:pPr>
            <a:endParaRPr lang="en-GB" strike="noStrike" noProof="1">
              <a:solidFill>
                <a:srgbClr val="5C5C5C">
                  <a:tint val="75000"/>
                </a:srgbClr>
              </a:solidFill>
              <a:latin typeface="Calibri" panose="020F0502020204030204"/>
              <a:ea typeface="+mn-ea"/>
            </a:endParaRPr>
          </a:p>
        </p:txBody>
      </p:sp>
      <p:sp>
        <p:nvSpPr>
          <p:cNvPr id="7" name="灯片编号占位符 6"/>
          <p:cNvSpPr>
            <a:spLocks noGrp="1"/>
          </p:cNvSpPr>
          <p:nvPr>
            <p:ph type="sldNum" sz="quarter" idx="12"/>
          </p:nvPr>
        </p:nvSpPr>
        <p:spPr/>
        <p:txBody>
          <a:bodyPr/>
          <a:p>
            <a:pPr defTabSz="914400" fontAlgn="auto">
              <a:spcBef>
                <a:spcPts val="0"/>
              </a:spcBef>
              <a:spcAft>
                <a:spcPts val="0"/>
              </a:spcAft>
            </a:pPr>
            <a:fld id="{70C262CF-5CC9-4929-99CD-9F101191856B}" type="slidenum">
              <a:rPr lang="en-GB" strike="noStrike" noProof="1" smtClean="0">
                <a:solidFill>
                  <a:srgbClr val="5C5C5C">
                    <a:tint val="75000"/>
                  </a:srgbClr>
                </a:solidFill>
                <a:latin typeface="Calibri" panose="020F0502020204030204"/>
                <a:ea typeface="+mn-ea"/>
                <a:cs typeface="+mn-cs"/>
              </a:rPr>
            </a:fld>
            <a:endParaRPr lang="en-GB" strike="noStrike" noProof="1">
              <a:solidFill>
                <a:srgbClr val="5C5C5C">
                  <a:tint val="75000"/>
                </a:srgbClr>
              </a:solidFill>
              <a:latin typeface="Calibri" panose="020F0502020204030204"/>
              <a:ea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915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609600" y="1600200"/>
            <a:ext cx="10979150" cy="4527550"/>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226" y="457307"/>
            <a:ext cx="3934285" cy="1600571"/>
          </a:xfrm>
        </p:spPr>
        <p:txBody>
          <a:bodyPr anchor="b"/>
          <a:lstStyle>
            <a:lvl1pPr>
              <a:defRPr sz="3200"/>
            </a:lvl1pPr>
          </a:lstStyle>
          <a:p>
            <a:pPr fontAlgn="auto"/>
            <a:r>
              <a:rPr lang="en-US" strike="noStrike" noProof="1"/>
              <a:t>Click to edit Master title style</a:t>
            </a:r>
            <a:endParaRPr lang="en-GB" strike="noStrike" noProof="1"/>
          </a:p>
        </p:txBody>
      </p:sp>
      <p:sp>
        <p:nvSpPr>
          <p:cNvPr id="3" name="Picture Placeholder 2"/>
          <p:cNvSpPr>
            <a:spLocks noGrp="1"/>
          </p:cNvSpPr>
          <p:nvPr>
            <p:ph type="pic" idx="1"/>
          </p:nvPr>
        </p:nvSpPr>
        <p:spPr>
          <a:xfrm>
            <a:off x="5185887" y="987655"/>
            <a:ext cx="6175415" cy="4874753"/>
          </a:xfrm>
        </p:spPr>
        <p:txBody>
          <a:bodyPr/>
          <a:lstStyle>
            <a:lvl1pPr marL="0" indent="0">
              <a:buNone/>
              <a:defRPr sz="3200"/>
            </a:lvl1pPr>
            <a:lvl2pPr marL="457200" indent="0">
              <a:buNone/>
              <a:defRPr sz="2800"/>
            </a:lvl2pPr>
            <a:lvl3pPr marL="914400" indent="0">
              <a:buNone/>
              <a:defRPr sz="2400"/>
            </a:lvl3pPr>
            <a:lvl4pPr marL="1372235" indent="0">
              <a:buNone/>
              <a:defRPr sz="2000"/>
            </a:lvl4pPr>
            <a:lvl5pPr marL="1829435" indent="0">
              <a:buNone/>
              <a:defRPr sz="2000"/>
            </a:lvl5pPr>
            <a:lvl6pPr marL="2286635" indent="0">
              <a:buNone/>
              <a:defRPr sz="2000"/>
            </a:lvl6pPr>
            <a:lvl7pPr marL="2743835" indent="0">
              <a:buNone/>
              <a:defRPr sz="2000"/>
            </a:lvl7pPr>
            <a:lvl8pPr marL="3201035" indent="0">
              <a:buNone/>
              <a:defRPr sz="2000"/>
            </a:lvl8pPr>
            <a:lvl9pPr marL="3658235" indent="0">
              <a:buNone/>
              <a:defRPr sz="2000"/>
            </a:lvl9pPr>
          </a:lstStyle>
          <a:p>
            <a:pPr fontAlgn="auto"/>
            <a:endParaRPr lang="en-GB" strike="noStrike" noProof="1"/>
          </a:p>
        </p:txBody>
      </p:sp>
      <p:sp>
        <p:nvSpPr>
          <p:cNvPr id="4" name="Text Placeholder 3"/>
          <p:cNvSpPr>
            <a:spLocks noGrp="1"/>
          </p:cNvSpPr>
          <p:nvPr>
            <p:ph type="body" sz="half" idx="2"/>
          </p:nvPr>
        </p:nvSpPr>
        <p:spPr>
          <a:xfrm>
            <a:off x="840226" y="2057876"/>
            <a:ext cx="3934285" cy="3812471"/>
          </a:xfrm>
        </p:spPr>
        <p:txBody>
          <a:bodyPr/>
          <a:lstStyle>
            <a:lvl1pPr marL="0" indent="0">
              <a:buNone/>
              <a:defRPr sz="1600"/>
            </a:lvl1pPr>
            <a:lvl2pPr marL="457200" indent="0">
              <a:buNone/>
              <a:defRPr sz="1500"/>
            </a:lvl2pPr>
            <a:lvl3pPr marL="914400" indent="0">
              <a:buNone/>
              <a:defRPr sz="1200"/>
            </a:lvl3pPr>
            <a:lvl4pPr marL="1372235" indent="0">
              <a:buNone/>
              <a:defRPr sz="1100"/>
            </a:lvl4pPr>
            <a:lvl5pPr marL="1829435" indent="0">
              <a:buNone/>
              <a:defRPr sz="1100"/>
            </a:lvl5pPr>
            <a:lvl6pPr marL="2286635" indent="0">
              <a:buNone/>
              <a:defRPr sz="1100"/>
            </a:lvl6pPr>
            <a:lvl7pPr marL="2743835" indent="0">
              <a:buNone/>
              <a:defRPr sz="1100"/>
            </a:lvl7pPr>
            <a:lvl8pPr marL="3201035" indent="0">
              <a:buNone/>
              <a:defRPr sz="1100"/>
            </a:lvl8pPr>
            <a:lvl9pPr marL="3658235" indent="0">
              <a:buNone/>
              <a:defRPr sz="1100"/>
            </a:lvl9pPr>
          </a:lstStyle>
          <a:p>
            <a:pPr lvl="0" fontAlgn="auto"/>
            <a:r>
              <a:rPr lang="en-US" strike="noStrike" noProof="1"/>
              <a:t>Click to edit Master text styles</a:t>
            </a:r>
            <a:endParaRPr lang="en-US" strike="noStrike" noProof="1"/>
          </a:p>
        </p:txBody>
      </p:sp>
      <p:sp>
        <p:nvSpPr>
          <p:cNvPr id="5" name="日期占位符 4"/>
          <p:cNvSpPr>
            <a:spLocks noGrp="1"/>
          </p:cNvSpPr>
          <p:nvPr>
            <p:ph type="dt" sz="half" idx="10"/>
          </p:nvPr>
        </p:nvSpPr>
        <p:spPr/>
        <p:txBody>
          <a:bodyPr/>
          <a:p>
            <a:pPr defTabSz="914400" fontAlgn="auto">
              <a:spcBef>
                <a:spcPts val="0"/>
              </a:spcBef>
              <a:spcAft>
                <a:spcPts val="0"/>
              </a:spcAft>
            </a:pPr>
            <a:fld id="{E2C234CB-ADBD-4865-ABCA-00FDCC1DFBBD}" type="datetime1">
              <a:rPr lang="en-GB" strike="noStrike" noProof="1" smtClean="0">
                <a:solidFill>
                  <a:srgbClr val="5C5C5C">
                    <a:tint val="75000"/>
                  </a:srgbClr>
                </a:solidFill>
                <a:latin typeface="Calibri" panose="020F0502020204030204"/>
                <a:ea typeface="+mn-ea"/>
                <a:cs typeface="+mn-cs"/>
              </a:rPr>
            </a:fld>
            <a:endParaRPr lang="en-GB" strike="noStrike" noProof="1">
              <a:solidFill>
                <a:srgbClr val="5C5C5C">
                  <a:tint val="75000"/>
                </a:srgbClr>
              </a:solidFill>
              <a:latin typeface="Calibri" panose="020F0502020204030204"/>
              <a:ea typeface="+mn-ea"/>
            </a:endParaRPr>
          </a:p>
        </p:txBody>
      </p:sp>
      <p:sp>
        <p:nvSpPr>
          <p:cNvPr id="6" name="页脚占位符 5"/>
          <p:cNvSpPr>
            <a:spLocks noGrp="1"/>
          </p:cNvSpPr>
          <p:nvPr>
            <p:ph type="ftr" sz="quarter" idx="11"/>
          </p:nvPr>
        </p:nvSpPr>
        <p:spPr/>
        <p:txBody>
          <a:bodyPr/>
          <a:p>
            <a:pPr defTabSz="914400" fontAlgn="auto">
              <a:spcBef>
                <a:spcPts val="0"/>
              </a:spcBef>
              <a:spcAft>
                <a:spcPts val="0"/>
              </a:spcAft>
            </a:pPr>
            <a:endParaRPr lang="en-GB" strike="noStrike" noProof="1">
              <a:solidFill>
                <a:srgbClr val="5C5C5C">
                  <a:tint val="75000"/>
                </a:srgbClr>
              </a:solidFill>
              <a:latin typeface="Calibri" panose="020F0502020204030204"/>
              <a:ea typeface="+mn-ea"/>
            </a:endParaRPr>
          </a:p>
        </p:txBody>
      </p:sp>
      <p:sp>
        <p:nvSpPr>
          <p:cNvPr id="7" name="灯片编号占位符 6"/>
          <p:cNvSpPr>
            <a:spLocks noGrp="1"/>
          </p:cNvSpPr>
          <p:nvPr>
            <p:ph type="sldNum" sz="quarter" idx="12"/>
          </p:nvPr>
        </p:nvSpPr>
        <p:spPr/>
        <p:txBody>
          <a:bodyPr/>
          <a:p>
            <a:pPr defTabSz="914400" fontAlgn="auto">
              <a:spcBef>
                <a:spcPts val="0"/>
              </a:spcBef>
              <a:spcAft>
                <a:spcPts val="0"/>
              </a:spcAft>
            </a:pPr>
            <a:fld id="{70C262CF-5CC9-4929-99CD-9F101191856B}" type="slidenum">
              <a:rPr lang="en-GB" strike="noStrike" noProof="1" smtClean="0">
                <a:solidFill>
                  <a:srgbClr val="5C5C5C">
                    <a:tint val="75000"/>
                  </a:srgbClr>
                </a:solidFill>
                <a:latin typeface="Calibri" panose="020F0502020204030204"/>
                <a:ea typeface="+mn-ea"/>
                <a:cs typeface="+mn-cs"/>
              </a:rPr>
            </a:fld>
            <a:endParaRPr lang="en-GB" strike="noStrike" noProof="1">
              <a:solidFill>
                <a:srgbClr val="5C5C5C">
                  <a:tint val="75000"/>
                </a:srgbClr>
              </a:solidFill>
              <a:latin typeface="Calibri" panose="020F0502020204030204"/>
              <a:ea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en-US" strike="noStrike" noProof="1"/>
              <a:t>Click to edit Master title style</a:t>
            </a:r>
            <a:endParaRPr lang="en-GB" strike="noStrike" noProof="1"/>
          </a:p>
        </p:txBody>
      </p:sp>
      <p:sp>
        <p:nvSpPr>
          <p:cNvPr id="3" name="Vertical Text Placeholder 2"/>
          <p:cNvSpPr>
            <a:spLocks noGrp="1"/>
          </p:cNvSpPr>
          <p:nvPr>
            <p:ph type="body" orient="vert" idx="1"/>
          </p:nvPr>
        </p:nvSpPr>
        <p:spPr/>
        <p:txBody>
          <a:bodyPr vert="eaVert"/>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GB" strike="noStrike" noProof="1"/>
          </a:p>
        </p:txBody>
      </p:sp>
      <p:sp>
        <p:nvSpPr>
          <p:cNvPr id="4" name="日期占位符 3"/>
          <p:cNvSpPr>
            <a:spLocks noGrp="1"/>
          </p:cNvSpPr>
          <p:nvPr>
            <p:ph type="dt" sz="half" idx="10"/>
          </p:nvPr>
        </p:nvSpPr>
        <p:spPr/>
        <p:txBody>
          <a:bodyPr/>
          <a:p>
            <a:pPr defTabSz="914400" fontAlgn="auto">
              <a:spcBef>
                <a:spcPts val="0"/>
              </a:spcBef>
              <a:spcAft>
                <a:spcPts val="0"/>
              </a:spcAft>
            </a:pPr>
            <a:fld id="{E2C234CB-ADBD-4865-ABCA-00FDCC1DFBBD}" type="datetime1">
              <a:rPr lang="en-GB" strike="noStrike" noProof="1" smtClean="0">
                <a:solidFill>
                  <a:srgbClr val="5C5C5C">
                    <a:tint val="75000"/>
                  </a:srgbClr>
                </a:solidFill>
                <a:latin typeface="Calibri" panose="020F0502020204030204"/>
                <a:ea typeface="+mn-ea"/>
                <a:cs typeface="+mn-cs"/>
              </a:rPr>
            </a:fld>
            <a:endParaRPr lang="en-GB" strike="noStrike" noProof="1">
              <a:solidFill>
                <a:srgbClr val="5C5C5C">
                  <a:tint val="75000"/>
                </a:srgbClr>
              </a:solidFill>
              <a:latin typeface="Calibri" panose="020F0502020204030204"/>
              <a:ea typeface="+mn-ea"/>
            </a:endParaRPr>
          </a:p>
        </p:txBody>
      </p:sp>
      <p:sp>
        <p:nvSpPr>
          <p:cNvPr id="5" name="页脚占位符 4"/>
          <p:cNvSpPr>
            <a:spLocks noGrp="1"/>
          </p:cNvSpPr>
          <p:nvPr>
            <p:ph type="ftr" sz="quarter" idx="11"/>
          </p:nvPr>
        </p:nvSpPr>
        <p:spPr/>
        <p:txBody>
          <a:bodyPr/>
          <a:p>
            <a:pPr defTabSz="914400" fontAlgn="auto">
              <a:spcBef>
                <a:spcPts val="0"/>
              </a:spcBef>
              <a:spcAft>
                <a:spcPts val="0"/>
              </a:spcAft>
            </a:pPr>
            <a:endParaRPr lang="en-GB" strike="noStrike" noProof="1">
              <a:solidFill>
                <a:srgbClr val="5C5C5C">
                  <a:tint val="75000"/>
                </a:srgbClr>
              </a:solidFill>
              <a:latin typeface="Calibri" panose="020F0502020204030204"/>
              <a:ea typeface="+mn-ea"/>
            </a:endParaRPr>
          </a:p>
        </p:txBody>
      </p:sp>
      <p:sp>
        <p:nvSpPr>
          <p:cNvPr id="6" name="灯片编号占位符 5"/>
          <p:cNvSpPr>
            <a:spLocks noGrp="1"/>
          </p:cNvSpPr>
          <p:nvPr>
            <p:ph type="sldNum" sz="quarter" idx="12"/>
          </p:nvPr>
        </p:nvSpPr>
        <p:spPr/>
        <p:txBody>
          <a:bodyPr/>
          <a:p>
            <a:pPr defTabSz="914400" fontAlgn="auto">
              <a:spcBef>
                <a:spcPts val="0"/>
              </a:spcBef>
              <a:spcAft>
                <a:spcPts val="0"/>
              </a:spcAft>
            </a:pPr>
            <a:fld id="{70C262CF-5CC9-4929-99CD-9F101191856B}" type="slidenum">
              <a:rPr lang="en-GB" strike="noStrike" noProof="1" smtClean="0">
                <a:solidFill>
                  <a:srgbClr val="5C5C5C">
                    <a:tint val="75000"/>
                  </a:srgbClr>
                </a:solidFill>
                <a:latin typeface="Calibri" panose="020F0502020204030204"/>
                <a:ea typeface="+mn-ea"/>
                <a:cs typeface="+mn-cs"/>
              </a:rPr>
            </a:fld>
            <a:endParaRPr lang="en-GB" strike="noStrike" noProof="1">
              <a:solidFill>
                <a:srgbClr val="5C5C5C">
                  <a:tint val="75000"/>
                </a:srgbClr>
              </a:solidFill>
              <a:latin typeface="Calibri" panose="020F0502020204030204"/>
              <a:ea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9446" y="365209"/>
            <a:ext cx="2630269" cy="5813183"/>
          </a:xfrm>
        </p:spPr>
        <p:txBody>
          <a:bodyPr vert="eaVert"/>
          <a:lstStyle/>
          <a:p>
            <a:pPr fontAlgn="auto"/>
            <a:r>
              <a:rPr lang="en-US" strike="noStrike" noProof="1"/>
              <a:t>Click to edit Master title style</a:t>
            </a:r>
            <a:endParaRPr lang="en-GB" strike="noStrike" noProof="1"/>
          </a:p>
        </p:txBody>
      </p:sp>
      <p:sp>
        <p:nvSpPr>
          <p:cNvPr id="3" name="Vertical Text Placeholder 2"/>
          <p:cNvSpPr>
            <a:spLocks noGrp="1"/>
          </p:cNvSpPr>
          <p:nvPr>
            <p:ph type="body" orient="vert" idx="1"/>
          </p:nvPr>
        </p:nvSpPr>
        <p:spPr>
          <a:xfrm>
            <a:off x="838636" y="365209"/>
            <a:ext cx="7738328" cy="5813183"/>
          </a:xfrm>
        </p:spPr>
        <p:txBody>
          <a:bodyPr vert="eaVert"/>
          <a:lstStyle/>
          <a:p>
            <a:pPr lvl="0" fontAlgn="auto"/>
            <a:r>
              <a:rPr lang="en-US" strike="noStrike" noProof="1"/>
              <a:t>Click to edit Master text styles</a:t>
            </a:r>
            <a:endParaRPr lang="en-US" strike="noStrike" noProof="1"/>
          </a:p>
          <a:p>
            <a:pPr lvl="1" fontAlgn="auto"/>
            <a:r>
              <a:rPr lang="en-US" strike="noStrike" noProof="1"/>
              <a:t>Second level</a:t>
            </a:r>
            <a:endParaRPr lang="en-US" strike="noStrike" noProof="1"/>
          </a:p>
          <a:p>
            <a:pPr lvl="2" fontAlgn="auto"/>
            <a:r>
              <a:rPr lang="en-US" strike="noStrike" noProof="1"/>
              <a:t>Third level</a:t>
            </a:r>
            <a:endParaRPr lang="en-US" strike="noStrike" noProof="1"/>
          </a:p>
          <a:p>
            <a:pPr lvl="3" fontAlgn="auto"/>
            <a:r>
              <a:rPr lang="en-US" strike="noStrike" noProof="1"/>
              <a:t>Fourth level</a:t>
            </a:r>
            <a:endParaRPr lang="en-US" strike="noStrike" noProof="1"/>
          </a:p>
          <a:p>
            <a:pPr lvl="4" fontAlgn="auto"/>
            <a:r>
              <a:rPr lang="en-US" strike="noStrike" noProof="1"/>
              <a:t>Fifth level</a:t>
            </a:r>
            <a:endParaRPr lang="en-GB" strike="noStrike" noProof="1"/>
          </a:p>
        </p:txBody>
      </p:sp>
      <p:sp>
        <p:nvSpPr>
          <p:cNvPr id="4" name="日期占位符 3"/>
          <p:cNvSpPr>
            <a:spLocks noGrp="1"/>
          </p:cNvSpPr>
          <p:nvPr>
            <p:ph type="dt" sz="half" idx="10"/>
          </p:nvPr>
        </p:nvSpPr>
        <p:spPr/>
        <p:txBody>
          <a:bodyPr/>
          <a:p>
            <a:pPr defTabSz="914400" fontAlgn="auto">
              <a:spcBef>
                <a:spcPts val="0"/>
              </a:spcBef>
              <a:spcAft>
                <a:spcPts val="0"/>
              </a:spcAft>
            </a:pPr>
            <a:fld id="{E2C234CB-ADBD-4865-ABCA-00FDCC1DFBBD}" type="datetime1">
              <a:rPr lang="en-GB" strike="noStrike" noProof="1" smtClean="0">
                <a:solidFill>
                  <a:srgbClr val="5C5C5C">
                    <a:tint val="75000"/>
                  </a:srgbClr>
                </a:solidFill>
                <a:latin typeface="Calibri" panose="020F0502020204030204"/>
                <a:ea typeface="+mn-ea"/>
                <a:cs typeface="+mn-cs"/>
              </a:rPr>
            </a:fld>
            <a:endParaRPr lang="en-GB" strike="noStrike" noProof="1">
              <a:solidFill>
                <a:srgbClr val="5C5C5C">
                  <a:tint val="75000"/>
                </a:srgbClr>
              </a:solidFill>
              <a:latin typeface="Calibri" panose="020F0502020204030204"/>
              <a:ea typeface="+mn-ea"/>
            </a:endParaRPr>
          </a:p>
        </p:txBody>
      </p:sp>
      <p:sp>
        <p:nvSpPr>
          <p:cNvPr id="5" name="页脚占位符 4"/>
          <p:cNvSpPr>
            <a:spLocks noGrp="1"/>
          </p:cNvSpPr>
          <p:nvPr>
            <p:ph type="ftr" sz="quarter" idx="11"/>
          </p:nvPr>
        </p:nvSpPr>
        <p:spPr/>
        <p:txBody>
          <a:bodyPr/>
          <a:p>
            <a:pPr defTabSz="914400" fontAlgn="auto">
              <a:spcBef>
                <a:spcPts val="0"/>
              </a:spcBef>
              <a:spcAft>
                <a:spcPts val="0"/>
              </a:spcAft>
            </a:pPr>
            <a:endParaRPr lang="en-GB" strike="noStrike" noProof="1">
              <a:solidFill>
                <a:srgbClr val="5C5C5C">
                  <a:tint val="75000"/>
                </a:srgbClr>
              </a:solidFill>
              <a:latin typeface="Calibri" panose="020F0502020204030204"/>
              <a:ea typeface="+mn-ea"/>
            </a:endParaRPr>
          </a:p>
        </p:txBody>
      </p:sp>
      <p:sp>
        <p:nvSpPr>
          <p:cNvPr id="6" name="灯片编号占位符 5"/>
          <p:cNvSpPr>
            <a:spLocks noGrp="1"/>
          </p:cNvSpPr>
          <p:nvPr>
            <p:ph type="sldNum" sz="quarter" idx="12"/>
          </p:nvPr>
        </p:nvSpPr>
        <p:spPr/>
        <p:txBody>
          <a:bodyPr/>
          <a:p>
            <a:pPr defTabSz="914400" fontAlgn="auto">
              <a:spcBef>
                <a:spcPts val="0"/>
              </a:spcBef>
              <a:spcAft>
                <a:spcPts val="0"/>
              </a:spcAft>
            </a:pPr>
            <a:fld id="{70C262CF-5CC9-4929-99CD-9F101191856B}" type="slidenum">
              <a:rPr lang="en-GB" strike="noStrike" noProof="1" smtClean="0">
                <a:solidFill>
                  <a:srgbClr val="5C5C5C">
                    <a:tint val="75000"/>
                  </a:srgbClr>
                </a:solidFill>
                <a:latin typeface="Calibri" panose="020F0502020204030204"/>
                <a:ea typeface="+mn-ea"/>
                <a:cs typeface="+mn-cs"/>
              </a:rPr>
            </a:fld>
            <a:endParaRPr lang="en-GB" strike="noStrike" noProof="1">
              <a:solidFill>
                <a:srgbClr val="5C5C5C">
                  <a:tint val="75000"/>
                </a:srgbClr>
              </a:solidFill>
              <a:latin typeface="Calibri" panose="020F0502020204030204"/>
              <a:ea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8488"/>
            <a:ext cx="10367962" cy="1362075"/>
          </a:xfrm>
          <a:prstGeom prst="rect">
            <a:avLst/>
          </a:prstGeo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963613" y="2906713"/>
            <a:ext cx="10367962" cy="1501775"/>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915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09600" y="1600200"/>
            <a:ext cx="5413375" cy="45275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75375" y="1600200"/>
            <a:ext cx="5413375" cy="45275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9150" cy="1143000"/>
          </a:xfrm>
          <a:prstGeom prst="rect">
            <a:avLst/>
          </a:prstGeo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09600" y="1535113"/>
            <a:ext cx="538956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609600" y="2174875"/>
            <a:ext cx="5389563" cy="39528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96013" y="1535113"/>
            <a:ext cx="539273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196013" y="2174875"/>
            <a:ext cx="5392737" cy="39528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915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3200" cy="1162050"/>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768850" y="273050"/>
            <a:ext cx="6819900" cy="58547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09600" y="1435100"/>
            <a:ext cx="4013200" cy="46926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775" y="4802188"/>
            <a:ext cx="7319963" cy="566737"/>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2390775" y="612775"/>
            <a:ext cx="7319963" cy="411638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base"/>
            <a:endParaRPr lang="zh-CN" altLang="en-US" strike="noStrike" noProof="1"/>
          </a:p>
        </p:txBody>
      </p:sp>
      <p:sp>
        <p:nvSpPr>
          <p:cNvPr id="4" name="文本占位符 3"/>
          <p:cNvSpPr>
            <a:spLocks noGrp="1"/>
          </p:cNvSpPr>
          <p:nvPr>
            <p:ph type="body" sz="half" idx="2"/>
          </p:nvPr>
        </p:nvSpPr>
        <p:spPr>
          <a:xfrm>
            <a:off x="2390775" y="5368925"/>
            <a:ext cx="7319963"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dkUpDiag">
          <a:fgClr>
            <a:srgbClr val="D9D9D9"/>
          </a:fgClr>
          <a:bgClr>
            <a:srgbClr val="F2F2F2"/>
          </a:bgClr>
        </a:pattFill>
        <a:effectLst/>
      </p:bgPr>
    </p:bg>
    <p:spTree>
      <p:nvGrpSpPr>
        <p:cNvPr id="1" name=""/>
        <p:cNvGrpSpPr/>
        <p:nvPr/>
      </p:nvGrpSpPr>
      <p:grpSpPr/>
      <p:pic>
        <p:nvPicPr>
          <p:cNvPr id="1026" name="Picture 6" descr="C:\Users\Administrator\Desktop\45345.jpg"/>
          <p:cNvPicPr>
            <a:picLocks noChangeAspect="1"/>
          </p:cNvPicPr>
          <p:nvPr userDrawn="1"/>
        </p:nvPicPr>
        <p:blipFill>
          <a:blip r:embed="rId12"/>
          <a:stretch>
            <a:fillRect/>
          </a:stretch>
        </p:blipFill>
        <p:spPr>
          <a:xfrm>
            <a:off x="0" y="0"/>
            <a:ext cx="12198350" cy="685958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ll/>
  </p:transition>
  <p:hf sldNum="0" hdr="0" ftr="0" dt="0"/>
  <p:txStyles>
    <p:titleStyle>
      <a:lvl1pPr algn="ctr" defTabSz="1217930" rtl="0" fontAlgn="base">
        <a:spcBef>
          <a:spcPct val="0"/>
        </a:spcBef>
        <a:spcAft>
          <a:spcPct val="0"/>
        </a:spcAft>
        <a:defRPr sz="5900">
          <a:solidFill>
            <a:schemeClr val="tx1"/>
          </a:solidFill>
          <a:latin typeface="+mj-lt"/>
          <a:ea typeface="+mj-ea"/>
          <a:cs typeface="+mj-cs"/>
        </a:defRPr>
      </a:lvl1pPr>
      <a:lvl2pPr algn="ctr" defTabSz="1217930" rtl="0" fontAlgn="base">
        <a:spcBef>
          <a:spcPct val="0"/>
        </a:spcBef>
        <a:spcAft>
          <a:spcPct val="0"/>
        </a:spcAft>
        <a:defRPr sz="5900">
          <a:solidFill>
            <a:schemeClr val="tx1"/>
          </a:solidFill>
          <a:latin typeface="Arial" panose="020B0604020202020204" pitchFamily="34" charset="0"/>
          <a:ea typeface="宋体" panose="02010600030101010101" pitchFamily="2" charset="-122"/>
        </a:defRPr>
      </a:lvl2pPr>
      <a:lvl3pPr algn="ctr" defTabSz="1217930" rtl="0" fontAlgn="base">
        <a:spcBef>
          <a:spcPct val="0"/>
        </a:spcBef>
        <a:spcAft>
          <a:spcPct val="0"/>
        </a:spcAft>
        <a:defRPr sz="5900">
          <a:solidFill>
            <a:schemeClr val="tx1"/>
          </a:solidFill>
          <a:latin typeface="Arial" panose="020B0604020202020204" pitchFamily="34" charset="0"/>
          <a:ea typeface="宋体" panose="02010600030101010101" pitchFamily="2" charset="-122"/>
        </a:defRPr>
      </a:lvl3pPr>
      <a:lvl4pPr algn="ctr" defTabSz="1217930" rtl="0" fontAlgn="base">
        <a:spcBef>
          <a:spcPct val="0"/>
        </a:spcBef>
        <a:spcAft>
          <a:spcPct val="0"/>
        </a:spcAft>
        <a:defRPr sz="5900">
          <a:solidFill>
            <a:schemeClr val="tx1"/>
          </a:solidFill>
          <a:latin typeface="Arial" panose="020B0604020202020204" pitchFamily="34" charset="0"/>
          <a:ea typeface="宋体" panose="02010600030101010101" pitchFamily="2" charset="-122"/>
        </a:defRPr>
      </a:lvl4pPr>
      <a:lvl5pPr algn="ctr" defTabSz="1217930" rtl="0" fontAlgn="base">
        <a:spcBef>
          <a:spcPct val="0"/>
        </a:spcBef>
        <a:spcAft>
          <a:spcPct val="0"/>
        </a:spcAft>
        <a:defRPr sz="5900">
          <a:solidFill>
            <a:schemeClr val="tx1"/>
          </a:solidFill>
          <a:latin typeface="Arial" panose="020B0604020202020204" pitchFamily="34" charset="0"/>
          <a:ea typeface="宋体" panose="02010600030101010101" pitchFamily="2" charset="-122"/>
        </a:defRPr>
      </a:lvl5pPr>
      <a:lvl6pPr marL="457200" algn="ctr" defTabSz="1217930" rtl="0" fontAlgn="base">
        <a:spcBef>
          <a:spcPct val="0"/>
        </a:spcBef>
        <a:spcAft>
          <a:spcPct val="0"/>
        </a:spcAft>
        <a:defRPr sz="5900">
          <a:solidFill>
            <a:schemeClr val="tx1"/>
          </a:solidFill>
          <a:latin typeface="Arial" panose="020B0604020202020204" pitchFamily="34" charset="0"/>
          <a:ea typeface="宋体" panose="02010600030101010101" pitchFamily="2" charset="-122"/>
        </a:defRPr>
      </a:lvl6pPr>
      <a:lvl7pPr marL="914400" algn="ctr" defTabSz="1217930" rtl="0" fontAlgn="base">
        <a:spcBef>
          <a:spcPct val="0"/>
        </a:spcBef>
        <a:spcAft>
          <a:spcPct val="0"/>
        </a:spcAft>
        <a:defRPr sz="5900">
          <a:solidFill>
            <a:schemeClr val="tx1"/>
          </a:solidFill>
          <a:latin typeface="Arial" panose="020B0604020202020204" pitchFamily="34" charset="0"/>
          <a:ea typeface="宋体" panose="02010600030101010101" pitchFamily="2" charset="-122"/>
        </a:defRPr>
      </a:lvl7pPr>
      <a:lvl8pPr marL="1371600" algn="ctr" defTabSz="1217930" rtl="0" fontAlgn="base">
        <a:spcBef>
          <a:spcPct val="0"/>
        </a:spcBef>
        <a:spcAft>
          <a:spcPct val="0"/>
        </a:spcAft>
        <a:defRPr sz="5900">
          <a:solidFill>
            <a:schemeClr val="tx1"/>
          </a:solidFill>
          <a:latin typeface="Arial" panose="020B0604020202020204" pitchFamily="34" charset="0"/>
          <a:ea typeface="宋体" panose="02010600030101010101" pitchFamily="2" charset="-122"/>
        </a:defRPr>
      </a:lvl8pPr>
      <a:lvl9pPr marL="1828800" algn="ctr" defTabSz="1217930" rtl="0" fontAlgn="base">
        <a:spcBef>
          <a:spcPct val="0"/>
        </a:spcBef>
        <a:spcAft>
          <a:spcPct val="0"/>
        </a:spcAft>
        <a:defRPr sz="5900">
          <a:solidFill>
            <a:schemeClr val="tx1"/>
          </a:solidFill>
          <a:latin typeface="Arial" panose="020B0604020202020204" pitchFamily="34" charset="0"/>
          <a:ea typeface="宋体" panose="02010600030101010101" pitchFamily="2" charset="-122"/>
        </a:defRPr>
      </a:lvl9pPr>
    </p:titleStyle>
    <p:bodyStyle>
      <a:lvl1pPr marL="455930" indent="-455930" algn="l" defTabSz="1217930" rtl="0" fontAlgn="base">
        <a:spcBef>
          <a:spcPct val="20000"/>
        </a:spcBef>
        <a:spcAft>
          <a:spcPct val="0"/>
        </a:spcAft>
        <a:buFont typeface="Arial" panose="020B0604020202020204" pitchFamily="34" charset="0"/>
        <a:buChar char="•"/>
        <a:defRPr sz="4300">
          <a:solidFill>
            <a:schemeClr val="tx1"/>
          </a:solidFill>
          <a:latin typeface="+mn-lt"/>
          <a:ea typeface="+mn-ea"/>
          <a:cs typeface="+mn-cs"/>
        </a:defRPr>
      </a:lvl1pPr>
      <a:lvl2pPr marL="990600" indent="-381000" algn="l" defTabSz="1217930" rtl="0" fontAlgn="base">
        <a:spcBef>
          <a:spcPct val="20000"/>
        </a:spcBef>
        <a:spcAft>
          <a:spcPct val="0"/>
        </a:spcAft>
        <a:buFont typeface="Arial" panose="020B0604020202020204" pitchFamily="34" charset="0"/>
        <a:buChar char="–"/>
        <a:defRPr sz="3800">
          <a:solidFill>
            <a:schemeClr val="tx1"/>
          </a:solidFill>
          <a:latin typeface="+mn-lt"/>
          <a:ea typeface="+mn-ea"/>
        </a:defRPr>
      </a:lvl2pPr>
      <a:lvl3pPr marL="1524000" indent="-304800" algn="l" defTabSz="1217930" rtl="0" fontAlgn="base">
        <a:spcBef>
          <a:spcPct val="20000"/>
        </a:spcBef>
        <a:spcAft>
          <a:spcPct val="0"/>
        </a:spcAft>
        <a:buFont typeface="Arial" panose="020B0604020202020204" pitchFamily="34" charset="0"/>
        <a:buChar char="•"/>
        <a:defRPr sz="3100">
          <a:solidFill>
            <a:schemeClr val="tx1"/>
          </a:solidFill>
          <a:latin typeface="+mn-lt"/>
          <a:ea typeface="+mn-ea"/>
        </a:defRPr>
      </a:lvl3pPr>
      <a:lvl4pPr marL="2133600" indent="-307975" algn="l" defTabSz="1217930" rtl="0" fontAlgn="base">
        <a:spcBef>
          <a:spcPct val="20000"/>
        </a:spcBef>
        <a:spcAft>
          <a:spcPct val="0"/>
        </a:spcAft>
        <a:buFont typeface="Arial" panose="020B0604020202020204" pitchFamily="34" charset="0"/>
        <a:buChar char="–"/>
        <a:defRPr sz="2600">
          <a:solidFill>
            <a:schemeClr val="tx1"/>
          </a:solidFill>
          <a:latin typeface="+mn-lt"/>
          <a:ea typeface="+mn-ea"/>
        </a:defRPr>
      </a:lvl4pPr>
      <a:lvl5pPr marL="2743200" indent="-303530" algn="l" defTabSz="1217930" rtl="0" fontAlgn="base">
        <a:spcBef>
          <a:spcPct val="20000"/>
        </a:spcBef>
        <a:spcAft>
          <a:spcPct val="0"/>
        </a:spcAft>
        <a:buFont typeface="Arial" panose="020B0604020202020204" pitchFamily="34" charset="0"/>
        <a:buChar char="»"/>
        <a:defRPr sz="2600">
          <a:solidFill>
            <a:schemeClr val="tx1"/>
          </a:solidFill>
          <a:latin typeface="+mn-lt"/>
          <a:ea typeface="+mn-ea"/>
        </a:defRPr>
      </a:lvl5pPr>
      <a:lvl6pPr marL="3200400" indent="-303530" algn="l" defTabSz="1217930" rtl="0" fontAlgn="base">
        <a:spcBef>
          <a:spcPct val="20000"/>
        </a:spcBef>
        <a:spcAft>
          <a:spcPct val="0"/>
        </a:spcAft>
        <a:buFont typeface="Arial" panose="020B0604020202020204" pitchFamily="34" charset="0"/>
        <a:buChar char="»"/>
        <a:defRPr sz="2600">
          <a:solidFill>
            <a:schemeClr val="tx1"/>
          </a:solidFill>
          <a:latin typeface="+mn-lt"/>
          <a:ea typeface="+mn-ea"/>
        </a:defRPr>
      </a:lvl6pPr>
      <a:lvl7pPr marL="3657600" indent="-303530" algn="l" defTabSz="1217930" rtl="0" fontAlgn="base">
        <a:spcBef>
          <a:spcPct val="20000"/>
        </a:spcBef>
        <a:spcAft>
          <a:spcPct val="0"/>
        </a:spcAft>
        <a:buFont typeface="Arial" panose="020B0604020202020204" pitchFamily="34" charset="0"/>
        <a:buChar char="»"/>
        <a:defRPr sz="2600">
          <a:solidFill>
            <a:schemeClr val="tx1"/>
          </a:solidFill>
          <a:latin typeface="+mn-lt"/>
          <a:ea typeface="+mn-ea"/>
        </a:defRPr>
      </a:lvl7pPr>
      <a:lvl8pPr marL="4114800" indent="-303530" algn="l" defTabSz="1217930" rtl="0" fontAlgn="base">
        <a:spcBef>
          <a:spcPct val="20000"/>
        </a:spcBef>
        <a:spcAft>
          <a:spcPct val="0"/>
        </a:spcAft>
        <a:buFont typeface="Arial" panose="020B0604020202020204" pitchFamily="34" charset="0"/>
        <a:buChar char="»"/>
        <a:defRPr sz="2600">
          <a:solidFill>
            <a:schemeClr val="tx1"/>
          </a:solidFill>
          <a:latin typeface="+mn-lt"/>
          <a:ea typeface="+mn-ea"/>
        </a:defRPr>
      </a:lvl8pPr>
      <a:lvl9pPr marL="4572000" indent="-303530" algn="l" defTabSz="1217930" rtl="0" fontAlgn="base">
        <a:spcBef>
          <a:spcPct val="20000"/>
        </a:spcBef>
        <a:spcAft>
          <a:spcPct val="0"/>
        </a:spcAft>
        <a:buFont typeface="Arial" panose="020B0604020202020204" pitchFamily="34" charset="0"/>
        <a:buChar char="»"/>
        <a:defRPr sz="26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2F2F2"/>
            </a:gs>
            <a:gs pos="100000">
              <a:schemeClr val="bg2"/>
            </a:gs>
          </a:gsLst>
          <a:lin ang="16200000" scaled="1"/>
          <a:tileRect/>
        </a:gradFill>
        <a:effectLst/>
      </p:bgPr>
    </p:bg>
    <p:spTree>
      <p:nvGrpSpPr>
        <p:cNvPr id="1" name=""/>
        <p:cNvGrpSpPr/>
        <p:nvPr/>
      </p:nvGrpSpPr>
      <p:grpSpPr/>
      <p:sp>
        <p:nvSpPr>
          <p:cNvPr id="2050" name="Title Placeholder 1"/>
          <p:cNvSpPr>
            <a:spLocks noGrp="1"/>
          </p:cNvSpPr>
          <p:nvPr>
            <p:ph type="title"/>
          </p:nvPr>
        </p:nvSpPr>
        <p:spPr>
          <a:xfrm>
            <a:off x="838200" y="365125"/>
            <a:ext cx="10521950" cy="1325563"/>
          </a:xfrm>
          <a:prstGeom prst="rect">
            <a:avLst/>
          </a:prstGeom>
          <a:noFill/>
          <a:ln w="9525">
            <a:noFill/>
          </a:ln>
        </p:spPr>
        <p:txBody>
          <a:bodyPr vert="horz" lIns="91463" tIns="45732" rIns="91463" bIns="45732" anchor="ctr" anchorCtr="0"/>
          <a:p>
            <a:pPr lvl="0"/>
            <a:r>
              <a:rPr lang="en-US" altLang="zh-CN"/>
              <a:t>Click to edit Master title style</a:t>
            </a:r>
            <a:endParaRPr lang="en-GB" altLang="zh-CN"/>
          </a:p>
        </p:txBody>
      </p:sp>
      <p:sp>
        <p:nvSpPr>
          <p:cNvPr id="2051" name="Text Placeholder 2"/>
          <p:cNvSpPr>
            <a:spLocks noGrp="1"/>
          </p:cNvSpPr>
          <p:nvPr>
            <p:ph type="body"/>
          </p:nvPr>
        </p:nvSpPr>
        <p:spPr>
          <a:xfrm>
            <a:off x="838200" y="1825625"/>
            <a:ext cx="10521950" cy="4352925"/>
          </a:xfrm>
          <a:prstGeom prst="rect">
            <a:avLst/>
          </a:prstGeom>
          <a:noFill/>
          <a:ln w="9525">
            <a:noFill/>
          </a:ln>
        </p:spPr>
        <p:txBody>
          <a:bodyPr vert="horz" lIns="91463" tIns="45732" rIns="91463" bIns="45732" anchor="t" anchorCtr="0"/>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GB" altLang="zh-CN"/>
          </a:p>
        </p:txBody>
      </p:sp>
      <p:sp>
        <p:nvSpPr>
          <p:cNvPr id="4" name="Date Placeholder 3"/>
          <p:cNvSpPr>
            <a:spLocks noGrp="1"/>
          </p:cNvSpPr>
          <p:nvPr>
            <p:ph type="dt" sz="half" idx="2"/>
          </p:nvPr>
        </p:nvSpPr>
        <p:spPr>
          <a:xfrm>
            <a:off x="838200" y="6357938"/>
            <a:ext cx="2744788" cy="365125"/>
          </a:xfrm>
          <a:prstGeom prst="rect">
            <a:avLst/>
          </a:prstGeom>
        </p:spPr>
        <p:txBody>
          <a:bodyPr vert="horz" lIns="91463" tIns="45732" rIns="91463" bIns="45732" rtlCol="0" anchor="ctr"/>
          <a:lstStyle>
            <a:lvl1pPr algn="l">
              <a:defRPr sz="1200">
                <a:solidFill>
                  <a:schemeClr val="tx1">
                    <a:tint val="75000"/>
                  </a:schemeClr>
                </a:solidFill>
              </a:defRPr>
            </a:lvl1pPr>
          </a:lstStyle>
          <a:p>
            <a:pPr defTabSz="914400" fontAlgn="auto">
              <a:spcBef>
                <a:spcPts val="0"/>
              </a:spcBef>
              <a:spcAft>
                <a:spcPts val="0"/>
              </a:spcAft>
            </a:pPr>
            <a:fld id="{E2C234CB-ADBD-4865-ABCA-00FDCC1DFBBD}" type="datetime1">
              <a:rPr lang="en-GB" strike="noStrike" noProof="1" smtClean="0">
                <a:solidFill>
                  <a:srgbClr val="5C5C5C">
                    <a:tint val="75000"/>
                  </a:srgbClr>
                </a:solidFill>
                <a:latin typeface="Calibri" panose="020F0502020204030204"/>
                <a:ea typeface="+mn-ea"/>
                <a:cs typeface="+mn-cs"/>
              </a:rPr>
            </a:fld>
            <a:endParaRPr lang="en-GB" strike="noStrike" noProof="1">
              <a:solidFill>
                <a:srgbClr val="5C5C5C">
                  <a:tint val="75000"/>
                </a:srgbClr>
              </a:solidFill>
              <a:latin typeface="Calibri" panose="020F0502020204030204"/>
              <a:ea typeface="+mn-ea"/>
            </a:endParaRPr>
          </a:p>
        </p:txBody>
      </p:sp>
      <p:sp>
        <p:nvSpPr>
          <p:cNvPr id="5" name="Footer Placeholder 4"/>
          <p:cNvSpPr>
            <a:spLocks noGrp="1"/>
          </p:cNvSpPr>
          <p:nvPr>
            <p:ph type="ftr" sz="quarter" idx="3"/>
          </p:nvPr>
        </p:nvSpPr>
        <p:spPr>
          <a:xfrm>
            <a:off x="4040188" y="6357938"/>
            <a:ext cx="4117975" cy="365125"/>
          </a:xfrm>
          <a:prstGeom prst="rect">
            <a:avLst/>
          </a:prstGeom>
        </p:spPr>
        <p:txBody>
          <a:bodyPr vert="horz" lIns="91463" tIns="45732" rIns="91463" bIns="45732" rtlCol="0" anchor="ctr"/>
          <a:lstStyle>
            <a:lvl1pPr algn="ctr">
              <a:defRPr sz="1200">
                <a:solidFill>
                  <a:schemeClr val="tx1">
                    <a:tint val="75000"/>
                  </a:schemeClr>
                </a:solidFill>
              </a:defRPr>
            </a:lvl1pPr>
          </a:lstStyle>
          <a:p>
            <a:pPr defTabSz="914400" fontAlgn="auto">
              <a:spcBef>
                <a:spcPts val="0"/>
              </a:spcBef>
              <a:spcAft>
                <a:spcPts val="0"/>
              </a:spcAft>
            </a:pPr>
            <a:endParaRPr lang="en-GB" strike="noStrike" noProof="1">
              <a:solidFill>
                <a:srgbClr val="5C5C5C">
                  <a:tint val="75000"/>
                </a:srgbClr>
              </a:solidFill>
              <a:latin typeface="Calibri" panose="020F0502020204030204"/>
              <a:ea typeface="+mn-ea"/>
            </a:endParaRPr>
          </a:p>
        </p:txBody>
      </p:sp>
      <p:sp>
        <p:nvSpPr>
          <p:cNvPr id="6" name="Slide Number Placeholder 5"/>
          <p:cNvSpPr>
            <a:spLocks noGrp="1"/>
          </p:cNvSpPr>
          <p:nvPr>
            <p:ph type="sldNum" sz="quarter" idx="4"/>
          </p:nvPr>
        </p:nvSpPr>
        <p:spPr>
          <a:xfrm>
            <a:off x="8615363" y="6357938"/>
            <a:ext cx="2744788" cy="365125"/>
          </a:xfrm>
          <a:prstGeom prst="rect">
            <a:avLst/>
          </a:prstGeom>
        </p:spPr>
        <p:txBody>
          <a:bodyPr vert="horz" lIns="91463" tIns="45732" rIns="91463" bIns="45732" rtlCol="0" anchor="ctr"/>
          <a:lstStyle>
            <a:lvl1pPr algn="r">
              <a:defRPr sz="1200">
                <a:solidFill>
                  <a:schemeClr val="tx1">
                    <a:tint val="75000"/>
                  </a:schemeClr>
                </a:solidFill>
              </a:defRPr>
            </a:lvl1pPr>
          </a:lstStyle>
          <a:p>
            <a:pPr defTabSz="914400" fontAlgn="auto">
              <a:spcBef>
                <a:spcPts val="0"/>
              </a:spcBef>
              <a:spcAft>
                <a:spcPts val="0"/>
              </a:spcAft>
            </a:pPr>
            <a:fld id="{70C262CF-5CC9-4929-99CD-9F101191856B}" type="slidenum">
              <a:rPr lang="en-GB" strike="noStrike" noProof="1" smtClean="0">
                <a:solidFill>
                  <a:srgbClr val="5C5C5C">
                    <a:tint val="75000"/>
                  </a:srgbClr>
                </a:solidFill>
                <a:latin typeface="Calibri" panose="020F0502020204030204"/>
                <a:ea typeface="+mn-ea"/>
                <a:cs typeface="+mn-cs"/>
              </a:rPr>
            </a:fld>
            <a:endParaRPr lang="en-GB" strike="noStrike" noProof="1">
              <a:solidFill>
                <a:srgbClr val="5C5C5C">
                  <a:tint val="75000"/>
                </a:srgbClr>
              </a:solidFill>
              <a:latin typeface="Calibri" panose="020F0502020204030204"/>
              <a:ea typeface="+mn-ea"/>
            </a:endParaRPr>
          </a:p>
        </p:txBody>
      </p:sp>
      <p:pic>
        <p:nvPicPr>
          <p:cNvPr id="2055" name="Picture 6" descr="C:\Users\Administrator\Desktop\45345.jpg"/>
          <p:cNvPicPr>
            <a:picLocks noChangeAspect="1"/>
          </p:cNvPicPr>
          <p:nvPr userDrawn="1"/>
        </p:nvPicPr>
        <p:blipFill>
          <a:blip r:embed="rId12"/>
          <a:stretch>
            <a:fillRect/>
          </a:stretch>
        </p:blipFill>
        <p:spPr>
          <a:xfrm>
            <a:off x="0" y="0"/>
            <a:ext cx="12198350" cy="685958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83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803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523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243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963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747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400" rtl="0" eaLnBrk="1" latinLnBrk="0" hangingPunct="1">
        <a:defRPr sz="1900" kern="1200">
          <a:solidFill>
            <a:schemeClr val="tx1"/>
          </a:solidFill>
          <a:latin typeface="+mn-lt"/>
          <a:ea typeface="+mn-ea"/>
          <a:cs typeface="+mn-cs"/>
        </a:defRPr>
      </a:lvl1pPr>
      <a:lvl2pPr marL="457200" algn="l" defTabSz="914400" rtl="0" eaLnBrk="1" latinLnBrk="0" hangingPunct="1">
        <a:defRPr sz="1900" kern="1200">
          <a:solidFill>
            <a:schemeClr val="tx1"/>
          </a:solidFill>
          <a:latin typeface="+mn-lt"/>
          <a:ea typeface="+mn-ea"/>
          <a:cs typeface="+mn-cs"/>
        </a:defRPr>
      </a:lvl2pPr>
      <a:lvl3pPr marL="914400" algn="l" defTabSz="914400" rtl="0" eaLnBrk="1" latinLnBrk="0" hangingPunct="1">
        <a:defRPr sz="1900" kern="1200">
          <a:solidFill>
            <a:schemeClr val="tx1"/>
          </a:solidFill>
          <a:latin typeface="+mn-lt"/>
          <a:ea typeface="+mn-ea"/>
          <a:cs typeface="+mn-cs"/>
        </a:defRPr>
      </a:lvl3pPr>
      <a:lvl4pPr marL="1372235" algn="l" defTabSz="914400" rtl="0" eaLnBrk="1" latinLnBrk="0" hangingPunct="1">
        <a:defRPr sz="1900" kern="1200">
          <a:solidFill>
            <a:schemeClr val="tx1"/>
          </a:solidFill>
          <a:latin typeface="+mn-lt"/>
          <a:ea typeface="+mn-ea"/>
          <a:cs typeface="+mn-cs"/>
        </a:defRPr>
      </a:lvl4pPr>
      <a:lvl5pPr marL="1829435" algn="l" defTabSz="914400" rtl="0" eaLnBrk="1" latinLnBrk="0" hangingPunct="1">
        <a:defRPr sz="1900" kern="1200">
          <a:solidFill>
            <a:schemeClr val="tx1"/>
          </a:solidFill>
          <a:latin typeface="+mn-lt"/>
          <a:ea typeface="+mn-ea"/>
          <a:cs typeface="+mn-cs"/>
        </a:defRPr>
      </a:lvl5pPr>
      <a:lvl6pPr marL="2286635" algn="l" defTabSz="914400" rtl="0" eaLnBrk="1" latinLnBrk="0" hangingPunct="1">
        <a:defRPr sz="1900" kern="1200">
          <a:solidFill>
            <a:schemeClr val="tx1"/>
          </a:solidFill>
          <a:latin typeface="+mn-lt"/>
          <a:ea typeface="+mn-ea"/>
          <a:cs typeface="+mn-cs"/>
        </a:defRPr>
      </a:lvl6pPr>
      <a:lvl7pPr marL="2743835" algn="l" defTabSz="914400" rtl="0" eaLnBrk="1" latinLnBrk="0" hangingPunct="1">
        <a:defRPr sz="1900" kern="1200">
          <a:solidFill>
            <a:schemeClr val="tx1"/>
          </a:solidFill>
          <a:latin typeface="+mn-lt"/>
          <a:ea typeface="+mn-ea"/>
          <a:cs typeface="+mn-cs"/>
        </a:defRPr>
      </a:lvl7pPr>
      <a:lvl8pPr marL="3201035" algn="l" defTabSz="914400" rtl="0" eaLnBrk="1" latinLnBrk="0" hangingPunct="1">
        <a:defRPr sz="1900" kern="1200">
          <a:solidFill>
            <a:schemeClr val="tx1"/>
          </a:solidFill>
          <a:latin typeface="+mn-lt"/>
          <a:ea typeface="+mn-ea"/>
          <a:cs typeface="+mn-cs"/>
        </a:defRPr>
      </a:lvl8pPr>
      <a:lvl9pPr marL="3658235" algn="l" defTabSz="914400"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7.xml"/><Relationship Id="rId7" Type="http://schemas.openxmlformats.org/officeDocument/2006/relationships/image" Target="../media/image34.png"/><Relationship Id="rId6" Type="http://schemas.openxmlformats.org/officeDocument/2006/relationships/image" Target="../media/image33.png"/><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37.png"/><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2" Type="http://schemas.openxmlformats.org/officeDocument/2006/relationships/notesSlide" Target="../notesSlides/notesSlide12.xml"/><Relationship Id="rId11" Type="http://schemas.openxmlformats.org/officeDocument/2006/relationships/slideLayout" Target="../slideLayouts/slideLayout7.xml"/><Relationship Id="rId10" Type="http://schemas.openxmlformats.org/officeDocument/2006/relationships/image" Target="../media/image39.pn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40.png"/><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3" Type="http://schemas.openxmlformats.org/officeDocument/2006/relationships/notesSlide" Target="../notesSlides/notesSlide13.xml"/><Relationship Id="rId12" Type="http://schemas.openxmlformats.org/officeDocument/2006/relationships/slideLayout" Target="../slideLayouts/slideLayout7.xml"/><Relationship Id="rId11" Type="http://schemas.openxmlformats.org/officeDocument/2006/relationships/image" Target="../media/image42.png"/><Relationship Id="rId10" Type="http://schemas.openxmlformats.org/officeDocument/2006/relationships/image" Target="../media/image41.png"/><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7.xml"/><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9" Type="http://schemas.openxmlformats.org/officeDocument/2006/relationships/image" Target="../media/image45.png"/><Relationship Id="rId8" Type="http://schemas.openxmlformats.org/officeDocument/2006/relationships/tags" Target="../tags/tag1.xml"/><Relationship Id="rId7" Type="http://schemas.microsoft.com/office/2007/relationships/media" Target="../media/media1.mp4"/><Relationship Id="rId6" Type="http://schemas.openxmlformats.org/officeDocument/2006/relationships/video" Target="../media/media1.mp4"/><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1" Type="http://schemas.openxmlformats.org/officeDocument/2006/relationships/notesSlide" Target="../notesSlides/notesSlide16.xml"/><Relationship Id="rId10" Type="http://schemas.openxmlformats.org/officeDocument/2006/relationships/slideLayout" Target="../slideLayouts/slideLayout7.xml"/><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23.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tags" Target="../tags/tag2.xml"/><Relationship Id="rId7" Type="http://schemas.microsoft.com/office/2007/relationships/media" Target="../media/media2.mp4"/><Relationship Id="rId6" Type="http://schemas.openxmlformats.org/officeDocument/2006/relationships/video" Target="../media/media2.mp4"/><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1" Type="http://schemas.openxmlformats.org/officeDocument/2006/relationships/notesSlide" Target="../notesSlides/notesSlide23.xml"/><Relationship Id="rId10" Type="http://schemas.openxmlformats.org/officeDocument/2006/relationships/slideLayout" Target="../slideLayouts/slideLayout7.xml"/><Relationship Id="rId1" Type="http://schemas.openxmlformats.org/officeDocument/2006/relationships/image" Target="../media/image14.png"/></Relationships>
</file>

<file path=ppt/slides/_rels/slide24.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tags" Target="../tags/tag3.xml"/><Relationship Id="rId7" Type="http://schemas.microsoft.com/office/2007/relationships/media" Target="../media/media3.mp4"/><Relationship Id="rId6" Type="http://schemas.openxmlformats.org/officeDocument/2006/relationships/video" Target="../media/media3.mp4"/><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1" Type="http://schemas.openxmlformats.org/officeDocument/2006/relationships/notesSlide" Target="../notesSlides/notesSlide24.xml"/><Relationship Id="rId10" Type="http://schemas.openxmlformats.org/officeDocument/2006/relationships/slideLayout" Target="../slideLayouts/slideLayout7.xml"/><Relationship Id="rId1"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55.png"/><Relationship Id="rId7" Type="http://schemas.openxmlformats.org/officeDocument/2006/relationships/image" Target="../media/image54.png"/><Relationship Id="rId6" Type="http://schemas.openxmlformats.org/officeDocument/2006/relationships/image" Target="../media/image53.jpeg"/><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0" Type="http://schemas.openxmlformats.org/officeDocument/2006/relationships/notesSlide" Target="../notesSlides/notesSlide26.xml"/><Relationship Id="rId1" Type="http://schemas.openxmlformats.org/officeDocument/2006/relationships/image" Target="../media/image14.png"/></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27.xml"/><Relationship Id="rId8" Type="http://schemas.openxmlformats.org/officeDocument/2006/relationships/slideLayout" Target="../slideLayouts/slideLayout7.xml"/><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56.png"/></Relationships>
</file>

<file path=ppt/slides/_rels/slide28.xml.rels><?xml version="1.0" encoding="UTF-8" standalone="yes"?>
<Relationships xmlns="http://schemas.openxmlformats.org/package/2006/relationships"><Relationship Id="rId9" Type="http://schemas.openxmlformats.org/officeDocument/2006/relationships/image" Target="../media/image60.png"/><Relationship Id="rId8" Type="http://schemas.openxmlformats.org/officeDocument/2006/relationships/image" Target="../media/image59.png"/><Relationship Id="rId7" Type="http://schemas.openxmlformats.org/officeDocument/2006/relationships/image" Target="../media/image58.png"/><Relationship Id="rId6" Type="http://schemas.openxmlformats.org/officeDocument/2006/relationships/image" Target="../media/image57.png"/><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1" Type="http://schemas.openxmlformats.org/officeDocument/2006/relationships/notesSlide" Target="../notesSlides/notesSlide28.xml"/><Relationship Id="rId10" Type="http://schemas.openxmlformats.org/officeDocument/2006/relationships/slideLayout" Target="../slideLayouts/slideLayout7.xml"/><Relationship Id="rId1" Type="http://schemas.openxmlformats.org/officeDocument/2006/relationships/image" Target="../media/image14.png"/></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29.xml"/><Relationship Id="rId8" Type="http://schemas.openxmlformats.org/officeDocument/2006/relationships/slideLayout" Target="../slideLayouts/slideLayout7.xml"/><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61.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7.xml"/><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9" Type="http://schemas.openxmlformats.org/officeDocument/2006/relationships/image" Target="../media/image65.png"/><Relationship Id="rId8" Type="http://schemas.openxmlformats.org/officeDocument/2006/relationships/image" Target="../media/image64.png"/><Relationship Id="rId7" Type="http://schemas.openxmlformats.org/officeDocument/2006/relationships/image" Target="../media/image63.png"/><Relationship Id="rId6" Type="http://schemas.openxmlformats.org/officeDocument/2006/relationships/image" Target="../media/image62.png"/><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3" Type="http://schemas.openxmlformats.org/officeDocument/2006/relationships/notesSlide" Target="../notesSlides/notesSlide30.xml"/><Relationship Id="rId12" Type="http://schemas.openxmlformats.org/officeDocument/2006/relationships/slideLayout" Target="../slideLayouts/slideLayout7.xml"/><Relationship Id="rId11" Type="http://schemas.openxmlformats.org/officeDocument/2006/relationships/image" Target="../media/image67.png"/><Relationship Id="rId10" Type="http://schemas.openxmlformats.org/officeDocument/2006/relationships/image" Target="../media/image66.png"/><Relationship Id="rId1" Type="http://schemas.openxmlformats.org/officeDocument/2006/relationships/image" Target="../media/image14.png"/></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31.xml"/><Relationship Id="rId8" Type="http://schemas.openxmlformats.org/officeDocument/2006/relationships/slideLayout" Target="../slideLayouts/slideLayout7.xml"/><Relationship Id="rId7" Type="http://schemas.openxmlformats.org/officeDocument/2006/relationships/image" Target="../media/image69.png"/><Relationship Id="rId6" Type="http://schemas.openxmlformats.org/officeDocument/2006/relationships/image" Target="../media/image68.png"/><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7.xml"/><Relationship Id="rId4" Type="http://schemas.openxmlformats.org/officeDocument/2006/relationships/image" Target="../media/image7.png"/><Relationship Id="rId3" Type="http://schemas.openxmlformats.org/officeDocument/2006/relationships/image" Target="../media/image61.png"/><Relationship Id="rId2" Type="http://schemas.openxmlformats.org/officeDocument/2006/relationships/image" Target="../media/image43.png"/><Relationship Id="rId1" Type="http://schemas.openxmlformats.org/officeDocument/2006/relationships/image" Target="../media/image56.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7" Type="http://schemas.openxmlformats.org/officeDocument/2006/relationships/notesSlide" Target="../notesSlides/notesSlide8.xml"/><Relationship Id="rId16" Type="http://schemas.openxmlformats.org/officeDocument/2006/relationships/slideLayout" Target="../slideLayouts/slideLayout7.xml"/><Relationship Id="rId15" Type="http://schemas.openxmlformats.org/officeDocument/2006/relationships/image" Target="../media/image30.png"/><Relationship Id="rId14" Type="http://schemas.openxmlformats.org/officeDocument/2006/relationships/image" Target="../media/image29.png"/><Relationship Id="rId13" Type="http://schemas.openxmlformats.org/officeDocument/2006/relationships/image" Target="../media/image28.png"/><Relationship Id="rId12" Type="http://schemas.openxmlformats.org/officeDocument/2006/relationships/image" Target="../media/image27.png"/><Relationship Id="rId11" Type="http://schemas.openxmlformats.org/officeDocument/2006/relationships/image" Target="../media/image26.png"/><Relationship Id="rId10" Type="http://schemas.openxmlformats.org/officeDocument/2006/relationships/image" Target="../media/image25.pn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网chenying0907出品 25"/>
          <p:cNvSpPr/>
          <p:nvPr/>
        </p:nvSpPr>
        <p:spPr>
          <a:xfrm rot="363459">
            <a:off x="6488113" y="942975"/>
            <a:ext cx="1722438" cy="1404938"/>
          </a:xfrm>
          <a:custGeom>
            <a:avLst/>
            <a:gdLst>
              <a:gd name="connsiteX0" fmla="*/ 0 w 2036618"/>
              <a:gd name="connsiteY0" fmla="*/ 1302328 h 1302328"/>
              <a:gd name="connsiteX1" fmla="*/ 429491 w 2036618"/>
              <a:gd name="connsiteY1" fmla="*/ 803564 h 1302328"/>
              <a:gd name="connsiteX2" fmla="*/ 1316182 w 2036618"/>
              <a:gd name="connsiteY2" fmla="*/ 1080655 h 1302328"/>
              <a:gd name="connsiteX3" fmla="*/ 1274618 w 2036618"/>
              <a:gd name="connsiteY3" fmla="*/ 346364 h 1302328"/>
              <a:gd name="connsiteX4" fmla="*/ 1898073 w 2036618"/>
              <a:gd name="connsiteY4" fmla="*/ 332509 h 1302328"/>
              <a:gd name="connsiteX5" fmla="*/ 2036618 w 2036618"/>
              <a:gd name="connsiteY5" fmla="*/ 0 h 130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6618" h="1302328">
                <a:moveTo>
                  <a:pt x="0" y="1302328"/>
                </a:moveTo>
                <a:cubicBezTo>
                  <a:pt x="105063" y="1071418"/>
                  <a:pt x="210127" y="840509"/>
                  <a:pt x="429491" y="803564"/>
                </a:cubicBezTo>
                <a:cubicBezTo>
                  <a:pt x="648855" y="766619"/>
                  <a:pt x="1175328" y="1156855"/>
                  <a:pt x="1316182" y="1080655"/>
                </a:cubicBezTo>
                <a:cubicBezTo>
                  <a:pt x="1457036" y="1004455"/>
                  <a:pt x="1177636" y="471055"/>
                  <a:pt x="1274618" y="346364"/>
                </a:cubicBezTo>
                <a:cubicBezTo>
                  <a:pt x="1371600" y="221673"/>
                  <a:pt x="1771073" y="390236"/>
                  <a:pt x="1898073" y="332509"/>
                </a:cubicBezTo>
                <a:cubicBezTo>
                  <a:pt x="2025073" y="274782"/>
                  <a:pt x="2004291" y="120073"/>
                  <a:pt x="2036618" y="0"/>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8" tIns="60960" rIns="121918" bIns="60960" rtlCol="0" anchor="ctr"/>
          <a:lstStyle/>
          <a:p>
            <a:pPr algn="ctr" defTabSz="914400" fontAlgn="auto">
              <a:spcBef>
                <a:spcPts val="0"/>
              </a:spcBef>
              <a:spcAft>
                <a:spcPts val="0"/>
              </a:spcAft>
            </a:pPr>
            <a:endParaRPr lang="en-GB" sz="1900" strike="noStrike" noProof="1">
              <a:solidFill>
                <a:srgbClr val="FFFFFF"/>
              </a:solidFill>
            </a:endParaRPr>
          </a:p>
        </p:txBody>
      </p:sp>
      <p:grpSp>
        <p:nvGrpSpPr>
          <p:cNvPr id="2" name="网chenying0907出品 1"/>
          <p:cNvGrpSpPr/>
          <p:nvPr/>
        </p:nvGrpSpPr>
        <p:grpSpPr>
          <a:xfrm>
            <a:off x="-11112" y="1792288"/>
            <a:ext cx="12209462" cy="3052762"/>
            <a:chOff x="36111" y="-2053297"/>
            <a:chExt cx="9145587" cy="1991282"/>
          </a:xfrm>
        </p:grpSpPr>
        <p:pic>
          <p:nvPicPr>
            <p:cNvPr id="8195" name="Picture 3" descr="E:\0000000熊猫PPT\000001扁平化图标\商务\3671538_174932669000_2 (1).jpg"/>
            <p:cNvPicPr>
              <a:picLocks noChangeAspect="1"/>
            </p:cNvPicPr>
            <p:nvPr/>
          </p:nvPicPr>
          <p:blipFill>
            <a:blip r:embed="rId1"/>
            <a:stretch>
              <a:fillRect/>
            </a:stretch>
          </p:blipFill>
          <p:spPr>
            <a:xfrm flipH="1">
              <a:off x="36111" y="-2053056"/>
              <a:ext cx="3165496" cy="1990800"/>
            </a:xfrm>
            <a:prstGeom prst="rect">
              <a:avLst/>
            </a:prstGeom>
            <a:noFill/>
            <a:ln w="9525">
              <a:noFill/>
            </a:ln>
          </p:spPr>
        </p:pic>
        <p:sp>
          <p:nvSpPr>
            <p:cNvPr id="76" name="Rectangle 6"/>
            <p:cNvSpPr/>
            <p:nvPr/>
          </p:nvSpPr>
          <p:spPr>
            <a:xfrm>
              <a:off x="36111" y="-2053297"/>
              <a:ext cx="9145587" cy="1991282"/>
            </a:xfrm>
            <a:prstGeom prst="rect">
              <a:avLst/>
            </a:prstGeom>
            <a:gradFill>
              <a:gsLst>
                <a:gs pos="0">
                  <a:schemeClr val="accent5">
                    <a:lumMod val="50000"/>
                    <a:alpha val="35000"/>
                  </a:schemeClr>
                </a:gs>
                <a:gs pos="50000">
                  <a:schemeClr val="accent5">
                    <a:satMod val="110000"/>
                    <a:lumMod val="100000"/>
                    <a:shade val="100000"/>
                  </a:schemeClr>
                </a:gs>
                <a:gs pos="100000">
                  <a:schemeClr val="accent5">
                    <a:lumMod val="99000"/>
                    <a:satMod val="120000"/>
                    <a:shade val="78000"/>
                  </a:schemeClr>
                </a:gs>
              </a:gsLst>
              <a:lin ang="3600000" scaled="0"/>
            </a:gradFill>
            <a:ln>
              <a:noFill/>
            </a:ln>
          </p:spPr>
          <p:style>
            <a:lnRef idx="1">
              <a:schemeClr val="accent5"/>
            </a:lnRef>
            <a:fillRef idx="3">
              <a:schemeClr val="accent5"/>
            </a:fillRef>
            <a:effectRef idx="2">
              <a:schemeClr val="accent5"/>
            </a:effectRef>
            <a:fontRef idx="minor">
              <a:schemeClr val="lt1"/>
            </a:fontRef>
          </p:style>
          <p:txBody>
            <a:bodyPr lIns="68589" tIns="34295" rIns="68589" bIns="34295" rtlCol="0" anchor="ctr"/>
            <a:lstStyle/>
            <a:p>
              <a:pPr algn="ctr" defTabSz="914400" fontAlgn="auto">
                <a:spcBef>
                  <a:spcPts val="0"/>
                </a:spcBef>
                <a:spcAft>
                  <a:spcPts val="0"/>
                </a:spcAft>
              </a:pPr>
              <a:endParaRPr lang="en-GB" sz="1900" strike="noStrike" noProof="1">
                <a:solidFill>
                  <a:srgbClr val="FFFFFF"/>
                </a:solidFill>
              </a:endParaRPr>
            </a:p>
          </p:txBody>
        </p:sp>
      </p:grpSp>
      <p:sp>
        <p:nvSpPr>
          <p:cNvPr id="44" name="网chenying0907出品 43"/>
          <p:cNvSpPr/>
          <p:nvPr/>
        </p:nvSpPr>
        <p:spPr>
          <a:xfrm>
            <a:off x="4667250" y="5260975"/>
            <a:ext cx="3632200" cy="1358900"/>
          </a:xfrm>
          <a:custGeom>
            <a:avLst/>
            <a:gdLst>
              <a:gd name="connsiteX0" fmla="*/ 3878334 w 3878334"/>
              <a:gd name="connsiteY0" fmla="*/ 88371 h 1501535"/>
              <a:gd name="connsiteX1" fmla="*/ 3448843 w 3878334"/>
              <a:gd name="connsiteY1" fmla="*/ 19098 h 1501535"/>
              <a:gd name="connsiteX2" fmla="*/ 3656661 w 3878334"/>
              <a:gd name="connsiteY2" fmla="*/ 393171 h 1501535"/>
              <a:gd name="connsiteX3" fmla="*/ 2908516 w 3878334"/>
              <a:gd name="connsiteY3" fmla="*/ 199207 h 1501535"/>
              <a:gd name="connsiteX4" fmla="*/ 2382043 w 3878334"/>
              <a:gd name="connsiteY4" fmla="*/ 171498 h 1501535"/>
              <a:gd name="connsiteX5" fmla="*/ 2963934 w 3878334"/>
              <a:gd name="connsiteY5" fmla="*/ 794953 h 1501535"/>
              <a:gd name="connsiteX6" fmla="*/ 1315243 w 3878334"/>
              <a:gd name="connsiteY6" fmla="*/ 365462 h 1501535"/>
              <a:gd name="connsiteX7" fmla="*/ 1869425 w 3878334"/>
              <a:gd name="connsiteY7" fmla="*/ 1501535 h 1501535"/>
              <a:gd name="connsiteX8" fmla="*/ 206879 w 3878334"/>
              <a:gd name="connsiteY8" fmla="*/ 822662 h 1501535"/>
              <a:gd name="connsiteX9" fmla="*/ 82188 w 3878334"/>
              <a:gd name="connsiteY9" fmla="*/ 767244 h 150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8334" h="1501535">
                <a:moveTo>
                  <a:pt x="3878334" y="88371"/>
                </a:moveTo>
                <a:cubicBezTo>
                  <a:pt x="3682061" y="28334"/>
                  <a:pt x="3485788" y="-31702"/>
                  <a:pt x="3448843" y="19098"/>
                </a:cubicBezTo>
                <a:cubicBezTo>
                  <a:pt x="3411898" y="69898"/>
                  <a:pt x="3746715" y="363153"/>
                  <a:pt x="3656661" y="393171"/>
                </a:cubicBezTo>
                <a:cubicBezTo>
                  <a:pt x="3566606" y="423189"/>
                  <a:pt x="3120952" y="236153"/>
                  <a:pt x="2908516" y="199207"/>
                </a:cubicBezTo>
                <a:cubicBezTo>
                  <a:pt x="2696080" y="162262"/>
                  <a:pt x="2372807" y="72207"/>
                  <a:pt x="2382043" y="171498"/>
                </a:cubicBezTo>
                <a:cubicBezTo>
                  <a:pt x="2391279" y="270789"/>
                  <a:pt x="3141734" y="762626"/>
                  <a:pt x="2963934" y="794953"/>
                </a:cubicBezTo>
                <a:cubicBezTo>
                  <a:pt x="2786134" y="827280"/>
                  <a:pt x="1497661" y="247698"/>
                  <a:pt x="1315243" y="365462"/>
                </a:cubicBezTo>
                <a:cubicBezTo>
                  <a:pt x="1132825" y="483226"/>
                  <a:pt x="2054152" y="1425335"/>
                  <a:pt x="1869425" y="1501535"/>
                </a:cubicBezTo>
                <a:lnTo>
                  <a:pt x="206879" y="822662"/>
                </a:lnTo>
                <a:cubicBezTo>
                  <a:pt x="-90994" y="700280"/>
                  <a:pt x="-4403" y="733762"/>
                  <a:pt x="82188" y="767244"/>
                </a:cubicBezTo>
              </a:path>
            </a:pathLst>
          </a:custGeom>
          <a:noFill/>
          <a:ln w="57150" cap="sq" cmpd="tri">
            <a:solidFill>
              <a:schemeClr val="tx1"/>
            </a:solidFill>
            <a:prstDash val="solid"/>
            <a:bevel/>
            <a:tailEnd w="sm" len="med"/>
          </a:ln>
        </p:spPr>
        <p:style>
          <a:lnRef idx="2">
            <a:schemeClr val="accent1">
              <a:shade val="50000"/>
            </a:schemeClr>
          </a:lnRef>
          <a:fillRef idx="1">
            <a:schemeClr val="accent1"/>
          </a:fillRef>
          <a:effectRef idx="0">
            <a:schemeClr val="accent1"/>
          </a:effectRef>
          <a:fontRef idx="minor">
            <a:schemeClr val="lt1"/>
          </a:fontRef>
        </p:style>
        <p:txBody>
          <a:bodyPr lIns="91450" tIns="45726" rIns="91450" bIns="45726" rtlCol="0" anchor="ctr"/>
          <a:lstStyle/>
          <a:p>
            <a:pPr algn="ctr" defTabSz="914400" fontAlgn="auto">
              <a:spcBef>
                <a:spcPts val="0"/>
              </a:spcBef>
              <a:spcAft>
                <a:spcPts val="0"/>
              </a:spcAft>
            </a:pPr>
            <a:endParaRPr lang="en-GB" sz="1900" strike="noStrike" noProof="1">
              <a:solidFill>
                <a:srgbClr val="FFFFFF"/>
              </a:solidFill>
            </a:endParaRPr>
          </a:p>
        </p:txBody>
      </p:sp>
      <p:grpSp>
        <p:nvGrpSpPr>
          <p:cNvPr id="8198" name="组合 2"/>
          <p:cNvGrpSpPr/>
          <p:nvPr/>
        </p:nvGrpSpPr>
        <p:grpSpPr>
          <a:xfrm>
            <a:off x="203200" y="1101725"/>
            <a:ext cx="3729038" cy="1381125"/>
            <a:chOff x="860896" y="1320699"/>
            <a:chExt cx="5276786" cy="1979840"/>
          </a:xfrm>
        </p:grpSpPr>
        <p:sp>
          <p:nvSpPr>
            <p:cNvPr id="55" name="Oval 33"/>
            <p:cNvSpPr/>
            <p:nvPr/>
          </p:nvSpPr>
          <p:spPr>
            <a:xfrm>
              <a:off x="860896" y="1320702"/>
              <a:ext cx="1980677" cy="1979837"/>
            </a:xfrm>
            <a:prstGeom prst="ellipse">
              <a:avLst/>
            </a:prstGeom>
            <a:solidFill>
              <a:srgbClr val="FFC000">
                <a:alpha val="9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8" tIns="60960" rIns="121918" bIns="60960" rtlCol="0" anchor="ctr"/>
            <a:lstStyle/>
            <a:p>
              <a:pPr algn="ctr" defTabSz="914400" fontAlgn="auto">
                <a:spcBef>
                  <a:spcPts val="0"/>
                </a:spcBef>
                <a:spcAft>
                  <a:spcPts val="0"/>
                </a:spcAft>
              </a:pPr>
              <a:r>
                <a:rPr lang="zh-CN" altLang="en-US" sz="6400" b="1" strike="noStrike" noProof="1" dirty="0" smtClean="0">
                  <a:solidFill>
                    <a:srgbClr val="FFFFFF"/>
                  </a:solidFill>
                  <a:effectLst>
                    <a:outerShdw blurRad="38100" dist="38100" dir="2700000" algn="tl">
                      <a:srgbClr val="000000">
                        <a:alpha val="43137"/>
                      </a:srgbClr>
                    </a:outerShdw>
                  </a:effectLst>
                  <a:latin typeface="方正粗宋简体" pitchFamily="65" charset="-122"/>
                  <a:ea typeface="方正粗宋简体" pitchFamily="65" charset="-122"/>
                </a:rPr>
                <a:t>机</a:t>
              </a:r>
              <a:endParaRPr lang="en-GB" sz="6400" b="1" strike="noStrike" noProof="1" dirty="0">
                <a:solidFill>
                  <a:srgbClr val="FFFFFF"/>
                </a:solidFill>
                <a:effectLst>
                  <a:outerShdw blurRad="38100" dist="38100" dir="2700000" algn="tl">
                    <a:srgbClr val="000000">
                      <a:alpha val="43137"/>
                    </a:srgbClr>
                  </a:outerShdw>
                </a:effectLst>
                <a:latin typeface="方正粗宋简体" pitchFamily="65" charset="-122"/>
                <a:ea typeface="方正粗宋简体" pitchFamily="65" charset="-122"/>
              </a:endParaRPr>
            </a:p>
          </p:txBody>
        </p:sp>
        <p:grpSp>
          <p:nvGrpSpPr>
            <p:cNvPr id="57" name="Group 35"/>
            <p:cNvGrpSpPr/>
            <p:nvPr/>
          </p:nvGrpSpPr>
          <p:grpSpPr>
            <a:xfrm>
              <a:off x="2508950" y="1320702"/>
              <a:ext cx="1980677" cy="1979837"/>
              <a:chOff x="4668236" y="1486874"/>
              <a:chExt cx="1619915" cy="1619915"/>
            </a:xfrm>
            <a:effectLst>
              <a:outerShdw blurRad="50800" dist="38100" dir="5400000" algn="t" rotWithShape="0">
                <a:prstClr val="black">
                  <a:alpha val="40000"/>
                </a:prstClr>
              </a:outerShdw>
            </a:effectLst>
          </p:grpSpPr>
          <p:sp>
            <p:nvSpPr>
              <p:cNvPr id="58" name="Oval 36"/>
              <p:cNvSpPr/>
              <p:nvPr/>
            </p:nvSpPr>
            <p:spPr>
              <a:xfrm>
                <a:off x="4668236" y="1486874"/>
                <a:ext cx="1619915" cy="1619915"/>
              </a:xfrm>
              <a:prstGeom prst="ellips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r>
                  <a:rPr lang="zh-CN" altLang="en-US" sz="6400" b="1" strike="noStrike" noProof="1" dirty="0">
                    <a:solidFill>
                      <a:srgbClr val="FFFFFF"/>
                    </a:solidFill>
                    <a:effectLst>
                      <a:outerShdw blurRad="38100" dist="38100" dir="2700000" algn="tl">
                        <a:srgbClr val="000000">
                          <a:alpha val="43137"/>
                        </a:srgbClr>
                      </a:outerShdw>
                    </a:effectLst>
                    <a:latin typeface="方正粗宋简体" pitchFamily="65" charset="-122"/>
                    <a:ea typeface="方正粗宋简体" pitchFamily="65" charset="-122"/>
                  </a:rPr>
                  <a:t>械</a:t>
                </a:r>
                <a:endParaRPr lang="en-GB" sz="6400" b="1" strike="noStrike" noProof="1" dirty="0">
                  <a:solidFill>
                    <a:srgbClr val="FFFFFF"/>
                  </a:solidFill>
                  <a:effectLst>
                    <a:outerShdw blurRad="38100" dist="38100" dir="2700000" algn="tl">
                      <a:srgbClr val="000000">
                        <a:alpha val="43137"/>
                      </a:srgbClr>
                    </a:outerShdw>
                  </a:effectLst>
                  <a:latin typeface="方正粗宋简体" pitchFamily="65" charset="-122"/>
                  <a:ea typeface="方正粗宋简体" pitchFamily="65" charset="-122"/>
                </a:endParaRPr>
              </a:p>
            </p:txBody>
          </p:sp>
          <p:sp>
            <p:nvSpPr>
              <p:cNvPr id="59" name="Oval 37"/>
              <p:cNvSpPr/>
              <p:nvPr/>
            </p:nvSpPr>
            <p:spPr>
              <a:xfrm>
                <a:off x="4760888" y="2197327"/>
                <a:ext cx="199000" cy="199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sz="6400" b="1" strike="noStrike" noProof="1">
                  <a:solidFill>
                    <a:srgbClr val="FFFFFF"/>
                  </a:solidFill>
                  <a:effectLst>
                    <a:outerShdw blurRad="38100" dist="38100" dir="2700000" algn="tl">
                      <a:srgbClr val="000000">
                        <a:alpha val="43137"/>
                      </a:srgbClr>
                    </a:outerShdw>
                  </a:effectLst>
                  <a:latin typeface="方正粗宋简体" pitchFamily="65" charset="-122"/>
                  <a:ea typeface="方正粗宋简体" pitchFamily="65" charset="-122"/>
                </a:endParaRPr>
              </a:p>
            </p:txBody>
          </p:sp>
        </p:grpSp>
        <p:grpSp>
          <p:nvGrpSpPr>
            <p:cNvPr id="61" name="Group 39"/>
            <p:cNvGrpSpPr/>
            <p:nvPr/>
          </p:nvGrpSpPr>
          <p:grpSpPr>
            <a:xfrm>
              <a:off x="4157005" y="1320699"/>
              <a:ext cx="1980677" cy="1979837"/>
              <a:chOff x="5903848" y="1486873"/>
              <a:chExt cx="1619915" cy="1619915"/>
            </a:xfrm>
            <a:effectLst>
              <a:outerShdw blurRad="50800" dist="38100" dir="5400000" algn="t" rotWithShape="0">
                <a:prstClr val="black">
                  <a:alpha val="40000"/>
                </a:prstClr>
              </a:outerShdw>
            </a:effectLst>
          </p:grpSpPr>
          <p:sp>
            <p:nvSpPr>
              <p:cNvPr id="62" name="Oval 40"/>
              <p:cNvSpPr/>
              <p:nvPr/>
            </p:nvSpPr>
            <p:spPr>
              <a:xfrm>
                <a:off x="5903848" y="1486873"/>
                <a:ext cx="1619915" cy="1619915"/>
              </a:xfrm>
              <a:prstGeom prst="ellipse">
                <a:avLst/>
              </a:prstGeom>
              <a:solidFill>
                <a:srgbClr val="C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r>
                  <a:rPr lang="zh-CN" altLang="en-US" sz="6400" b="1" strike="noStrike" noProof="1" dirty="0" smtClean="0">
                    <a:solidFill>
                      <a:srgbClr val="FFFFFF"/>
                    </a:solidFill>
                    <a:effectLst>
                      <a:outerShdw blurRad="38100" dist="38100" dir="2700000" algn="tl">
                        <a:srgbClr val="000000">
                          <a:alpha val="43137"/>
                        </a:srgbClr>
                      </a:outerShdw>
                    </a:effectLst>
                    <a:latin typeface="方正粗宋简体" pitchFamily="65" charset="-122"/>
                    <a:ea typeface="方正粗宋简体" pitchFamily="65" charset="-122"/>
                  </a:rPr>
                  <a:t>类</a:t>
                </a:r>
                <a:endParaRPr lang="en-GB" sz="6400" b="1" strike="noStrike" noProof="1" dirty="0">
                  <a:solidFill>
                    <a:srgbClr val="FFFFFF"/>
                  </a:solidFill>
                  <a:effectLst>
                    <a:outerShdw blurRad="38100" dist="38100" dir="2700000" algn="tl">
                      <a:srgbClr val="000000">
                        <a:alpha val="43137"/>
                      </a:srgbClr>
                    </a:outerShdw>
                  </a:effectLst>
                  <a:latin typeface="方正粗宋简体" pitchFamily="65" charset="-122"/>
                  <a:ea typeface="方正粗宋简体" pitchFamily="65" charset="-122"/>
                </a:endParaRPr>
              </a:p>
            </p:txBody>
          </p:sp>
          <p:sp>
            <p:nvSpPr>
              <p:cNvPr id="64" name="Oval 42"/>
              <p:cNvSpPr/>
              <p:nvPr/>
            </p:nvSpPr>
            <p:spPr>
              <a:xfrm>
                <a:off x="5996500" y="2197327"/>
                <a:ext cx="199000" cy="199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sz="6400" b="1" strike="noStrike" noProof="1">
                  <a:solidFill>
                    <a:srgbClr val="FFFFFF"/>
                  </a:solidFill>
                  <a:effectLst>
                    <a:outerShdw blurRad="38100" dist="38100" dir="2700000" algn="tl">
                      <a:srgbClr val="000000">
                        <a:alpha val="43137"/>
                      </a:srgbClr>
                    </a:outerShdw>
                  </a:effectLst>
                  <a:latin typeface="方正粗宋简体" pitchFamily="65" charset="-122"/>
                  <a:ea typeface="方正粗宋简体" pitchFamily="65" charset="-122"/>
                </a:endParaRPr>
              </a:p>
            </p:txBody>
          </p:sp>
        </p:grpSp>
      </p:grpSp>
      <p:pic>
        <p:nvPicPr>
          <p:cNvPr id="3076" name="Picture 4" descr="C:\Users\Administrator\Desktop\图片1.png"/>
          <p:cNvPicPr>
            <a:picLocks noChangeAspect="1" noChangeArrowheads="1"/>
          </p:cNvPicPr>
          <p:nvPr/>
        </p:nvPicPr>
        <p:blipFill>
          <a:blip r:embed="rId2"/>
          <a:srcRect/>
          <a:stretch>
            <a:fillRect/>
          </a:stretch>
        </p:blipFill>
        <p:spPr bwMode="auto">
          <a:xfrm rot="240637">
            <a:off x="8491538" y="460375"/>
            <a:ext cx="2755900" cy="495617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3" name="网chenying0907出品 72"/>
          <p:cNvSpPr txBox="1"/>
          <p:nvPr/>
        </p:nvSpPr>
        <p:spPr>
          <a:xfrm>
            <a:off x="1089025" y="2803525"/>
            <a:ext cx="7518400" cy="1230313"/>
          </a:xfrm>
          <a:prstGeom prst="rect">
            <a:avLst/>
          </a:prstGeom>
          <a:noFill/>
          <a:ln w="9525">
            <a:noFill/>
          </a:ln>
        </p:spPr>
        <p:txBody>
          <a:bodyPr wrap="none" lIns="91450" tIns="45726" rIns="91450" bIns="45726" anchor="t" anchorCtr="0">
            <a:spAutoFit/>
          </a:bodyPr>
          <a:p>
            <a:pPr>
              <a:spcAft>
                <a:spcPts val="1200"/>
              </a:spcAft>
            </a:pPr>
            <a:r>
              <a:rPr lang="zh-CN" altLang="en-US" sz="4000" b="1" dirty="0">
                <a:solidFill>
                  <a:srgbClr val="5C5C5C"/>
                </a:solidFill>
                <a:latin typeface="微软雅黑" panose="020B0503020204020204" pitchFamily="34" charset="-122"/>
                <a:ea typeface="微软雅黑" panose="020B0503020204020204" pitchFamily="34" charset="-122"/>
              </a:rPr>
              <a:t>转动创新的齿轮 绘制理想的宏图</a:t>
            </a:r>
            <a:endParaRPr lang="en-US" altLang="zh-CN" sz="3600" b="1" dirty="0">
              <a:solidFill>
                <a:srgbClr val="5C5C5C"/>
              </a:solidFill>
              <a:latin typeface="微软雅黑" panose="020B0503020204020204" pitchFamily="34" charset="-122"/>
              <a:ea typeface="微软雅黑" panose="020B0503020204020204" pitchFamily="34" charset="-122"/>
            </a:endParaRPr>
          </a:p>
          <a:p>
            <a:pPr>
              <a:spcAft>
                <a:spcPts val="1200"/>
              </a:spcAft>
            </a:pPr>
            <a:r>
              <a:rPr lang="en-US" altLang="zh-CN" b="1" dirty="0">
                <a:solidFill>
                  <a:srgbClr val="5C5C5C"/>
                </a:solidFill>
                <a:latin typeface="微软雅黑" panose="020B0503020204020204" pitchFamily="34" charset="-122"/>
                <a:ea typeface="微软雅黑" panose="020B0503020204020204" pitchFamily="34" charset="-122"/>
              </a:rPr>
              <a:t>《</a:t>
            </a:r>
            <a:r>
              <a:rPr lang="zh-CN" altLang="en-US" b="1" dirty="0">
                <a:solidFill>
                  <a:srgbClr val="5C5C5C"/>
                </a:solidFill>
                <a:latin typeface="微软雅黑" panose="020B0503020204020204" pitchFamily="34" charset="-122"/>
                <a:ea typeface="微软雅黑" panose="020B0503020204020204" pitchFamily="34" charset="-122"/>
              </a:rPr>
              <a:t>计算机制图</a:t>
            </a:r>
            <a:r>
              <a:rPr lang="en-US" altLang="zh-CN" b="1" dirty="0">
                <a:solidFill>
                  <a:srgbClr val="5C5C5C"/>
                </a:solidFill>
                <a:latin typeface="微软雅黑" panose="020B0503020204020204" pitchFamily="34" charset="-122"/>
                <a:ea typeface="微软雅黑" panose="020B0503020204020204" pitchFamily="34" charset="-122"/>
              </a:rPr>
              <a:t>——</a:t>
            </a:r>
            <a:r>
              <a:rPr lang="en-GB" altLang="zh-CN" b="1" dirty="0">
                <a:solidFill>
                  <a:srgbClr val="5C5C5C"/>
                </a:solidFill>
                <a:latin typeface="微软雅黑" panose="020B0503020204020204" pitchFamily="34" charset="-122"/>
                <a:ea typeface="微软雅黑" panose="020B0503020204020204" pitchFamily="34" charset="-122"/>
              </a:rPr>
              <a:t>AutoCAD 2012》</a:t>
            </a:r>
            <a:r>
              <a:rPr lang="zh-CN" altLang="en-US" b="1" dirty="0">
                <a:solidFill>
                  <a:srgbClr val="5C5C5C"/>
                </a:solidFill>
                <a:latin typeface="微软雅黑" panose="020B0503020204020204" pitchFamily="34" charset="-122"/>
                <a:ea typeface="微软雅黑" panose="020B0503020204020204" pitchFamily="34" charset="-122"/>
              </a:rPr>
              <a:t>三维图形的绘制</a:t>
            </a:r>
            <a:endParaRPr lang="en-GB" altLang="zh-CN" b="1" dirty="0">
              <a:solidFill>
                <a:srgbClr val="5C5C5C"/>
              </a:solidFill>
              <a:latin typeface="微软雅黑" panose="020B0503020204020204" pitchFamily="34" charset="-122"/>
              <a:ea typeface="微软雅黑" panose="020B0503020204020204" pitchFamily="34" charset="-122"/>
            </a:endParaRPr>
          </a:p>
        </p:txBody>
      </p:sp>
      <p:sp>
        <p:nvSpPr>
          <p:cNvPr id="74" name="网chenying0907出品 73"/>
          <p:cNvSpPr txBox="1"/>
          <p:nvPr/>
        </p:nvSpPr>
        <p:spPr>
          <a:xfrm>
            <a:off x="1919288" y="4127500"/>
            <a:ext cx="6051550" cy="522288"/>
          </a:xfrm>
          <a:prstGeom prst="rect">
            <a:avLst/>
          </a:prstGeom>
          <a:noFill/>
          <a:ln w="9525">
            <a:noFill/>
          </a:ln>
        </p:spPr>
        <p:txBody>
          <a:bodyPr wrap="none" lIns="91450" tIns="45726" rIns="91450" bIns="45726" anchor="t" anchorCtr="0">
            <a:spAutoFit/>
          </a:bodyPr>
          <a:p>
            <a:r>
              <a:rPr lang="zh-CN" altLang="en-US" sz="2800" dirty="0">
                <a:solidFill>
                  <a:srgbClr val="5C5C5C"/>
                </a:solidFill>
                <a:latin typeface="微软雅黑" panose="020B0503020204020204" pitchFamily="34" charset="-122"/>
                <a:ea typeface="微软雅黑" panose="020B0503020204020204" pitchFamily="34" charset="-122"/>
              </a:rPr>
              <a:t>授课对象：</a:t>
            </a:r>
            <a:r>
              <a:rPr lang="en-US" altLang="zh-CN" sz="2800" dirty="0">
                <a:solidFill>
                  <a:srgbClr val="5C5C5C"/>
                </a:solidFill>
                <a:latin typeface="微软雅黑" panose="020B0503020204020204" pitchFamily="34" charset="-122"/>
                <a:ea typeface="微软雅黑" panose="020B0503020204020204" pitchFamily="34" charset="-122"/>
              </a:rPr>
              <a:t>2018</a:t>
            </a:r>
            <a:r>
              <a:rPr lang="zh-CN" altLang="en-US" sz="2800" dirty="0">
                <a:solidFill>
                  <a:srgbClr val="5C5C5C"/>
                </a:solidFill>
                <a:latin typeface="微软雅黑" panose="020B0503020204020204" pitchFamily="34" charset="-122"/>
                <a:ea typeface="微软雅黑" panose="020B0503020204020204" pitchFamily="34" charset="-122"/>
              </a:rPr>
              <a:t>级模具钳工高级工班</a:t>
            </a:r>
            <a:endParaRPr lang="en-GB" altLang="zh-CN" sz="2800" dirty="0">
              <a:solidFill>
                <a:srgbClr val="5C5C5C"/>
              </a:solidFill>
              <a:latin typeface="微软雅黑" panose="020B0503020204020204" pitchFamily="34" charset="-122"/>
              <a:ea typeface="微软雅黑" panose="020B0503020204020204" pitchFamily="34" charset="-122"/>
            </a:endParaRPr>
          </a:p>
        </p:txBody>
      </p:sp>
      <p:sp>
        <p:nvSpPr>
          <p:cNvPr id="103" name="AutoShape 59"/>
          <p:cNvSpPr/>
          <p:nvPr/>
        </p:nvSpPr>
        <p:spPr>
          <a:xfrm rot="298849">
            <a:off x="8029575" y="376238"/>
            <a:ext cx="682625" cy="696912"/>
          </a:xfrm>
          <a:custGeom>
            <a:avLst/>
            <a:gdLst/>
            <a:ahLst/>
            <a:cxnLst>
              <a:cxn ang="0">
                <a:pos x="340864" y="347968"/>
              </a:cxn>
              <a:cxn ang="0">
                <a:pos x="340864" y="347968"/>
              </a:cxn>
              <a:cxn ang="0">
                <a:pos x="340864" y="347968"/>
              </a:cxn>
              <a:cxn ang="0">
                <a:pos x="340864" y="347968"/>
              </a:cxn>
            </a:cxnLst>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tx1"/>
          </a:solidFill>
          <a:ln w="9525">
            <a:noFill/>
          </a:ln>
        </p:spPr>
        <p:txBody>
          <a:bodyPr/>
          <a:p>
            <a:endParaRPr lang="zh-CN" altLang="en-US"/>
          </a:p>
        </p:txBody>
      </p:sp>
      <p:sp>
        <p:nvSpPr>
          <p:cNvPr id="104" name="网chenying0907出品 103"/>
          <p:cNvSpPr txBox="1"/>
          <p:nvPr/>
        </p:nvSpPr>
        <p:spPr>
          <a:xfrm>
            <a:off x="661988" y="5503863"/>
            <a:ext cx="641350" cy="384175"/>
          </a:xfrm>
          <a:prstGeom prst="rect">
            <a:avLst/>
          </a:prstGeom>
          <a:noFill/>
          <a:ln w="9525">
            <a:noFill/>
          </a:ln>
        </p:spPr>
        <p:txBody>
          <a:bodyPr wrap="none" lIns="91450" tIns="45726" rIns="91450" bIns="45726" anchor="t" anchorCtr="0">
            <a:spAutoFit/>
          </a:bodyPr>
          <a:p>
            <a:pPr marL="381000" indent="-381000">
              <a:buFont typeface="Wingdings" panose="05000000000000000000" pitchFamily="2" charset="2"/>
              <a:buChar char="Ø"/>
            </a:pPr>
            <a:r>
              <a:rPr lang="en-US" altLang="zh-CN" sz="1900" dirty="0">
                <a:solidFill>
                  <a:srgbClr val="5C5C5C"/>
                </a:solidFill>
                <a:latin typeface="微软雅黑" panose="020B0503020204020204" pitchFamily="34" charset="-122"/>
                <a:ea typeface="微软雅黑" panose="020B0503020204020204" pitchFamily="34" charset="-122"/>
              </a:rPr>
              <a:t> </a:t>
            </a:r>
            <a:endParaRPr lang="en-GB" altLang="zh-CN" sz="1900" dirty="0">
              <a:solidFill>
                <a:srgbClr val="5C5C5C"/>
              </a:solidFill>
              <a:latin typeface="微软雅黑" panose="020B0503020204020204" pitchFamily="34" charset="-122"/>
              <a:ea typeface="微软雅黑" panose="020B0503020204020204" pitchFamily="34" charset="-122"/>
            </a:endParaRPr>
          </a:p>
        </p:txBody>
      </p:sp>
      <p:sp>
        <p:nvSpPr>
          <p:cNvPr id="23" name="网chenying0907出品 22"/>
          <p:cNvSpPr txBox="1"/>
          <p:nvPr/>
        </p:nvSpPr>
        <p:spPr>
          <a:xfrm>
            <a:off x="5097463" y="7686675"/>
            <a:ext cx="1108075" cy="461963"/>
          </a:xfrm>
          <a:prstGeom prst="rect">
            <a:avLst/>
          </a:prstGeom>
          <a:noFill/>
          <a:ln w="9525">
            <a:noFill/>
          </a:ln>
        </p:spPr>
        <p:txBody>
          <a:bodyPr wrap="none" lIns="91450" tIns="45726" rIns="91450" bIns="45726" anchor="t" anchorCtr="0">
            <a:spAutoFit/>
          </a:bodyPr>
          <a:p>
            <a:r>
              <a:rPr lang="zh-CN" altLang="en-US" b="1" dirty="0">
                <a:solidFill>
                  <a:srgbClr val="5C5C5C"/>
                </a:solidFill>
                <a:latin typeface="微软雅黑" panose="020B0503020204020204" pitchFamily="34" charset="-122"/>
                <a:ea typeface="微软雅黑" panose="020B0503020204020204" pitchFamily="34" charset="-122"/>
              </a:rPr>
              <a:t>延长符</a:t>
            </a:r>
            <a:endParaRPr lang="en-GB" altLang="zh-CN" b="1" dirty="0">
              <a:solidFill>
                <a:srgbClr val="5C5C5C"/>
              </a:solidFill>
              <a:latin typeface="微软雅黑" panose="020B0503020204020204" pitchFamily="34" charset="-122"/>
              <a:ea typeface="微软雅黑" panose="020B0503020204020204" pitchFamily="34" charset="-122"/>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800"/>
                                  </p:stCondLst>
                                  <p:childTnLst>
                                    <p:animRot by="120000">
                                      <p:cBhvr>
                                        <p:cTn id="11" dur="100" fill="hold">
                                          <p:stCondLst>
                                            <p:cond delay="0"/>
                                          </p:stCondLst>
                                        </p:cTn>
                                        <p:tgtEl>
                                          <p:spTgt spid="3076"/>
                                        </p:tgtEl>
                                        <p:attrNameLst>
                                          <p:attrName>r</p:attrName>
                                        </p:attrNameLst>
                                      </p:cBhvr>
                                    </p:animRot>
                                    <p:animRot by="-240000">
                                      <p:cBhvr>
                                        <p:cTn id="12" dur="200" fill="hold">
                                          <p:stCondLst>
                                            <p:cond delay="200"/>
                                          </p:stCondLst>
                                        </p:cTn>
                                        <p:tgtEl>
                                          <p:spTgt spid="3076"/>
                                        </p:tgtEl>
                                        <p:attrNameLst>
                                          <p:attrName>r</p:attrName>
                                        </p:attrNameLst>
                                      </p:cBhvr>
                                    </p:animRot>
                                    <p:animRot by="240000">
                                      <p:cBhvr>
                                        <p:cTn id="13" dur="200" fill="hold">
                                          <p:stCondLst>
                                            <p:cond delay="400"/>
                                          </p:stCondLst>
                                        </p:cTn>
                                        <p:tgtEl>
                                          <p:spTgt spid="3076"/>
                                        </p:tgtEl>
                                        <p:attrNameLst>
                                          <p:attrName>r</p:attrName>
                                        </p:attrNameLst>
                                      </p:cBhvr>
                                    </p:animRot>
                                    <p:animRot by="-240000">
                                      <p:cBhvr>
                                        <p:cTn id="14" dur="200" fill="hold">
                                          <p:stCondLst>
                                            <p:cond delay="600"/>
                                          </p:stCondLst>
                                        </p:cTn>
                                        <p:tgtEl>
                                          <p:spTgt spid="3076"/>
                                        </p:tgtEl>
                                        <p:attrNameLst>
                                          <p:attrName>r</p:attrName>
                                        </p:attrNameLst>
                                      </p:cBhvr>
                                    </p:animRot>
                                    <p:animRot by="120000">
                                      <p:cBhvr>
                                        <p:cTn id="15" dur="200" fill="hold">
                                          <p:stCondLst>
                                            <p:cond delay="800"/>
                                          </p:stCondLst>
                                        </p:cTn>
                                        <p:tgtEl>
                                          <p:spTgt spid="3076"/>
                                        </p:tgtEl>
                                        <p:attrNameLst>
                                          <p:attrName>r</p:attrName>
                                        </p:attrNameLst>
                                      </p:cBhvr>
                                    </p:animRot>
                                  </p:childTnLst>
                                </p:cTn>
                              </p:par>
                              <p:par>
                                <p:cTn id="16" presetID="22" presetClass="entr" presetSubtype="1" fill="hold" grpId="0" nodeType="withEffect">
                                  <p:stCondLst>
                                    <p:cond delay="1600"/>
                                  </p:stCondLst>
                                  <p:childTnLst>
                                    <p:set>
                                      <p:cBhvr>
                                        <p:cTn id="17" dur="1" fill="hold">
                                          <p:stCondLst>
                                            <p:cond delay="0"/>
                                          </p:stCondLst>
                                        </p:cTn>
                                        <p:tgtEl>
                                          <p:spTgt spid="44"/>
                                        </p:tgtEl>
                                        <p:attrNameLst>
                                          <p:attrName>style.visibility</p:attrName>
                                        </p:attrNameLst>
                                      </p:cBhvr>
                                      <p:to>
                                        <p:strVal val="visible"/>
                                      </p:to>
                                    </p:set>
                                    <p:animEffect transition="in" filter="wipe(up)">
                                      <p:cBhvr>
                                        <p:cTn id="18" dur="2300"/>
                                        <p:tgtEl>
                                          <p:spTgt spid="44"/>
                                        </p:tgtEl>
                                      </p:cBhvr>
                                    </p:animEffect>
                                  </p:childTnLst>
                                </p:cTn>
                              </p:par>
                            </p:childTnLst>
                          </p:cTn>
                        </p:par>
                        <p:par>
                          <p:cTn id="19" fill="hold">
                            <p:stCondLst>
                              <p:cond delay="1000"/>
                            </p:stCondLst>
                            <p:childTnLst>
                              <p:par>
                                <p:cTn id="20" presetID="18" presetClass="entr" presetSubtype="12"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strips(downLeft)">
                                      <p:cBhvr>
                                        <p:cTn id="22" dur="1000"/>
                                        <p:tgtEl>
                                          <p:spTgt spid="2"/>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73"/>
                                        </p:tgtEl>
                                        <p:attrNameLst>
                                          <p:attrName>style.visibility</p:attrName>
                                        </p:attrNameLst>
                                      </p:cBhvr>
                                      <p:to>
                                        <p:strVal val="visible"/>
                                      </p:to>
                                    </p:set>
                                    <p:animEffect transition="in" filter="barn(inVertical)">
                                      <p:cBhvr>
                                        <p:cTn id="26" dur="750"/>
                                        <p:tgtEl>
                                          <p:spTgt spid="73"/>
                                        </p:tgtEl>
                                      </p:cBhvr>
                                    </p:animEffect>
                                  </p:childTnLst>
                                </p:cTn>
                              </p:par>
                            </p:childTnLst>
                          </p:cTn>
                        </p:par>
                        <p:par>
                          <p:cTn id="27" fill="hold">
                            <p:stCondLst>
                              <p:cond delay="3000"/>
                            </p:stCondLst>
                            <p:childTnLst>
                              <p:par>
                                <p:cTn id="28" presetID="22" presetClass="entr" presetSubtype="1" fill="hold" grpId="0" nodeType="afterEffect">
                                  <p:stCondLst>
                                    <p:cond delay="0"/>
                                  </p:stCondLst>
                                  <p:childTnLst>
                                    <p:set>
                                      <p:cBhvr>
                                        <p:cTn id="29" dur="1" fill="hold">
                                          <p:stCondLst>
                                            <p:cond delay="0"/>
                                          </p:stCondLst>
                                        </p:cTn>
                                        <p:tgtEl>
                                          <p:spTgt spid="74"/>
                                        </p:tgtEl>
                                        <p:attrNameLst>
                                          <p:attrName>style.visibility</p:attrName>
                                        </p:attrNameLst>
                                      </p:cBhvr>
                                      <p:to>
                                        <p:strVal val="visible"/>
                                      </p:to>
                                    </p:set>
                                    <p:animEffect transition="in" filter="wipe(up)">
                                      <p:cBhvr>
                                        <p:cTn id="30" dur="500"/>
                                        <p:tgtEl>
                                          <p:spTgt spid="74"/>
                                        </p:tgtEl>
                                      </p:cBhvr>
                                    </p:animEffect>
                                  </p:childTnLst>
                                </p:cTn>
                              </p:par>
                            </p:childTnLst>
                          </p:cTn>
                        </p:par>
                        <p:par>
                          <p:cTn id="31" fill="hold">
                            <p:stCondLst>
                              <p:cond delay="3500"/>
                            </p:stCondLst>
                            <p:childTnLst>
                              <p:par>
                                <p:cTn id="32" presetID="22" presetClass="entr" presetSubtype="4" fill="hold" grpId="0" nodeType="after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wipe(down)">
                                      <p:cBhvr>
                                        <p:cTn id="34" dur="750"/>
                                        <p:tgtEl>
                                          <p:spTgt spid="102"/>
                                        </p:tgtEl>
                                      </p:cBhvr>
                                    </p:animEffect>
                                  </p:childTnLst>
                                </p:cTn>
                              </p:par>
                            </p:childTnLst>
                          </p:cTn>
                        </p:par>
                        <p:par>
                          <p:cTn id="35" fill="hold">
                            <p:stCondLst>
                              <p:cond delay="4500"/>
                            </p:stCondLst>
                            <p:childTnLst>
                              <p:par>
                                <p:cTn id="36" presetID="2" presetClass="entr" presetSubtype="12" fill="hold" grpId="0" nodeType="afterEffect">
                                  <p:stCondLst>
                                    <p:cond delay="0"/>
                                  </p:stCondLst>
                                  <p:childTnLst>
                                    <p:set>
                                      <p:cBhvr>
                                        <p:cTn id="37" dur="1" fill="hold">
                                          <p:stCondLst>
                                            <p:cond delay="0"/>
                                          </p:stCondLst>
                                        </p:cTn>
                                        <p:tgtEl>
                                          <p:spTgt spid="103"/>
                                        </p:tgtEl>
                                        <p:attrNameLst>
                                          <p:attrName>style.visibility</p:attrName>
                                        </p:attrNameLst>
                                      </p:cBhvr>
                                      <p:to>
                                        <p:strVal val="visible"/>
                                      </p:to>
                                    </p:set>
                                    <p:anim calcmode="lin" valueType="num">
                                      <p:cBhvr>
                                        <p:cTn id="38" dur="500" fill="hold"/>
                                        <p:tgtEl>
                                          <p:spTgt spid="103"/>
                                        </p:tgtEl>
                                        <p:attrNameLst>
                                          <p:attrName>ppt_x</p:attrName>
                                        </p:attrNameLst>
                                      </p:cBhvr>
                                      <p:tavLst>
                                        <p:tav tm="0">
                                          <p:val>
                                            <p:strVal val="0-#ppt_w/2"/>
                                          </p:val>
                                        </p:tav>
                                        <p:tav tm="100000">
                                          <p:val>
                                            <p:strVal val="#ppt_x"/>
                                          </p:val>
                                        </p:tav>
                                      </p:tavLst>
                                    </p:anim>
                                    <p:anim calcmode="lin" valueType="num">
                                      <p:cBhvr>
                                        <p:cTn id="39" dur="500" fill="hold"/>
                                        <p:tgtEl>
                                          <p:spTgt spid="103"/>
                                        </p:tgtEl>
                                        <p:attrNameLst>
                                          <p:attrName>ppt_y</p:attrName>
                                        </p:attrNameLst>
                                      </p:cBhvr>
                                      <p:tavLst>
                                        <p:tav tm="0">
                                          <p:val>
                                            <p:strVal val="1+#ppt_h/2"/>
                                          </p:val>
                                        </p:tav>
                                        <p:tav tm="100000">
                                          <p:val>
                                            <p:strVal val="#ppt_y"/>
                                          </p:val>
                                        </p:tav>
                                      </p:tavLst>
                                    </p:anim>
                                  </p:childTnLst>
                                </p:cTn>
                              </p:par>
                            </p:childTnLst>
                          </p:cTn>
                        </p:par>
                        <p:par>
                          <p:cTn id="40" fill="hold">
                            <p:stCondLst>
                              <p:cond delay="5000"/>
                            </p:stCondLst>
                            <p:childTnLst>
                              <p:par>
                                <p:cTn id="41" presetID="22" presetClass="entr" presetSubtype="8" fill="hold" grpId="0" nodeType="afterEffect">
                                  <p:stCondLst>
                                    <p:cond delay="0"/>
                                  </p:stCondLst>
                                  <p:childTnLst>
                                    <p:set>
                                      <p:cBhvr>
                                        <p:cTn id="42" dur="1" fill="hold">
                                          <p:stCondLst>
                                            <p:cond delay="0"/>
                                          </p:stCondLst>
                                        </p:cTn>
                                        <p:tgtEl>
                                          <p:spTgt spid="104"/>
                                        </p:tgtEl>
                                        <p:attrNameLst>
                                          <p:attrName>style.visibility</p:attrName>
                                        </p:attrNameLst>
                                      </p:cBhvr>
                                      <p:to>
                                        <p:strVal val="visible"/>
                                      </p:to>
                                    </p:set>
                                    <p:animEffect transition="in" filter="wipe(left)">
                                      <p:cBhvr>
                                        <p:cTn id="43" dur="500"/>
                                        <p:tgtEl>
                                          <p:spTgt spid="104"/>
                                        </p:tgtEl>
                                      </p:cBhvr>
                                    </p:animEffect>
                                  </p:childTnLst>
                                </p:cTn>
                              </p:par>
                            </p:childTnLst>
                          </p:cTn>
                        </p:par>
                        <p:par>
                          <p:cTn id="44" fill="hold">
                            <p:stCondLst>
                              <p:cond delay="5500"/>
                            </p:stCondLst>
                            <p:childTnLst>
                              <p:par>
                                <p:cTn id="45" presetID="22" presetClass="entr" presetSubtype="1"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10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44" grpId="0" animBg="1"/>
      <p:bldP spid="73" grpId="0"/>
      <p:bldP spid="74" grpId="0"/>
      <p:bldP spid="103" grpId="0" animBg="1"/>
      <p:bldP spid="104"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25" name="矩形 16"/>
          <p:cNvPicPr/>
          <p:nvPr/>
        </p:nvPicPr>
        <p:blipFill>
          <a:blip r:embed="rId1"/>
          <a:stretch>
            <a:fillRect/>
          </a:stretch>
        </p:blipFill>
        <p:spPr>
          <a:xfrm>
            <a:off x="844550" y="234950"/>
            <a:ext cx="1943100" cy="669925"/>
          </a:xfrm>
          <a:prstGeom prst="rect">
            <a:avLst/>
          </a:prstGeom>
          <a:noFill/>
          <a:ln w="9525">
            <a:noFill/>
          </a:ln>
        </p:spPr>
      </p:pic>
      <p:pic>
        <p:nvPicPr>
          <p:cNvPr id="26626" name="矩形 15"/>
          <p:cNvPicPr/>
          <p:nvPr/>
        </p:nvPicPr>
        <p:blipFill>
          <a:blip r:embed="rId2"/>
          <a:stretch>
            <a:fillRect/>
          </a:stretch>
        </p:blipFill>
        <p:spPr>
          <a:xfrm>
            <a:off x="2787650" y="234950"/>
            <a:ext cx="1944688" cy="665163"/>
          </a:xfrm>
          <a:prstGeom prst="rect">
            <a:avLst/>
          </a:prstGeom>
          <a:noFill/>
          <a:ln w="9525">
            <a:noFill/>
          </a:ln>
        </p:spPr>
      </p:pic>
      <p:pic>
        <p:nvPicPr>
          <p:cNvPr id="26627" name="矩形 14"/>
          <p:cNvPicPr/>
          <p:nvPr/>
        </p:nvPicPr>
        <p:blipFill>
          <a:blip r:embed="rId3"/>
          <a:stretch>
            <a:fillRect/>
          </a:stretch>
        </p:blipFill>
        <p:spPr>
          <a:xfrm>
            <a:off x="4732338" y="234950"/>
            <a:ext cx="1943100" cy="669925"/>
          </a:xfrm>
          <a:prstGeom prst="rect">
            <a:avLst/>
          </a:prstGeom>
          <a:noFill/>
          <a:ln w="9525">
            <a:noFill/>
          </a:ln>
        </p:spPr>
      </p:pic>
      <p:pic>
        <p:nvPicPr>
          <p:cNvPr id="26628" name="矩形 13"/>
          <p:cNvPicPr/>
          <p:nvPr/>
        </p:nvPicPr>
        <p:blipFill>
          <a:blip r:embed="rId4"/>
          <a:stretch>
            <a:fillRect/>
          </a:stretch>
        </p:blipFill>
        <p:spPr>
          <a:xfrm>
            <a:off x="6675438" y="236538"/>
            <a:ext cx="1944687" cy="669925"/>
          </a:xfrm>
          <a:prstGeom prst="rect">
            <a:avLst/>
          </a:prstGeom>
          <a:noFill/>
          <a:ln w="9525">
            <a:noFill/>
          </a:ln>
        </p:spPr>
      </p:pic>
      <p:cxnSp>
        <p:nvCxnSpPr>
          <p:cNvPr id="26629"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26630" name="组合 90"/>
          <p:cNvGrpSpPr/>
          <p:nvPr/>
        </p:nvGrpSpPr>
        <p:grpSpPr>
          <a:xfrm>
            <a:off x="304800" y="333375"/>
            <a:ext cx="466725" cy="468313"/>
            <a:chOff x="1192404" y="608225"/>
            <a:chExt cx="1755828" cy="1759616"/>
          </a:xfrm>
        </p:grpSpPr>
        <p:grpSp>
          <p:nvGrpSpPr>
            <p:cNvPr id="26631"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26633" name="任意多边形 83"/>
              <p:cNvGrpSpPr/>
              <p:nvPr/>
            </p:nvGrpSpPr>
            <p:grpSpPr>
              <a:xfrm>
                <a:off x="6397313" y="2490687"/>
                <a:ext cx="2505748" cy="2500354"/>
                <a:chOff x="1883664" y="1987296"/>
                <a:chExt cx="1322832" cy="1322832"/>
              </a:xfrm>
            </p:grpSpPr>
            <p:pic>
              <p:nvPicPr>
                <p:cNvPr id="26634" name="任意多边形 83"/>
                <p:cNvPicPr/>
                <p:nvPr/>
              </p:nvPicPr>
              <p:blipFill>
                <a:blip r:embed="rId5"/>
                <a:stretch>
                  <a:fillRect/>
                </a:stretch>
              </p:blipFill>
              <p:spPr>
                <a:xfrm>
                  <a:off x="1883664" y="1987296"/>
                  <a:ext cx="1322832" cy="1322832"/>
                </a:xfrm>
                <a:prstGeom prst="rect">
                  <a:avLst/>
                </a:prstGeom>
                <a:noFill/>
                <a:ln w="9525">
                  <a:noFill/>
                </a:ln>
              </p:spPr>
            </p:pic>
            <p:sp>
              <p:nvSpPr>
                <p:cNvPr id="26635" name="Text Box 109"/>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24025" cy="554037"/>
          </a:xfrm>
          <a:prstGeom prst="rect">
            <a:avLst/>
          </a:prstGeom>
          <a:noFill/>
          <a:ln w="9525">
            <a:noFill/>
          </a:ln>
        </p:spPr>
        <p:txBody>
          <a:bodyPr wrap="none" lIns="91431" tIns="45715" rIns="91431" bIns="45715" anchor="t" anchorCtr="0">
            <a:spAutoFit/>
          </a:bodyPr>
          <a:p>
            <a:r>
              <a:rPr lang="zh-CN" altLang="en-US" sz="3000" dirty="0">
                <a:solidFill>
                  <a:schemeClr val="bg1"/>
                </a:solidFill>
                <a:latin typeface="Rockwell" panose="02060603020205020403" pitchFamily="18" charset="0"/>
                <a:ea typeface="微软雅黑" panose="020B0503020204020204" pitchFamily="34" charset="-122"/>
              </a:rPr>
              <a:t>教学设计</a:t>
            </a:r>
            <a:endParaRPr lang="zh-CN" altLang="en-US" sz="3000" dirty="0">
              <a:solidFill>
                <a:schemeClr val="bg1"/>
              </a:solidFill>
              <a:latin typeface="Rockwell" panose="02060603020205020403" pitchFamily="18" charset="0"/>
              <a:ea typeface="微软雅黑" panose="020B0503020204020204" pitchFamily="34" charset="-122"/>
            </a:endParaRPr>
          </a:p>
        </p:txBody>
      </p:sp>
      <p:sp>
        <p:nvSpPr>
          <p:cNvPr id="26638" name="TextBox 64"/>
          <p:cNvSpPr txBox="1"/>
          <p:nvPr/>
        </p:nvSpPr>
        <p:spPr>
          <a:xfrm>
            <a:off x="2878138" y="288925"/>
            <a:ext cx="1724025" cy="554038"/>
          </a:xfrm>
          <a:prstGeom prst="rect">
            <a:avLst/>
          </a:prstGeom>
          <a:noFill/>
          <a:ln w="9525">
            <a:noFill/>
          </a:ln>
        </p:spPr>
        <p:txBody>
          <a:bodyPr wrap="none" lIns="91431" tIns="45715" rIns="91431" bIns="45715" anchor="t" anchorCtr="0">
            <a:spAutoFit/>
          </a:bodyPr>
          <a:p>
            <a:r>
              <a:rPr lang="zh-CN" altLang="en-US" sz="3000" dirty="0">
                <a:latin typeface="Rockwell" panose="02060603020205020403" pitchFamily="18" charset="0"/>
                <a:ea typeface="微软雅黑" panose="020B0503020204020204" pitchFamily="34" charset="-122"/>
              </a:rPr>
              <a:t>教学实施</a:t>
            </a:r>
            <a:endParaRPr lang="zh-CN" altLang="en-US" sz="3000" dirty="0">
              <a:latin typeface="Rockwell" panose="02060603020205020403" pitchFamily="18" charset="0"/>
              <a:ea typeface="微软雅黑" panose="020B0503020204020204" pitchFamily="34" charset="-122"/>
            </a:endParaRPr>
          </a:p>
        </p:txBody>
      </p:sp>
      <p:sp>
        <p:nvSpPr>
          <p:cNvPr id="26639" name="TextBox 64"/>
          <p:cNvSpPr txBox="1"/>
          <p:nvPr/>
        </p:nvSpPr>
        <p:spPr>
          <a:xfrm>
            <a:off x="4875213" y="288925"/>
            <a:ext cx="1724025" cy="554038"/>
          </a:xfrm>
          <a:prstGeom prst="rect">
            <a:avLst/>
          </a:prstGeom>
          <a:noFill/>
          <a:ln w="9525">
            <a:noFill/>
          </a:ln>
        </p:spPr>
        <p:txBody>
          <a:bodyPr wrap="none" lIns="91431" tIns="45715" rIns="91431" bIns="45715" anchor="t" anchorCtr="0">
            <a:spAutoFit/>
          </a:bodyPr>
          <a:p>
            <a:r>
              <a:rPr lang="zh-CN" altLang="en-US" sz="3000" dirty="0">
                <a:latin typeface="Rockwell" panose="02060603020205020403" pitchFamily="18" charset="0"/>
                <a:ea typeface="微软雅黑" panose="020B0503020204020204" pitchFamily="34" charset="-122"/>
              </a:rPr>
              <a:t>教学评价</a:t>
            </a:r>
            <a:endParaRPr lang="zh-CN" altLang="en-US" sz="3000" dirty="0">
              <a:latin typeface="Rockwell" panose="02060603020205020403" pitchFamily="18" charset="0"/>
              <a:ea typeface="微软雅黑" panose="020B0503020204020204" pitchFamily="34" charset="-122"/>
            </a:endParaRPr>
          </a:p>
        </p:txBody>
      </p:sp>
      <p:sp>
        <p:nvSpPr>
          <p:cNvPr id="26640" name="TextBox 64"/>
          <p:cNvSpPr txBox="1"/>
          <p:nvPr/>
        </p:nvSpPr>
        <p:spPr>
          <a:xfrm>
            <a:off x="6819900"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教学反思</a:t>
            </a:r>
            <a:endParaRPr lang="zh-CN" altLang="en-US" sz="3000">
              <a:latin typeface="Rockwell" panose="02060603020205020403" pitchFamily="18" charset="0"/>
              <a:ea typeface="微软雅黑" panose="020B0503020204020204" pitchFamily="34" charset="-122"/>
            </a:endParaRPr>
          </a:p>
        </p:txBody>
      </p:sp>
      <p:sp>
        <p:nvSpPr>
          <p:cNvPr id="15" name="TextBox 64"/>
          <p:cNvSpPr txBox="1"/>
          <p:nvPr/>
        </p:nvSpPr>
        <p:spPr>
          <a:xfrm>
            <a:off x="9555163" y="261938"/>
            <a:ext cx="2085975" cy="552450"/>
          </a:xfrm>
          <a:prstGeom prst="rect">
            <a:avLst/>
          </a:prstGeom>
          <a:noFill/>
          <a:ln w="9525">
            <a:noFill/>
          </a:ln>
        </p:spPr>
        <p:txBody>
          <a:bodyPr wrap="none" lIns="91431" tIns="45715" rIns="91431" bIns="45715" anchor="t" anchorCtr="0">
            <a:spAutoFit/>
          </a:bodyPr>
          <a:p>
            <a:r>
              <a:rPr lang="en-US" altLang="zh-CN" sz="3000">
                <a:latin typeface="Rockwell" panose="02060603020205020403" pitchFamily="18" charset="0"/>
                <a:ea typeface="微软雅黑" panose="020B0503020204020204" pitchFamily="34" charset="-122"/>
              </a:rPr>
              <a:t>》</a:t>
            </a:r>
            <a:r>
              <a:rPr lang="zh-CN" altLang="en-US" sz="3000">
                <a:latin typeface="Rockwell" panose="02060603020205020403" pitchFamily="18" charset="0"/>
                <a:ea typeface="微软雅黑" panose="020B0503020204020204" pitchFamily="34" charset="-122"/>
              </a:rPr>
              <a:t>学习内容</a:t>
            </a:r>
            <a:endParaRPr lang="zh-CN" altLang="en-US" sz="3000">
              <a:latin typeface="Rockwell" panose="02060603020205020403" pitchFamily="18" charset="0"/>
              <a:ea typeface="微软雅黑" panose="020B0503020204020204" pitchFamily="34" charset="-122"/>
            </a:endParaRPr>
          </a:p>
        </p:txBody>
      </p:sp>
      <p:grpSp>
        <p:nvGrpSpPr>
          <p:cNvPr id="10" name="组合 9"/>
          <p:cNvGrpSpPr/>
          <p:nvPr/>
        </p:nvGrpSpPr>
        <p:grpSpPr>
          <a:xfrm>
            <a:off x="2173288" y="1741488"/>
            <a:ext cx="6753225" cy="1014412"/>
            <a:chOff x="3642341" y="2809636"/>
            <a:chExt cx="6751915" cy="1014854"/>
          </a:xfrm>
        </p:grpSpPr>
        <p:sp>
          <p:nvSpPr>
            <p:cNvPr id="4" name="圆角矩形 3"/>
            <p:cNvSpPr/>
            <p:nvPr/>
          </p:nvSpPr>
          <p:spPr>
            <a:xfrm>
              <a:off x="3642341" y="2809636"/>
              <a:ext cx="6751915" cy="744629"/>
            </a:xfrm>
            <a:prstGeom prst="roundRect">
              <a:avLst/>
            </a:prstGeom>
            <a:solidFill>
              <a:srgbClr val="24B7BF"/>
            </a:solidFill>
            <a:ln w="28575">
              <a:gradFill>
                <a:gsLst>
                  <a:gs pos="0">
                    <a:schemeClr val="bg1">
                      <a:lumMod val="85000"/>
                    </a:schemeClr>
                  </a:gs>
                  <a:gs pos="100000">
                    <a:schemeClr val="bg1">
                      <a:lumMod val="100000"/>
                    </a:schemeClr>
                  </a:gs>
                </a:gsLst>
                <a:lin ang="2700000" scaled="0"/>
              </a:gra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strike="noStrike" noProof="1"/>
            </a:p>
          </p:txBody>
        </p:sp>
        <p:sp>
          <p:nvSpPr>
            <p:cNvPr id="26644" name="文本框 20"/>
            <p:cNvSpPr txBox="1"/>
            <p:nvPr/>
          </p:nvSpPr>
          <p:spPr>
            <a:xfrm>
              <a:off x="4255632" y="2809636"/>
              <a:ext cx="5951970" cy="1014854"/>
            </a:xfrm>
            <a:prstGeom prst="rect">
              <a:avLst/>
            </a:prstGeom>
            <a:noFill/>
            <a:ln w="9525">
              <a:noFill/>
            </a:ln>
          </p:spPr>
          <p:txBody>
            <a:bodyPr wrap="square" anchor="t" anchorCtr="0">
              <a:spAutoFit/>
            </a:bodyPr>
            <a:p>
              <a:r>
                <a:rPr lang="zh-CN" altLang="zh-CN" sz="2000" b="1">
                  <a:latin typeface="Calibri" panose="020F0502020204030204" pitchFamily="34" charset="0"/>
                  <a:ea typeface="宋体" panose="02010600030101010101" pitchFamily="2" charset="-122"/>
                </a:rPr>
                <a:t>工作要求：测绘过程需要车间</a:t>
              </a:r>
              <a:r>
                <a:rPr lang="en-US" altLang="zh-CN" sz="2000" b="1">
                  <a:latin typeface="Calibri" panose="020F0502020204030204" pitchFamily="34" charset="0"/>
                  <a:ea typeface="宋体" panose="02010600030101010101" pitchFamily="2" charset="-122"/>
                </a:rPr>
                <a:t>9S</a:t>
              </a:r>
              <a:r>
                <a:rPr lang="zh-CN" altLang="zh-CN" sz="2000" b="1">
                  <a:latin typeface="Calibri" panose="020F0502020204030204" pitchFamily="34" charset="0"/>
                  <a:ea typeface="宋体" panose="02010600030101010101" pitchFamily="2" charset="-122"/>
                </a:rPr>
                <a:t>管理制度，规范安全操作相关工量具，按照计划完成教学模具的测绘。</a:t>
              </a:r>
              <a:endParaRPr lang="zh-CN" altLang="en-US" sz="2000" b="1">
                <a:latin typeface="Arial" panose="020B0604020202020204" pitchFamily="34" charset="0"/>
                <a:ea typeface="宋体" panose="02010600030101010101" pitchFamily="2" charset="-122"/>
              </a:endParaRPr>
            </a:p>
            <a:p>
              <a:endParaRPr lang="zh-CN" altLang="en-US" sz="2000" b="1" dirty="0">
                <a:solidFill>
                  <a:schemeClr val="bg1"/>
                </a:solidFill>
                <a:latin typeface="宋体" panose="02010600030101010101" pitchFamily="2" charset="-122"/>
                <a:ea typeface="宋体" panose="02010600030101010101" pitchFamily="2" charset="-122"/>
              </a:endParaRPr>
            </a:p>
          </p:txBody>
        </p:sp>
      </p:grpSp>
      <p:grpSp>
        <p:nvGrpSpPr>
          <p:cNvPr id="7" name="组合 6"/>
          <p:cNvGrpSpPr/>
          <p:nvPr/>
        </p:nvGrpSpPr>
        <p:grpSpPr>
          <a:xfrm>
            <a:off x="611188" y="1484313"/>
            <a:ext cx="1993900" cy="674687"/>
            <a:chOff x="2322061" y="2552833"/>
            <a:chExt cx="1751106" cy="673953"/>
          </a:xfrm>
        </p:grpSpPr>
        <p:sp>
          <p:nvSpPr>
            <p:cNvPr id="2" name="圆角矩形 1"/>
            <p:cNvSpPr/>
            <p:nvPr/>
          </p:nvSpPr>
          <p:spPr>
            <a:xfrm>
              <a:off x="2322061" y="2552833"/>
              <a:ext cx="1751106" cy="673953"/>
            </a:xfrm>
            <a:prstGeom prst="roundRect">
              <a:avLst/>
            </a:prstGeom>
            <a:gradFill>
              <a:gsLst>
                <a:gs pos="0">
                  <a:schemeClr val="bg1">
                    <a:lumMod val="94000"/>
                  </a:schemeClr>
                </a:gs>
                <a:gs pos="77000">
                  <a:schemeClr val="bg1">
                    <a:lumMod val="100000"/>
                  </a:schemeClr>
                </a:gs>
              </a:gsLst>
              <a:lin ang="2700000" scaled="0"/>
            </a:gradFill>
            <a:ln w="28575">
              <a:gradFill>
                <a:gsLst>
                  <a:gs pos="100000">
                    <a:schemeClr val="bg1">
                      <a:lumMod val="90000"/>
                    </a:schemeClr>
                  </a:gs>
                  <a:gs pos="0">
                    <a:schemeClr val="bg1">
                      <a:lumMod val="100000"/>
                    </a:schemeClr>
                  </a:gs>
                </a:gsLst>
                <a:lin ang="2700000" scaled="0"/>
              </a:gradFill>
            </a:ln>
            <a:effectLst>
              <a:outerShdw blurRad="76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strike="noStrike" noProof="1"/>
            </a:p>
          </p:txBody>
        </p:sp>
        <p:sp>
          <p:nvSpPr>
            <p:cNvPr id="26647" name="文本框 23"/>
            <p:cNvSpPr txBox="1"/>
            <p:nvPr/>
          </p:nvSpPr>
          <p:spPr>
            <a:xfrm>
              <a:off x="2651543" y="2690658"/>
              <a:ext cx="1092142" cy="398867"/>
            </a:xfrm>
            <a:prstGeom prst="rect">
              <a:avLst/>
            </a:prstGeom>
            <a:noFill/>
            <a:ln w="9525">
              <a:noFill/>
            </a:ln>
          </p:spPr>
          <p:txBody>
            <a:bodyPr wrap="square" anchor="t" anchorCtr="0">
              <a:spAutoFit/>
            </a:bodyPr>
            <a:p>
              <a:r>
                <a:rPr lang="zh-CN" altLang="en-US" sz="2000">
                  <a:solidFill>
                    <a:srgbClr val="7F7F7F"/>
                  </a:solidFill>
                  <a:latin typeface="微软雅黑" panose="020B0503020204020204" pitchFamily="34" charset="-122"/>
                  <a:ea typeface="微软雅黑" panose="020B0503020204020204" pitchFamily="34" charset="-122"/>
                </a:rPr>
                <a:t>任务描述</a:t>
              </a:r>
              <a:endParaRPr lang="zh-CN" altLang="en-US" sz="2000">
                <a:solidFill>
                  <a:srgbClr val="7F7F7F"/>
                </a:solidFill>
                <a:latin typeface="微软雅黑" panose="020B0503020204020204" pitchFamily="34" charset="-122"/>
                <a:ea typeface="微软雅黑" panose="020B0503020204020204" pitchFamily="34" charset="-122"/>
              </a:endParaRPr>
            </a:p>
          </p:txBody>
        </p:sp>
      </p:grpSp>
      <p:pic>
        <p:nvPicPr>
          <p:cNvPr id="18" name="图片 17"/>
          <p:cNvPicPr>
            <a:picLocks noChangeAspect="1"/>
          </p:cNvPicPr>
          <p:nvPr/>
        </p:nvPicPr>
        <p:blipFill>
          <a:blip r:embed="rId6"/>
          <a:stretch>
            <a:fillRect/>
          </a:stretch>
        </p:blipFill>
        <p:spPr>
          <a:xfrm>
            <a:off x="4602163" y="2854325"/>
            <a:ext cx="3817937" cy="3700463"/>
          </a:xfrm>
          <a:prstGeom prst="rect">
            <a:avLst/>
          </a:prstGeom>
          <a:noFill/>
          <a:ln w="9525">
            <a:noFill/>
          </a:ln>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1000"/>
                                        <p:tgtEl>
                                          <p:spTgt spid="15"/>
                                        </p:tgtEl>
                                      </p:cBhvr>
                                    </p:animEffect>
                                  </p:childTnLst>
                                </p:cTn>
                              </p:par>
                            </p:childTnLst>
                          </p:cTn>
                        </p:par>
                        <p:par>
                          <p:cTn id="18" fill="hold">
                            <p:stCondLst>
                              <p:cond delay="2799"/>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par>
                          <p:cTn id="22" fill="hold">
                            <p:stCondLst>
                              <p:cond delay="3299"/>
                            </p:stCondLst>
                            <p:childTnLst>
                              <p:par>
                                <p:cTn id="23" presetID="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ppt_x</p:attrName>
                                        </p:attrNameLst>
                                      </p:cBhvr>
                                      <p:tavLst>
                                        <p:tav tm="0">
                                          <p:val>
                                            <p:strVal val="0-#ppt_w/2"/>
                                          </p:val>
                                        </p:tav>
                                        <p:tav tm="100000">
                                          <p:val>
                                            <p:strVal val="#ppt_x"/>
                                          </p:val>
                                        </p:tav>
                                      </p:tavLst>
                                    </p:anim>
                                    <p:anim calcmode="lin" valueType="num">
                                      <p:cBhvr>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linds(horizont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673" name="矩形 16"/>
          <p:cNvPicPr/>
          <p:nvPr/>
        </p:nvPicPr>
        <p:blipFill>
          <a:blip r:embed="rId1"/>
          <a:stretch>
            <a:fillRect/>
          </a:stretch>
        </p:blipFill>
        <p:spPr>
          <a:xfrm>
            <a:off x="844550" y="234950"/>
            <a:ext cx="1943100" cy="669925"/>
          </a:xfrm>
          <a:prstGeom prst="rect">
            <a:avLst/>
          </a:prstGeom>
          <a:noFill/>
          <a:ln w="9525">
            <a:noFill/>
          </a:ln>
        </p:spPr>
      </p:pic>
      <p:pic>
        <p:nvPicPr>
          <p:cNvPr id="28674" name="矩形 15"/>
          <p:cNvPicPr/>
          <p:nvPr/>
        </p:nvPicPr>
        <p:blipFill>
          <a:blip r:embed="rId2"/>
          <a:stretch>
            <a:fillRect/>
          </a:stretch>
        </p:blipFill>
        <p:spPr>
          <a:xfrm>
            <a:off x="2787650" y="234950"/>
            <a:ext cx="1944688" cy="665163"/>
          </a:xfrm>
          <a:prstGeom prst="rect">
            <a:avLst/>
          </a:prstGeom>
          <a:noFill/>
          <a:ln w="9525">
            <a:noFill/>
          </a:ln>
        </p:spPr>
      </p:pic>
      <p:pic>
        <p:nvPicPr>
          <p:cNvPr id="28675" name="矩形 14"/>
          <p:cNvPicPr/>
          <p:nvPr/>
        </p:nvPicPr>
        <p:blipFill>
          <a:blip r:embed="rId3"/>
          <a:stretch>
            <a:fillRect/>
          </a:stretch>
        </p:blipFill>
        <p:spPr>
          <a:xfrm>
            <a:off x="4732338" y="234950"/>
            <a:ext cx="1943100" cy="669925"/>
          </a:xfrm>
          <a:prstGeom prst="rect">
            <a:avLst/>
          </a:prstGeom>
          <a:noFill/>
          <a:ln w="9525">
            <a:noFill/>
          </a:ln>
        </p:spPr>
      </p:pic>
      <p:pic>
        <p:nvPicPr>
          <p:cNvPr id="28676" name="矩形 13"/>
          <p:cNvPicPr/>
          <p:nvPr/>
        </p:nvPicPr>
        <p:blipFill>
          <a:blip r:embed="rId4"/>
          <a:stretch>
            <a:fillRect/>
          </a:stretch>
        </p:blipFill>
        <p:spPr>
          <a:xfrm>
            <a:off x="6675438" y="236538"/>
            <a:ext cx="1944687" cy="669925"/>
          </a:xfrm>
          <a:prstGeom prst="rect">
            <a:avLst/>
          </a:prstGeom>
          <a:noFill/>
          <a:ln w="9525">
            <a:noFill/>
          </a:ln>
        </p:spPr>
      </p:pic>
      <p:cxnSp>
        <p:nvCxnSpPr>
          <p:cNvPr id="28677"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28678" name="组合 90"/>
          <p:cNvGrpSpPr/>
          <p:nvPr/>
        </p:nvGrpSpPr>
        <p:grpSpPr>
          <a:xfrm>
            <a:off x="304800" y="333375"/>
            <a:ext cx="466725" cy="468313"/>
            <a:chOff x="1192404" y="608225"/>
            <a:chExt cx="1755828" cy="1759616"/>
          </a:xfrm>
        </p:grpSpPr>
        <p:grpSp>
          <p:nvGrpSpPr>
            <p:cNvPr id="28679"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28681" name="任意多边形 83"/>
              <p:cNvGrpSpPr/>
              <p:nvPr/>
            </p:nvGrpSpPr>
            <p:grpSpPr>
              <a:xfrm>
                <a:off x="6397313" y="2490687"/>
                <a:ext cx="2505748" cy="2500354"/>
                <a:chOff x="1883664" y="1987296"/>
                <a:chExt cx="1322832" cy="1322832"/>
              </a:xfrm>
            </p:grpSpPr>
            <p:pic>
              <p:nvPicPr>
                <p:cNvPr id="28682" name="任意多边形 83"/>
                <p:cNvPicPr/>
                <p:nvPr/>
              </p:nvPicPr>
              <p:blipFill>
                <a:blip r:embed="rId5"/>
                <a:stretch>
                  <a:fillRect/>
                </a:stretch>
              </p:blipFill>
              <p:spPr>
                <a:xfrm>
                  <a:off x="1883664" y="1987296"/>
                  <a:ext cx="1322832" cy="1322832"/>
                </a:xfrm>
                <a:prstGeom prst="rect">
                  <a:avLst/>
                </a:prstGeom>
                <a:noFill/>
                <a:ln w="9525">
                  <a:noFill/>
                </a:ln>
              </p:spPr>
            </p:pic>
            <p:sp>
              <p:nvSpPr>
                <p:cNvPr id="28683" name="Text Box 109"/>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24025" cy="554037"/>
          </a:xfrm>
          <a:prstGeom prst="rect">
            <a:avLst/>
          </a:prstGeom>
          <a:noFill/>
          <a:ln w="9525">
            <a:noFill/>
          </a:ln>
        </p:spPr>
        <p:txBody>
          <a:bodyPr wrap="none" lIns="91431" tIns="45715" rIns="91431" bIns="45715" anchor="t" anchorCtr="0">
            <a:spAutoFit/>
          </a:bodyPr>
          <a:p>
            <a:r>
              <a:rPr lang="zh-CN" altLang="en-US" sz="3000" dirty="0">
                <a:solidFill>
                  <a:schemeClr val="bg1"/>
                </a:solidFill>
                <a:latin typeface="Rockwell" panose="02060603020205020403" pitchFamily="18" charset="0"/>
                <a:ea typeface="微软雅黑" panose="020B0503020204020204" pitchFamily="34" charset="-122"/>
              </a:rPr>
              <a:t>教学设计</a:t>
            </a:r>
            <a:endParaRPr lang="zh-CN" altLang="en-US" sz="3000" dirty="0">
              <a:solidFill>
                <a:schemeClr val="bg1"/>
              </a:solidFill>
              <a:latin typeface="Rockwell" panose="02060603020205020403" pitchFamily="18" charset="0"/>
              <a:ea typeface="微软雅黑" panose="020B0503020204020204" pitchFamily="34" charset="-122"/>
            </a:endParaRPr>
          </a:p>
        </p:txBody>
      </p:sp>
      <p:sp>
        <p:nvSpPr>
          <p:cNvPr id="28686" name="TextBox 64"/>
          <p:cNvSpPr txBox="1"/>
          <p:nvPr/>
        </p:nvSpPr>
        <p:spPr>
          <a:xfrm>
            <a:off x="2878138" y="288925"/>
            <a:ext cx="1724025" cy="554038"/>
          </a:xfrm>
          <a:prstGeom prst="rect">
            <a:avLst/>
          </a:prstGeom>
          <a:noFill/>
          <a:ln w="9525">
            <a:noFill/>
          </a:ln>
        </p:spPr>
        <p:txBody>
          <a:bodyPr wrap="none" lIns="91431" tIns="45715" rIns="91431" bIns="45715" anchor="t" anchorCtr="0">
            <a:spAutoFit/>
          </a:bodyPr>
          <a:p>
            <a:r>
              <a:rPr lang="zh-CN" altLang="en-US" sz="3000" dirty="0">
                <a:latin typeface="Rockwell" panose="02060603020205020403" pitchFamily="18" charset="0"/>
                <a:ea typeface="微软雅黑" panose="020B0503020204020204" pitchFamily="34" charset="-122"/>
              </a:rPr>
              <a:t>教学实施</a:t>
            </a:r>
            <a:endParaRPr lang="zh-CN" altLang="en-US" sz="3000" dirty="0">
              <a:latin typeface="Rockwell" panose="02060603020205020403" pitchFamily="18" charset="0"/>
              <a:ea typeface="微软雅黑" panose="020B0503020204020204" pitchFamily="34" charset="-122"/>
            </a:endParaRPr>
          </a:p>
        </p:txBody>
      </p:sp>
      <p:sp>
        <p:nvSpPr>
          <p:cNvPr id="28687" name="TextBox 64"/>
          <p:cNvSpPr txBox="1"/>
          <p:nvPr/>
        </p:nvSpPr>
        <p:spPr>
          <a:xfrm>
            <a:off x="4875213" y="288925"/>
            <a:ext cx="1724025" cy="554038"/>
          </a:xfrm>
          <a:prstGeom prst="rect">
            <a:avLst/>
          </a:prstGeom>
          <a:noFill/>
          <a:ln w="9525">
            <a:noFill/>
          </a:ln>
        </p:spPr>
        <p:txBody>
          <a:bodyPr wrap="none" lIns="91431" tIns="45715" rIns="91431" bIns="45715" anchor="t" anchorCtr="0">
            <a:spAutoFit/>
          </a:bodyPr>
          <a:p>
            <a:r>
              <a:rPr lang="zh-CN" altLang="en-US" sz="3000" dirty="0">
                <a:latin typeface="Rockwell" panose="02060603020205020403" pitchFamily="18" charset="0"/>
                <a:ea typeface="微软雅黑" panose="020B0503020204020204" pitchFamily="34" charset="-122"/>
              </a:rPr>
              <a:t>教学评价</a:t>
            </a:r>
            <a:endParaRPr lang="zh-CN" altLang="en-US" sz="3000" dirty="0">
              <a:latin typeface="Rockwell" panose="02060603020205020403" pitchFamily="18" charset="0"/>
              <a:ea typeface="微软雅黑" panose="020B0503020204020204" pitchFamily="34" charset="-122"/>
            </a:endParaRPr>
          </a:p>
        </p:txBody>
      </p:sp>
      <p:sp>
        <p:nvSpPr>
          <p:cNvPr id="28688" name="TextBox 64"/>
          <p:cNvSpPr txBox="1"/>
          <p:nvPr/>
        </p:nvSpPr>
        <p:spPr>
          <a:xfrm>
            <a:off x="6819900"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教学反思</a:t>
            </a:r>
            <a:endParaRPr lang="zh-CN" altLang="en-US" sz="3000">
              <a:latin typeface="Rockwell" panose="02060603020205020403" pitchFamily="18" charset="0"/>
              <a:ea typeface="微软雅黑" panose="020B0503020204020204" pitchFamily="34" charset="-122"/>
            </a:endParaRPr>
          </a:p>
        </p:txBody>
      </p:sp>
      <p:sp>
        <p:nvSpPr>
          <p:cNvPr id="15" name="TextBox 64"/>
          <p:cNvSpPr txBox="1"/>
          <p:nvPr/>
        </p:nvSpPr>
        <p:spPr>
          <a:xfrm>
            <a:off x="9555163" y="261938"/>
            <a:ext cx="2085975" cy="552450"/>
          </a:xfrm>
          <a:prstGeom prst="rect">
            <a:avLst/>
          </a:prstGeom>
          <a:noFill/>
          <a:ln w="9525">
            <a:noFill/>
          </a:ln>
        </p:spPr>
        <p:txBody>
          <a:bodyPr wrap="none" lIns="91431" tIns="45715" rIns="91431" bIns="45715" anchor="t" anchorCtr="0">
            <a:spAutoFit/>
          </a:bodyPr>
          <a:p>
            <a:r>
              <a:rPr lang="en-US" altLang="zh-CN" sz="3000">
                <a:latin typeface="Rockwell" panose="02060603020205020403" pitchFamily="18" charset="0"/>
                <a:ea typeface="微软雅黑" panose="020B0503020204020204" pitchFamily="34" charset="-122"/>
              </a:rPr>
              <a:t>》</a:t>
            </a:r>
            <a:r>
              <a:rPr lang="zh-CN" altLang="en-US" sz="3000">
                <a:latin typeface="Rockwell" panose="02060603020205020403" pitchFamily="18" charset="0"/>
                <a:ea typeface="微软雅黑" panose="020B0503020204020204" pitchFamily="34" charset="-122"/>
              </a:rPr>
              <a:t>学习内容</a:t>
            </a:r>
            <a:endParaRPr lang="zh-CN" altLang="en-US" sz="3000">
              <a:latin typeface="Rockwell" panose="02060603020205020403" pitchFamily="18" charset="0"/>
              <a:ea typeface="微软雅黑" panose="020B0503020204020204" pitchFamily="34" charset="-122"/>
            </a:endParaRPr>
          </a:p>
        </p:txBody>
      </p:sp>
      <p:grpSp>
        <p:nvGrpSpPr>
          <p:cNvPr id="11" name="组合 10"/>
          <p:cNvGrpSpPr/>
          <p:nvPr/>
        </p:nvGrpSpPr>
        <p:grpSpPr>
          <a:xfrm>
            <a:off x="2665413" y="1758950"/>
            <a:ext cx="6891337" cy="1101725"/>
            <a:chOff x="3642341" y="4023977"/>
            <a:chExt cx="6751915" cy="1101862"/>
          </a:xfrm>
        </p:grpSpPr>
        <p:sp>
          <p:nvSpPr>
            <p:cNvPr id="33" name="圆角矩形 32"/>
            <p:cNvSpPr/>
            <p:nvPr/>
          </p:nvSpPr>
          <p:spPr>
            <a:xfrm>
              <a:off x="3642341" y="4023977"/>
              <a:ext cx="6751915" cy="1009775"/>
            </a:xfrm>
            <a:prstGeom prst="roundRect">
              <a:avLst/>
            </a:prstGeom>
            <a:solidFill>
              <a:srgbClr val="FE7003"/>
            </a:solidFill>
            <a:ln w="28575">
              <a:gradFill>
                <a:gsLst>
                  <a:gs pos="0">
                    <a:schemeClr val="bg1">
                      <a:lumMod val="85000"/>
                    </a:schemeClr>
                  </a:gs>
                  <a:gs pos="100000">
                    <a:schemeClr val="bg1">
                      <a:lumMod val="100000"/>
                    </a:schemeClr>
                  </a:gs>
                </a:gsLst>
                <a:lin ang="2700000" scaled="0"/>
              </a:gra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strike="noStrike" noProof="1"/>
            </a:p>
          </p:txBody>
        </p:sp>
        <p:sp>
          <p:nvSpPr>
            <p:cNvPr id="28692" name="文本框 34"/>
            <p:cNvSpPr txBox="1"/>
            <p:nvPr/>
          </p:nvSpPr>
          <p:spPr>
            <a:xfrm>
              <a:off x="4267011" y="4110983"/>
              <a:ext cx="5956145" cy="1014856"/>
            </a:xfrm>
            <a:prstGeom prst="rect">
              <a:avLst/>
            </a:prstGeom>
            <a:noFill/>
            <a:ln w="9525">
              <a:noFill/>
            </a:ln>
          </p:spPr>
          <p:txBody>
            <a:bodyPr wrap="square" anchor="t" anchorCtr="0">
              <a:spAutoFit/>
            </a:bodyPr>
            <a:p>
              <a:r>
                <a:rPr lang="zh-CN" altLang="zh-CN" sz="2000" b="1" dirty="0">
                  <a:latin typeface="宋体" panose="02010600030101010101" pitchFamily="2" charset="-122"/>
                  <a:ea typeface="宋体" panose="02010600030101010101" pitchFamily="2" charset="-122"/>
                </a:rPr>
                <a:t>工作内容：通过小组合作，绘制教学模具的二维图形，标注尺寸，并运用计算机绘图软件AutoCAD绘制三维立体图。</a:t>
              </a:r>
              <a:endParaRPr lang="zh-CN" altLang="zh-CN" sz="2000" b="1" dirty="0">
                <a:latin typeface="宋体" panose="02010600030101010101" pitchFamily="2" charset="-122"/>
                <a:ea typeface="宋体" panose="02010600030101010101" pitchFamily="2" charset="-122"/>
              </a:endParaRPr>
            </a:p>
          </p:txBody>
        </p:sp>
      </p:grpSp>
      <p:grpSp>
        <p:nvGrpSpPr>
          <p:cNvPr id="8" name="组合 7"/>
          <p:cNvGrpSpPr/>
          <p:nvPr/>
        </p:nvGrpSpPr>
        <p:grpSpPr>
          <a:xfrm>
            <a:off x="854075" y="1485900"/>
            <a:ext cx="2209800" cy="674688"/>
            <a:chOff x="2322061" y="3767174"/>
            <a:chExt cx="1751106" cy="673953"/>
          </a:xfrm>
        </p:grpSpPr>
        <p:sp>
          <p:nvSpPr>
            <p:cNvPr id="34" name="圆角矩形 33"/>
            <p:cNvSpPr/>
            <p:nvPr/>
          </p:nvSpPr>
          <p:spPr>
            <a:xfrm>
              <a:off x="2322061" y="3767174"/>
              <a:ext cx="1751106" cy="673953"/>
            </a:xfrm>
            <a:prstGeom prst="roundRect">
              <a:avLst/>
            </a:prstGeom>
            <a:gradFill>
              <a:gsLst>
                <a:gs pos="0">
                  <a:schemeClr val="bg1">
                    <a:lumMod val="94000"/>
                  </a:schemeClr>
                </a:gs>
                <a:gs pos="77000">
                  <a:schemeClr val="bg1">
                    <a:lumMod val="100000"/>
                  </a:schemeClr>
                </a:gs>
              </a:gsLst>
              <a:lin ang="2700000" scaled="0"/>
            </a:gradFill>
            <a:ln w="28575">
              <a:gradFill>
                <a:gsLst>
                  <a:gs pos="100000">
                    <a:schemeClr val="bg1">
                      <a:lumMod val="90000"/>
                    </a:schemeClr>
                  </a:gs>
                  <a:gs pos="0">
                    <a:schemeClr val="bg1">
                      <a:lumMod val="100000"/>
                    </a:schemeClr>
                  </a:gs>
                </a:gsLst>
                <a:lin ang="2700000" scaled="0"/>
              </a:gradFill>
            </a:ln>
            <a:effectLst>
              <a:outerShdw blurRad="76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strike="noStrike" noProof="1"/>
            </a:p>
          </p:txBody>
        </p:sp>
        <p:sp>
          <p:nvSpPr>
            <p:cNvPr id="28695" name="文本框 66"/>
            <p:cNvSpPr txBox="1"/>
            <p:nvPr/>
          </p:nvSpPr>
          <p:spPr>
            <a:xfrm>
              <a:off x="2532882" y="3905344"/>
              <a:ext cx="1103915" cy="398031"/>
            </a:xfrm>
            <a:prstGeom prst="rect">
              <a:avLst/>
            </a:prstGeom>
            <a:noFill/>
            <a:ln w="9525">
              <a:noFill/>
            </a:ln>
          </p:spPr>
          <p:txBody>
            <a:bodyPr wrap="square" anchor="t" anchorCtr="0">
              <a:spAutoFit/>
            </a:bodyPr>
            <a:p>
              <a:r>
                <a:rPr lang="zh-CN" altLang="en-US" sz="2000">
                  <a:solidFill>
                    <a:srgbClr val="7F7F7F"/>
                  </a:solidFill>
                  <a:latin typeface="微软雅黑" panose="020B0503020204020204" pitchFamily="34" charset="-122"/>
                  <a:ea typeface="微软雅黑" panose="020B0503020204020204" pitchFamily="34" charset="-122"/>
                </a:rPr>
                <a:t>任务描述</a:t>
              </a:r>
              <a:endParaRPr lang="zh-CN" altLang="en-US" sz="2000">
                <a:solidFill>
                  <a:srgbClr val="7F7F7F"/>
                </a:solidFill>
                <a:latin typeface="微软雅黑" panose="020B0503020204020204" pitchFamily="34" charset="-122"/>
                <a:ea typeface="微软雅黑" panose="020B0503020204020204" pitchFamily="34" charset="-122"/>
              </a:endParaRPr>
            </a:p>
          </p:txBody>
        </p:sp>
      </p:grpSp>
      <p:pic>
        <p:nvPicPr>
          <p:cNvPr id="16" name="图片 15"/>
          <p:cNvPicPr>
            <a:picLocks noChangeAspect="1"/>
          </p:cNvPicPr>
          <p:nvPr/>
        </p:nvPicPr>
        <p:blipFill>
          <a:blip r:embed="rId6"/>
          <a:stretch>
            <a:fillRect/>
          </a:stretch>
        </p:blipFill>
        <p:spPr>
          <a:xfrm>
            <a:off x="1058863" y="2925763"/>
            <a:ext cx="6399212" cy="3600450"/>
          </a:xfrm>
          <a:prstGeom prst="rect">
            <a:avLst/>
          </a:prstGeom>
          <a:noFill/>
          <a:ln w="9525">
            <a:noFill/>
          </a:ln>
        </p:spPr>
      </p:pic>
      <p:pic>
        <p:nvPicPr>
          <p:cNvPr id="17" name="图片 16"/>
          <p:cNvPicPr>
            <a:picLocks noChangeAspect="1"/>
          </p:cNvPicPr>
          <p:nvPr/>
        </p:nvPicPr>
        <p:blipFill>
          <a:blip r:embed="rId7"/>
          <a:stretch>
            <a:fillRect/>
          </a:stretch>
        </p:blipFill>
        <p:spPr>
          <a:xfrm>
            <a:off x="7612063" y="2997200"/>
            <a:ext cx="4356100" cy="3532188"/>
          </a:xfrm>
          <a:prstGeom prst="rect">
            <a:avLst/>
          </a:prstGeom>
          <a:noFill/>
          <a:ln w="9525">
            <a:noFill/>
          </a:ln>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1000"/>
                                        <p:tgtEl>
                                          <p:spTgt spid="15"/>
                                        </p:tgtEl>
                                      </p:cBhvr>
                                    </p:animEffect>
                                  </p:childTnLst>
                                </p:cTn>
                              </p:par>
                            </p:childTnLst>
                          </p:cTn>
                        </p:par>
                        <p:par>
                          <p:cTn id="18" fill="hold">
                            <p:stCondLst>
                              <p:cond delay="2799"/>
                            </p:stCondLst>
                            <p:childTnLst>
                              <p:par>
                                <p:cTn id="19" presetID="22" presetClass="entr" presetSubtype="4"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par>
                          <p:cTn id="22" fill="hold">
                            <p:stCondLst>
                              <p:cond delay="3299"/>
                            </p:stCondLst>
                            <p:childTnLst>
                              <p:par>
                                <p:cTn id="23" presetID="2" presetClass="entr" presetSubtype="8"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ppt_x</p:attrName>
                                        </p:attrNameLst>
                                      </p:cBhvr>
                                      <p:tavLst>
                                        <p:tav tm="0">
                                          <p:val>
                                            <p:strVal val="0-#ppt_w/2"/>
                                          </p:val>
                                        </p:tav>
                                        <p:tav tm="100000">
                                          <p:val>
                                            <p:strVal val="#ppt_x"/>
                                          </p:val>
                                        </p:tav>
                                      </p:tavLst>
                                    </p:anim>
                                    <p:anim calcmode="lin" valueType="num">
                                      <p:cBhvr>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1" name="矩形 16"/>
          <p:cNvPicPr/>
          <p:nvPr/>
        </p:nvPicPr>
        <p:blipFill>
          <a:blip r:embed="rId1"/>
          <a:stretch>
            <a:fillRect/>
          </a:stretch>
        </p:blipFill>
        <p:spPr>
          <a:xfrm>
            <a:off x="844550" y="234950"/>
            <a:ext cx="1943100" cy="669925"/>
          </a:xfrm>
          <a:prstGeom prst="rect">
            <a:avLst/>
          </a:prstGeom>
          <a:noFill/>
          <a:ln w="9525">
            <a:noFill/>
          </a:ln>
        </p:spPr>
      </p:pic>
      <p:pic>
        <p:nvPicPr>
          <p:cNvPr id="30722" name="矩形 15"/>
          <p:cNvPicPr/>
          <p:nvPr/>
        </p:nvPicPr>
        <p:blipFill>
          <a:blip r:embed="rId2"/>
          <a:stretch>
            <a:fillRect/>
          </a:stretch>
        </p:blipFill>
        <p:spPr>
          <a:xfrm>
            <a:off x="2787650" y="234950"/>
            <a:ext cx="1944688" cy="665163"/>
          </a:xfrm>
          <a:prstGeom prst="rect">
            <a:avLst/>
          </a:prstGeom>
          <a:noFill/>
          <a:ln w="9525">
            <a:noFill/>
          </a:ln>
        </p:spPr>
      </p:pic>
      <p:pic>
        <p:nvPicPr>
          <p:cNvPr id="30723" name="矩形 14"/>
          <p:cNvPicPr/>
          <p:nvPr/>
        </p:nvPicPr>
        <p:blipFill>
          <a:blip r:embed="rId3"/>
          <a:stretch>
            <a:fillRect/>
          </a:stretch>
        </p:blipFill>
        <p:spPr>
          <a:xfrm>
            <a:off x="4732338" y="234950"/>
            <a:ext cx="1943100" cy="669925"/>
          </a:xfrm>
          <a:prstGeom prst="rect">
            <a:avLst/>
          </a:prstGeom>
          <a:noFill/>
          <a:ln w="9525">
            <a:noFill/>
          </a:ln>
        </p:spPr>
      </p:pic>
      <p:pic>
        <p:nvPicPr>
          <p:cNvPr id="30724" name="矩形 13"/>
          <p:cNvPicPr/>
          <p:nvPr/>
        </p:nvPicPr>
        <p:blipFill>
          <a:blip r:embed="rId4"/>
          <a:stretch>
            <a:fillRect/>
          </a:stretch>
        </p:blipFill>
        <p:spPr>
          <a:xfrm>
            <a:off x="6675438" y="236538"/>
            <a:ext cx="1944687" cy="669925"/>
          </a:xfrm>
          <a:prstGeom prst="rect">
            <a:avLst/>
          </a:prstGeom>
          <a:noFill/>
          <a:ln w="9525">
            <a:noFill/>
          </a:ln>
        </p:spPr>
      </p:pic>
      <p:cxnSp>
        <p:nvCxnSpPr>
          <p:cNvPr id="30725"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30726" name="组合 90"/>
          <p:cNvGrpSpPr/>
          <p:nvPr/>
        </p:nvGrpSpPr>
        <p:grpSpPr>
          <a:xfrm>
            <a:off x="304800" y="333375"/>
            <a:ext cx="466725" cy="468313"/>
            <a:chOff x="1192404" y="608225"/>
            <a:chExt cx="1755828" cy="1759616"/>
          </a:xfrm>
        </p:grpSpPr>
        <p:grpSp>
          <p:nvGrpSpPr>
            <p:cNvPr id="30727"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30729" name="任意多边形 83"/>
              <p:cNvGrpSpPr/>
              <p:nvPr/>
            </p:nvGrpSpPr>
            <p:grpSpPr>
              <a:xfrm>
                <a:off x="6397313" y="2490687"/>
                <a:ext cx="2505748" cy="2500354"/>
                <a:chOff x="1883664" y="1987296"/>
                <a:chExt cx="1322832" cy="1322832"/>
              </a:xfrm>
            </p:grpSpPr>
            <p:pic>
              <p:nvPicPr>
                <p:cNvPr id="30730" name="任意多边形 83"/>
                <p:cNvPicPr/>
                <p:nvPr/>
              </p:nvPicPr>
              <p:blipFill>
                <a:blip r:embed="rId5"/>
                <a:stretch>
                  <a:fillRect/>
                </a:stretch>
              </p:blipFill>
              <p:spPr>
                <a:xfrm>
                  <a:off x="1883664" y="1987296"/>
                  <a:ext cx="1322832" cy="1322832"/>
                </a:xfrm>
                <a:prstGeom prst="rect">
                  <a:avLst/>
                </a:prstGeom>
                <a:noFill/>
                <a:ln w="9525">
                  <a:noFill/>
                </a:ln>
              </p:spPr>
            </p:pic>
            <p:sp>
              <p:nvSpPr>
                <p:cNvPr id="30731" name="Text Box 109"/>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24025" cy="554037"/>
          </a:xfrm>
          <a:prstGeom prst="rect">
            <a:avLst/>
          </a:prstGeom>
          <a:noFill/>
          <a:ln w="9525">
            <a:noFill/>
          </a:ln>
        </p:spPr>
        <p:txBody>
          <a:bodyPr wrap="none" lIns="91431" tIns="45715" rIns="91431" bIns="45715" anchor="t" anchorCtr="0">
            <a:spAutoFit/>
          </a:bodyPr>
          <a:p>
            <a:r>
              <a:rPr lang="zh-CN" altLang="en-US" sz="3000" dirty="0">
                <a:solidFill>
                  <a:schemeClr val="bg1"/>
                </a:solidFill>
                <a:latin typeface="Rockwell" panose="02060603020205020403" pitchFamily="18" charset="0"/>
                <a:ea typeface="微软雅黑" panose="020B0503020204020204" pitchFamily="34" charset="-122"/>
              </a:rPr>
              <a:t>教学设计</a:t>
            </a:r>
            <a:endParaRPr lang="zh-CN" altLang="en-US" sz="3000" dirty="0">
              <a:solidFill>
                <a:schemeClr val="bg1"/>
              </a:solidFill>
              <a:latin typeface="Rockwell" panose="02060603020205020403" pitchFamily="18" charset="0"/>
              <a:ea typeface="微软雅黑" panose="020B0503020204020204" pitchFamily="34" charset="-122"/>
            </a:endParaRPr>
          </a:p>
        </p:txBody>
      </p:sp>
      <p:sp>
        <p:nvSpPr>
          <p:cNvPr id="30734" name="TextBox 64"/>
          <p:cNvSpPr txBox="1"/>
          <p:nvPr/>
        </p:nvSpPr>
        <p:spPr>
          <a:xfrm>
            <a:off x="2878138" y="288925"/>
            <a:ext cx="1724025" cy="554038"/>
          </a:xfrm>
          <a:prstGeom prst="rect">
            <a:avLst/>
          </a:prstGeom>
          <a:noFill/>
          <a:ln w="9525">
            <a:noFill/>
          </a:ln>
        </p:spPr>
        <p:txBody>
          <a:bodyPr wrap="none" lIns="91431" tIns="45715" rIns="91431" bIns="45715" anchor="t" anchorCtr="0">
            <a:spAutoFit/>
          </a:bodyPr>
          <a:p>
            <a:r>
              <a:rPr lang="zh-CN" altLang="en-US" sz="3000" dirty="0">
                <a:latin typeface="Rockwell" panose="02060603020205020403" pitchFamily="18" charset="0"/>
                <a:ea typeface="微软雅黑" panose="020B0503020204020204" pitchFamily="34" charset="-122"/>
              </a:rPr>
              <a:t>教学实施</a:t>
            </a:r>
            <a:endParaRPr lang="zh-CN" altLang="en-US" sz="3000" dirty="0">
              <a:latin typeface="Rockwell" panose="02060603020205020403" pitchFamily="18" charset="0"/>
              <a:ea typeface="微软雅黑" panose="020B0503020204020204" pitchFamily="34" charset="-122"/>
            </a:endParaRPr>
          </a:p>
        </p:txBody>
      </p:sp>
      <p:sp>
        <p:nvSpPr>
          <p:cNvPr id="30735" name="TextBox 64"/>
          <p:cNvSpPr txBox="1"/>
          <p:nvPr/>
        </p:nvSpPr>
        <p:spPr>
          <a:xfrm>
            <a:off x="4875213" y="288925"/>
            <a:ext cx="1724025" cy="554038"/>
          </a:xfrm>
          <a:prstGeom prst="rect">
            <a:avLst/>
          </a:prstGeom>
          <a:noFill/>
          <a:ln w="9525">
            <a:noFill/>
          </a:ln>
        </p:spPr>
        <p:txBody>
          <a:bodyPr wrap="none" lIns="91431" tIns="45715" rIns="91431" bIns="45715" anchor="t" anchorCtr="0">
            <a:spAutoFit/>
          </a:bodyPr>
          <a:p>
            <a:r>
              <a:rPr lang="zh-CN" altLang="en-US" sz="3000" dirty="0">
                <a:latin typeface="Rockwell" panose="02060603020205020403" pitchFamily="18" charset="0"/>
                <a:ea typeface="微软雅黑" panose="020B0503020204020204" pitchFamily="34" charset="-122"/>
              </a:rPr>
              <a:t>教学评价</a:t>
            </a:r>
            <a:endParaRPr lang="zh-CN" altLang="en-US" sz="3000" dirty="0">
              <a:latin typeface="Rockwell" panose="02060603020205020403" pitchFamily="18" charset="0"/>
              <a:ea typeface="微软雅黑" panose="020B0503020204020204" pitchFamily="34" charset="-122"/>
            </a:endParaRPr>
          </a:p>
        </p:txBody>
      </p:sp>
      <p:sp>
        <p:nvSpPr>
          <p:cNvPr id="30736" name="TextBox 64"/>
          <p:cNvSpPr txBox="1"/>
          <p:nvPr/>
        </p:nvSpPr>
        <p:spPr>
          <a:xfrm>
            <a:off x="6819900"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教学反思</a:t>
            </a:r>
            <a:endParaRPr lang="zh-CN" altLang="en-US" sz="3000">
              <a:latin typeface="Rockwell" panose="02060603020205020403" pitchFamily="18" charset="0"/>
              <a:ea typeface="微软雅黑" panose="020B0503020204020204" pitchFamily="34" charset="-122"/>
            </a:endParaRPr>
          </a:p>
        </p:txBody>
      </p:sp>
      <p:sp>
        <p:nvSpPr>
          <p:cNvPr id="15" name="TextBox 64"/>
          <p:cNvSpPr txBox="1"/>
          <p:nvPr/>
        </p:nvSpPr>
        <p:spPr>
          <a:xfrm>
            <a:off x="9555163" y="261938"/>
            <a:ext cx="2085975" cy="552450"/>
          </a:xfrm>
          <a:prstGeom prst="rect">
            <a:avLst/>
          </a:prstGeom>
          <a:noFill/>
          <a:ln w="9525">
            <a:noFill/>
          </a:ln>
        </p:spPr>
        <p:txBody>
          <a:bodyPr wrap="none" lIns="91431" tIns="45715" rIns="91431" bIns="45715" anchor="t" anchorCtr="0">
            <a:spAutoFit/>
          </a:bodyPr>
          <a:p>
            <a:r>
              <a:rPr lang="en-US" altLang="zh-CN" sz="3000">
                <a:latin typeface="Rockwell" panose="02060603020205020403" pitchFamily="18" charset="0"/>
                <a:ea typeface="微软雅黑" panose="020B0503020204020204" pitchFamily="34" charset="-122"/>
              </a:rPr>
              <a:t>》</a:t>
            </a:r>
            <a:r>
              <a:rPr lang="zh-CN" altLang="en-US" sz="3000">
                <a:latin typeface="Rockwell" panose="02060603020205020403" pitchFamily="18" charset="0"/>
                <a:ea typeface="微软雅黑" panose="020B0503020204020204" pitchFamily="34" charset="-122"/>
              </a:rPr>
              <a:t>教学策略</a:t>
            </a:r>
            <a:endParaRPr lang="zh-CN" altLang="en-US" sz="3000">
              <a:latin typeface="Rockwell" panose="02060603020205020403" pitchFamily="18" charset="0"/>
              <a:ea typeface="微软雅黑" panose="020B0503020204020204" pitchFamily="34" charset="-122"/>
            </a:endParaRPr>
          </a:p>
        </p:txBody>
      </p:sp>
      <p:grpSp>
        <p:nvGrpSpPr>
          <p:cNvPr id="42" name="组合 41"/>
          <p:cNvGrpSpPr/>
          <p:nvPr/>
        </p:nvGrpSpPr>
        <p:grpSpPr>
          <a:xfrm>
            <a:off x="1716088" y="901700"/>
            <a:ext cx="3516312" cy="5772150"/>
            <a:chOff x="1222375" y="969500"/>
            <a:chExt cx="2616200" cy="5312030"/>
          </a:xfrm>
        </p:grpSpPr>
        <p:grpSp>
          <p:nvGrpSpPr>
            <p:cNvPr id="30739" name="矩形 42"/>
            <p:cNvGrpSpPr/>
            <p:nvPr/>
          </p:nvGrpSpPr>
          <p:grpSpPr>
            <a:xfrm>
              <a:off x="2901317" y="1816569"/>
              <a:ext cx="178793" cy="3625928"/>
              <a:chOff x="2176272" y="1524000"/>
              <a:chExt cx="134112" cy="2718816"/>
            </a:xfrm>
          </p:grpSpPr>
          <p:pic>
            <p:nvPicPr>
              <p:cNvPr id="30740" name="矩形 42"/>
              <p:cNvPicPr/>
              <p:nvPr/>
            </p:nvPicPr>
            <p:blipFill>
              <a:blip r:embed="rId6"/>
              <a:stretch>
                <a:fillRect/>
              </a:stretch>
            </p:blipFill>
            <p:spPr>
              <a:xfrm>
                <a:off x="2176272" y="1524000"/>
                <a:ext cx="134112" cy="2718816"/>
              </a:xfrm>
              <a:prstGeom prst="rect">
                <a:avLst/>
              </a:prstGeom>
              <a:noFill/>
              <a:ln w="9525">
                <a:noFill/>
              </a:ln>
            </p:spPr>
          </p:pic>
          <p:sp>
            <p:nvSpPr>
              <p:cNvPr id="30741" name="Text Box 82"/>
              <p:cNvSpPr txBox="1"/>
              <p:nvPr/>
            </p:nvSpPr>
            <p:spPr>
              <a:xfrm>
                <a:off x="2182219" y="1530708"/>
                <a:ext cx="120998" cy="2704556"/>
              </a:xfrm>
              <a:prstGeom prst="rect">
                <a:avLst/>
              </a:prstGeom>
              <a:noFill/>
              <a:ln w="9525">
                <a:noFill/>
              </a:ln>
            </p:spPr>
            <p:txBody>
              <a:bodyPr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nvGrpSpPr>
            <p:cNvPr id="30742" name="组合 43"/>
            <p:cNvGrpSpPr/>
            <p:nvPr/>
          </p:nvGrpSpPr>
          <p:grpSpPr>
            <a:xfrm>
              <a:off x="1222375" y="969500"/>
              <a:ext cx="2616200" cy="5312030"/>
              <a:chOff x="1222375" y="969500"/>
              <a:chExt cx="2616200" cy="5312030"/>
            </a:xfrm>
          </p:grpSpPr>
          <p:sp>
            <p:nvSpPr>
              <p:cNvPr id="45" name="Freeform 5"/>
              <p:cNvSpPr/>
              <p:nvPr/>
            </p:nvSpPr>
            <p:spPr bwMode="auto">
              <a:xfrm>
                <a:off x="1222375" y="1825379"/>
                <a:ext cx="2616200" cy="3606475"/>
              </a:xfrm>
              <a:custGeom>
                <a:avLst/>
                <a:gdLst>
                  <a:gd name="T0" fmla="*/ 791 w 791"/>
                  <a:gd name="T1" fmla="*/ 546 h 1092"/>
                  <a:gd name="T2" fmla="*/ 512 w 791"/>
                  <a:gd name="T3" fmla="*/ 186 h 1092"/>
                  <a:gd name="T4" fmla="*/ 512 w 791"/>
                  <a:gd name="T5" fmla="*/ 0 h 1092"/>
                  <a:gd name="T6" fmla="*/ 0 w 791"/>
                  <a:gd name="T7" fmla="*/ 0 h 1092"/>
                  <a:gd name="T8" fmla="*/ 0 w 791"/>
                  <a:gd name="T9" fmla="*/ 1092 h 1092"/>
                  <a:gd name="T10" fmla="*/ 512 w 791"/>
                  <a:gd name="T11" fmla="*/ 1092 h 1092"/>
                  <a:gd name="T12" fmla="*/ 512 w 791"/>
                  <a:gd name="T13" fmla="*/ 907 h 1092"/>
                  <a:gd name="T14" fmla="*/ 791 w 791"/>
                  <a:gd name="T15" fmla="*/ 546 h 10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1" h="1092">
                    <a:moveTo>
                      <a:pt x="791" y="546"/>
                    </a:moveTo>
                    <a:cubicBezTo>
                      <a:pt x="791" y="373"/>
                      <a:pt x="672" y="227"/>
                      <a:pt x="512" y="186"/>
                    </a:cubicBezTo>
                    <a:cubicBezTo>
                      <a:pt x="512" y="0"/>
                      <a:pt x="512" y="0"/>
                      <a:pt x="512" y="0"/>
                    </a:cubicBezTo>
                    <a:cubicBezTo>
                      <a:pt x="0" y="0"/>
                      <a:pt x="0" y="0"/>
                      <a:pt x="0" y="0"/>
                    </a:cubicBezTo>
                    <a:cubicBezTo>
                      <a:pt x="0" y="1092"/>
                      <a:pt x="0" y="1092"/>
                      <a:pt x="0" y="1092"/>
                    </a:cubicBezTo>
                    <a:cubicBezTo>
                      <a:pt x="512" y="1092"/>
                      <a:pt x="512" y="1092"/>
                      <a:pt x="512" y="1092"/>
                    </a:cubicBezTo>
                    <a:cubicBezTo>
                      <a:pt x="512" y="907"/>
                      <a:pt x="512" y="907"/>
                      <a:pt x="512" y="907"/>
                    </a:cubicBezTo>
                    <a:cubicBezTo>
                      <a:pt x="672" y="865"/>
                      <a:pt x="791" y="720"/>
                      <a:pt x="791" y="546"/>
                    </a:cubicBezTo>
                    <a:close/>
                  </a:path>
                </a:pathLst>
              </a:custGeom>
              <a:gradFill>
                <a:gsLst>
                  <a:gs pos="0">
                    <a:srgbClr val="019EAF"/>
                  </a:gs>
                  <a:gs pos="100000">
                    <a:srgbClr val="01CCE1"/>
                  </a:gs>
                </a:gsLst>
                <a:lin ang="2700000" scaled="1"/>
              </a:gradFill>
              <a:ln>
                <a:noFill/>
              </a:ln>
            </p:spPr>
            <p:txBody>
              <a:bodyPr lIns="68580" tIns="34290" rIns="68580" bIns="34290"/>
              <a:lstStyle/>
              <a:p>
                <a:pPr defTabSz="685800" fontAlgn="auto">
                  <a:spcBef>
                    <a:spcPts val="0"/>
                  </a:spcBef>
                  <a:spcAft>
                    <a:spcPts val="0"/>
                  </a:spcAft>
                  <a:defRPr/>
                </a:pPr>
                <a:endParaRPr lang="zh-CN" altLang="en-US" sz="1015" strike="noStrike" noProof="1">
                  <a:solidFill>
                    <a:prstClr val="black"/>
                  </a:solidFill>
                  <a:latin typeface="+mn-lt"/>
                  <a:ea typeface="+mn-ea"/>
                </a:endParaRPr>
              </a:p>
            </p:txBody>
          </p:sp>
          <p:pic>
            <p:nvPicPr>
              <p:cNvPr id="30744" name="图片 45"/>
              <p:cNvPicPr>
                <a:picLocks noChangeAspect="1"/>
              </p:cNvPicPr>
              <p:nvPr/>
            </p:nvPicPr>
            <p:blipFill>
              <a:blip r:embed="rId7">
                <a:grayscl/>
              </a:blip>
              <a:srcRect b="72279"/>
              <a:stretch>
                <a:fillRect/>
              </a:stretch>
            </p:blipFill>
            <p:spPr>
              <a:xfrm rot="5400000">
                <a:off x="-1290345" y="3482347"/>
                <a:ext cx="5312030" cy="286336"/>
              </a:xfrm>
              <a:prstGeom prst="rect">
                <a:avLst/>
              </a:prstGeom>
              <a:noFill/>
              <a:ln w="9525">
                <a:noFill/>
              </a:ln>
            </p:spPr>
          </p:pic>
        </p:grpSp>
      </p:grpSp>
      <p:grpSp>
        <p:nvGrpSpPr>
          <p:cNvPr id="47" name="组合 46"/>
          <p:cNvGrpSpPr/>
          <p:nvPr/>
        </p:nvGrpSpPr>
        <p:grpSpPr>
          <a:xfrm>
            <a:off x="3894138" y="3198813"/>
            <a:ext cx="1039812" cy="885825"/>
            <a:chOff x="2568792" y="3193380"/>
            <a:chExt cx="1041627" cy="864270"/>
          </a:xfrm>
        </p:grpSpPr>
        <p:grpSp>
          <p:nvGrpSpPr>
            <p:cNvPr id="30746" name="组合 47"/>
            <p:cNvGrpSpPr/>
            <p:nvPr/>
          </p:nvGrpSpPr>
          <p:grpSpPr>
            <a:xfrm>
              <a:off x="2657471" y="3193380"/>
              <a:ext cx="867068" cy="864270"/>
              <a:chOff x="6462235" y="1620217"/>
              <a:chExt cx="1872944" cy="1866900"/>
            </a:xfrm>
          </p:grpSpPr>
          <p:sp>
            <p:nvSpPr>
              <p:cNvPr id="50" name="任意多边形 49"/>
              <p:cNvSpPr/>
              <p:nvPr/>
            </p:nvSpPr>
            <p:spPr>
              <a:xfrm>
                <a:off x="6463046" y="1620217"/>
                <a:ext cx="1865273" cy="1866900"/>
              </a:xfrm>
              <a:custGeom>
                <a:avLst/>
                <a:gdLst>
                  <a:gd name="connsiteX0" fmla="*/ 933450 w 1866900"/>
                  <a:gd name="connsiteY0" fmla="*/ 160062 h 1866900"/>
                  <a:gd name="connsiteX1" fmla="*/ 160062 w 1866900"/>
                  <a:gd name="connsiteY1" fmla="*/ 933450 h 1866900"/>
                  <a:gd name="connsiteX2" fmla="*/ 933450 w 1866900"/>
                  <a:gd name="connsiteY2" fmla="*/ 1706838 h 1866900"/>
                  <a:gd name="connsiteX3" fmla="*/ 1706838 w 1866900"/>
                  <a:gd name="connsiteY3" fmla="*/ 933450 h 1866900"/>
                  <a:gd name="connsiteX4" fmla="*/ 933450 w 1866900"/>
                  <a:gd name="connsiteY4" fmla="*/ 160062 h 1866900"/>
                  <a:gd name="connsiteX5" fmla="*/ 933450 w 1866900"/>
                  <a:gd name="connsiteY5" fmla="*/ 0 h 1866900"/>
                  <a:gd name="connsiteX6" fmla="*/ 1866900 w 1866900"/>
                  <a:gd name="connsiteY6" fmla="*/ 933450 h 1866900"/>
                  <a:gd name="connsiteX7" fmla="*/ 933450 w 1866900"/>
                  <a:gd name="connsiteY7" fmla="*/ 1866900 h 1866900"/>
                  <a:gd name="connsiteX8" fmla="*/ 0 w 1866900"/>
                  <a:gd name="connsiteY8" fmla="*/ 933450 h 1866900"/>
                  <a:gd name="connsiteX9" fmla="*/ 933450 w 1866900"/>
                  <a:gd name="connsiteY9" fmla="*/ 0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6900" h="1866900">
                    <a:moveTo>
                      <a:pt x="933450" y="160062"/>
                    </a:moveTo>
                    <a:cubicBezTo>
                      <a:pt x="506320" y="160062"/>
                      <a:pt x="160062" y="506320"/>
                      <a:pt x="160062" y="933450"/>
                    </a:cubicBezTo>
                    <a:cubicBezTo>
                      <a:pt x="160062" y="1360580"/>
                      <a:pt x="506320" y="1706838"/>
                      <a:pt x="933450" y="1706838"/>
                    </a:cubicBezTo>
                    <a:cubicBezTo>
                      <a:pt x="1360580" y="1706838"/>
                      <a:pt x="1706838" y="1360580"/>
                      <a:pt x="1706838" y="933450"/>
                    </a:cubicBezTo>
                    <a:cubicBezTo>
                      <a:pt x="1706838" y="506320"/>
                      <a:pt x="1360580" y="160062"/>
                      <a:pt x="933450" y="160062"/>
                    </a:cubicBezTo>
                    <a:close/>
                    <a:moveTo>
                      <a:pt x="933450" y="0"/>
                    </a:moveTo>
                    <a:cubicBezTo>
                      <a:pt x="1448980" y="0"/>
                      <a:pt x="1866900" y="417920"/>
                      <a:pt x="1866900" y="933450"/>
                    </a:cubicBezTo>
                    <a:cubicBezTo>
                      <a:pt x="1866900" y="1448980"/>
                      <a:pt x="1448980" y="1866900"/>
                      <a:pt x="933450" y="1866900"/>
                    </a:cubicBezTo>
                    <a:cubicBezTo>
                      <a:pt x="417920" y="1866900"/>
                      <a:pt x="0" y="1448980"/>
                      <a:pt x="0" y="933450"/>
                    </a:cubicBezTo>
                    <a:cubicBezTo>
                      <a:pt x="0" y="417920"/>
                      <a:pt x="417920" y="0"/>
                      <a:pt x="933450" y="0"/>
                    </a:cubicBezTo>
                    <a:close/>
                  </a:path>
                </a:pathLst>
              </a:custGeom>
              <a:solidFill>
                <a:srgbClr val="F2F2F2"/>
              </a:solidFill>
              <a:ln w="22225">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zh-CN" altLang="en-US" sz="1015" strike="noStrike" noProof="1">
                  <a:solidFill>
                    <a:prstClr val="white"/>
                  </a:solidFill>
                </a:endParaRPr>
              </a:p>
            </p:txBody>
          </p:sp>
          <p:grpSp>
            <p:nvGrpSpPr>
              <p:cNvPr id="30748" name="椭圆 50"/>
              <p:cNvGrpSpPr/>
              <p:nvPr/>
            </p:nvGrpSpPr>
            <p:grpSpPr>
              <a:xfrm>
                <a:off x="6462316" y="1578918"/>
                <a:ext cx="1931040" cy="1966860"/>
                <a:chOff x="1993392" y="2542032"/>
                <a:chExt cx="670560" cy="682752"/>
              </a:xfrm>
            </p:grpSpPr>
            <p:pic>
              <p:nvPicPr>
                <p:cNvPr id="30749" name="椭圆 50"/>
                <p:cNvPicPr/>
                <p:nvPr/>
              </p:nvPicPr>
              <p:blipFill>
                <a:blip r:embed="rId8"/>
                <a:stretch>
                  <a:fillRect/>
                </a:stretch>
              </p:blipFill>
              <p:spPr>
                <a:xfrm>
                  <a:off x="1993392" y="2542032"/>
                  <a:ext cx="670560" cy="682752"/>
                </a:xfrm>
                <a:prstGeom prst="rect">
                  <a:avLst/>
                </a:prstGeom>
                <a:noFill/>
                <a:ln w="9525">
                  <a:noFill/>
                </a:ln>
              </p:spPr>
            </p:pic>
            <p:sp>
              <p:nvSpPr>
                <p:cNvPr id="30750" name="Text Box 91"/>
                <p:cNvSpPr txBox="1"/>
                <p:nvPr/>
              </p:nvSpPr>
              <p:spPr>
                <a:xfrm>
                  <a:off x="2090402" y="2651273"/>
                  <a:ext cx="458409" cy="458243"/>
                </a:xfrm>
                <a:prstGeom prst="rect">
                  <a:avLst/>
                </a:prstGeom>
                <a:noFill/>
                <a:ln w="9525">
                  <a:noFill/>
                </a:ln>
              </p:spPr>
              <p:txBody>
                <a:bodyPr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nvGrpSpPr>
              <p:cNvPr id="30751" name="椭圆 51"/>
              <p:cNvGrpSpPr/>
              <p:nvPr/>
            </p:nvGrpSpPr>
            <p:grpSpPr>
              <a:xfrm>
                <a:off x="6585200" y="1754531"/>
                <a:ext cx="1632606" cy="1633196"/>
                <a:chOff x="2036064" y="2602992"/>
                <a:chExt cx="566928" cy="566928"/>
              </a:xfrm>
            </p:grpSpPr>
            <p:pic>
              <p:nvPicPr>
                <p:cNvPr id="30752" name="椭圆 51"/>
                <p:cNvPicPr/>
                <p:nvPr/>
              </p:nvPicPr>
              <p:blipFill>
                <a:blip r:embed="rId9"/>
                <a:stretch>
                  <a:fillRect/>
                </a:stretch>
              </p:blipFill>
              <p:spPr>
                <a:xfrm>
                  <a:off x="2036064" y="2602992"/>
                  <a:ext cx="566928" cy="566928"/>
                </a:xfrm>
                <a:prstGeom prst="rect">
                  <a:avLst/>
                </a:prstGeom>
                <a:noFill/>
                <a:ln w="9525">
                  <a:noFill/>
                </a:ln>
              </p:spPr>
            </p:pic>
            <p:sp>
              <p:nvSpPr>
                <p:cNvPr id="30753" name="Text Box 94"/>
                <p:cNvSpPr txBox="1"/>
                <p:nvPr/>
              </p:nvSpPr>
              <p:spPr>
                <a:xfrm>
                  <a:off x="2127606" y="2691246"/>
                  <a:ext cx="379803" cy="379667"/>
                </a:xfrm>
                <a:prstGeom prst="rect">
                  <a:avLst/>
                </a:prstGeom>
                <a:noFill/>
                <a:ln w="9525">
                  <a:noFill/>
                </a:ln>
              </p:spPr>
              <p:txBody>
                <a:bodyPr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sp>
          <p:nvSpPr>
            <p:cNvPr id="49" name="文本框 33"/>
            <p:cNvSpPr txBox="1">
              <a:spLocks noChangeArrowheads="1"/>
            </p:cNvSpPr>
            <p:nvPr/>
          </p:nvSpPr>
          <p:spPr bwMode="auto">
            <a:xfrm>
              <a:off x="2568792" y="3300252"/>
              <a:ext cx="1041627" cy="65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22" tIns="61411" rIns="122822" bIns="61411">
              <a:spAutoFit/>
            </a:bodyP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r>
                <a:rPr lang="en-US" altLang="zh-CN" sz="3600" strike="noStrike" noProof="1">
                  <a:solidFill>
                    <a:srgbClr val="FFFFFF"/>
                  </a:solidFill>
                  <a:effectLst>
                    <a:outerShdw blurRad="38100" dist="38100" dir="2700000" algn="tl">
                      <a:srgbClr val="C0C0C0"/>
                    </a:outerShdw>
                  </a:effectLst>
                  <a:latin typeface="Impact" panose="020B0806030902050204" pitchFamily="34" charset="0"/>
                  <a:ea typeface="宋体" panose="02010600030101010101" pitchFamily="2" charset="-122"/>
                  <a:cs typeface="+mn-cs"/>
                </a:rPr>
                <a:t>1</a:t>
              </a:r>
              <a:endParaRPr lang="zh-CN" altLang="en-US" sz="3600" strike="noStrike" noProof="1">
                <a:solidFill>
                  <a:srgbClr val="FFFFFF"/>
                </a:solidFill>
                <a:effectLst>
                  <a:outerShdw blurRad="38100" dist="38100" dir="2700000" algn="tl">
                    <a:srgbClr val="C0C0C0"/>
                  </a:outerShdw>
                </a:effectLst>
                <a:latin typeface="Impact" panose="020B0806030902050204" pitchFamily="34" charset="0"/>
              </a:endParaRPr>
            </a:p>
          </p:txBody>
        </p:sp>
      </p:grpSp>
      <p:sp>
        <p:nvSpPr>
          <p:cNvPr id="956514" name="文本框 46"/>
          <p:cNvSpPr txBox="1"/>
          <p:nvPr/>
        </p:nvSpPr>
        <p:spPr>
          <a:xfrm>
            <a:off x="1778000" y="2206625"/>
            <a:ext cx="1828800" cy="428625"/>
          </a:xfrm>
          <a:prstGeom prst="rect">
            <a:avLst/>
          </a:prstGeom>
          <a:noFill/>
          <a:ln w="9525">
            <a:noFill/>
          </a:ln>
        </p:spPr>
        <p:txBody>
          <a:bodyPr wrap="square" lIns="122822" tIns="61411" rIns="122822" bIns="61411" anchor="t" anchorCtr="0">
            <a:spAutoFit/>
          </a:bodyPr>
          <a:p>
            <a:pPr defTabSz="920750"/>
            <a:r>
              <a:rPr lang="zh-CN" altLang="en-US" sz="2000" b="1">
                <a:latin typeface="微软雅黑" panose="020B0503020204020204" pitchFamily="34" charset="-122"/>
                <a:ea typeface="微软雅黑" panose="020B0503020204020204" pitchFamily="34" charset="-122"/>
              </a:rPr>
              <a:t>方法手段多样</a:t>
            </a:r>
            <a:endParaRPr lang="zh-CN" altLang="en-US" sz="2000" b="1">
              <a:latin typeface="微软雅黑" panose="020B0503020204020204" pitchFamily="34" charset="-122"/>
              <a:ea typeface="微软雅黑" panose="020B0503020204020204" pitchFamily="34" charset="-122"/>
            </a:endParaRPr>
          </a:p>
        </p:txBody>
      </p:sp>
      <p:sp>
        <p:nvSpPr>
          <p:cNvPr id="956518" name="TextBox 162"/>
          <p:cNvSpPr txBox="1"/>
          <p:nvPr/>
        </p:nvSpPr>
        <p:spPr>
          <a:xfrm>
            <a:off x="1854200" y="2746375"/>
            <a:ext cx="2112963" cy="3076575"/>
          </a:xfrm>
          <a:prstGeom prst="rect">
            <a:avLst/>
          </a:prstGeom>
          <a:noFill/>
          <a:ln w="9525">
            <a:noFill/>
          </a:ln>
        </p:spPr>
        <p:txBody>
          <a:bodyPr wrap="square" lIns="122822" tIns="61411" rIns="122822" bIns="61411" anchor="t" anchorCtr="0">
            <a:spAutoFit/>
          </a:bodyPr>
          <a:p>
            <a:pPr defTabSz="920750">
              <a:lnSpc>
                <a:spcPct val="150000"/>
              </a:lnSpc>
            </a:pPr>
            <a:r>
              <a:rPr lang="zh-CN" altLang="en-US" sz="1600" b="1">
                <a:latin typeface="Arial" panose="020B0604020202020204" pitchFamily="34" charset="0"/>
                <a:ea typeface="微软雅黑" panose="020B0503020204020204" pitchFamily="34" charset="-122"/>
              </a:rPr>
              <a:t>实现线上教学课前学生搜索自学，培养学生解决问题，整理归纳的能力，并为以后的工作储备学习资源；课堂采用微课视频的形式来提升自主学习兴趣。</a:t>
            </a:r>
            <a:endParaRPr lang="zh-CN" altLang="en-US" sz="1600" b="1">
              <a:latin typeface="Arial" panose="020B0604020202020204" pitchFamily="34" charset="0"/>
              <a:ea typeface="微软雅黑" panose="020B0503020204020204" pitchFamily="34" charset="-122"/>
            </a:endParaRPr>
          </a:p>
        </p:txBody>
      </p:sp>
      <p:pic>
        <p:nvPicPr>
          <p:cNvPr id="5" name="图片 4"/>
          <p:cNvPicPr>
            <a:picLocks noChangeAspect="1"/>
          </p:cNvPicPr>
          <p:nvPr/>
        </p:nvPicPr>
        <p:blipFill>
          <a:blip r:embed="rId10"/>
          <a:stretch>
            <a:fillRect/>
          </a:stretch>
        </p:blipFill>
        <p:spPr>
          <a:xfrm>
            <a:off x="6991350" y="1020763"/>
            <a:ext cx="2563813" cy="5556250"/>
          </a:xfrm>
          <a:prstGeom prst="rect">
            <a:avLst/>
          </a:prstGeom>
          <a:noFill/>
          <a:ln w="9525">
            <a:noFill/>
          </a:ln>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1000"/>
                                        <p:tgtEl>
                                          <p:spTgt spid="15"/>
                                        </p:tgtEl>
                                      </p:cBhvr>
                                    </p:animEffect>
                                  </p:childTnLst>
                                </p:cTn>
                              </p:par>
                              <p:par>
                                <p:cTn id="18" presetID="2" presetClass="entr" presetSubtype="8" accel="40000" fill="hold" nodeType="withEffect">
                                  <p:stCondLst>
                                    <p:cond delay="750"/>
                                  </p:stCondLst>
                                  <p:childTnLst>
                                    <p:set>
                                      <p:cBhvr>
                                        <p:cTn id="19" dur="1" fill="hold">
                                          <p:stCondLst>
                                            <p:cond delay="0"/>
                                          </p:stCondLst>
                                        </p:cTn>
                                        <p:tgtEl>
                                          <p:spTgt spid="42"/>
                                        </p:tgtEl>
                                        <p:attrNameLst>
                                          <p:attrName>style.visibility</p:attrName>
                                        </p:attrNameLst>
                                      </p:cBhvr>
                                      <p:to>
                                        <p:strVal val="visible"/>
                                      </p:to>
                                    </p:set>
                                    <p:anim calcmode="lin" valueType="num">
                                      <p:cBhvr>
                                        <p:cTn id="20" dur="2000" fill="hold"/>
                                        <p:tgtEl>
                                          <p:spTgt spid="42"/>
                                        </p:tgtEl>
                                        <p:attrNameLst>
                                          <p:attrName>ppt_x</p:attrName>
                                        </p:attrNameLst>
                                      </p:cBhvr>
                                      <p:tavLst>
                                        <p:tav tm="0">
                                          <p:val>
                                            <p:strVal val="0-#ppt_w/2"/>
                                          </p:val>
                                        </p:tav>
                                        <p:tav tm="100000">
                                          <p:val>
                                            <p:strVal val="#ppt_x"/>
                                          </p:val>
                                        </p:tav>
                                      </p:tavLst>
                                    </p:anim>
                                    <p:anim calcmode="lin" valueType="num">
                                      <p:cBhvr>
                                        <p:cTn id="21" dur="2000" fill="hold"/>
                                        <p:tgtEl>
                                          <p:spTgt spid="42"/>
                                        </p:tgtEl>
                                        <p:attrNameLst>
                                          <p:attrName>ppt_y</p:attrName>
                                        </p:attrNameLst>
                                      </p:cBhvr>
                                      <p:tavLst>
                                        <p:tav tm="0">
                                          <p:val>
                                            <p:strVal val="#ppt_y"/>
                                          </p:val>
                                        </p:tav>
                                        <p:tav tm="100000">
                                          <p:val>
                                            <p:strVal val="#ppt_y"/>
                                          </p:val>
                                        </p:tav>
                                      </p:tavLst>
                                    </p:anim>
                                  </p:childTnLst>
                                </p:cTn>
                              </p:par>
                            </p:childTnLst>
                          </p:cTn>
                        </p:par>
                        <p:par>
                          <p:cTn id="22" fill="hold">
                            <p:stCondLst>
                              <p:cond delay="2799"/>
                            </p:stCondLst>
                            <p:childTnLst>
                              <p:par>
                                <p:cTn id="23" presetID="21" presetClass="entr" presetSubtype="1"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heel(1)">
                                      <p:cBhvr>
                                        <p:cTn id="25" dur="2000"/>
                                        <p:tgtEl>
                                          <p:spTgt spid="4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56514"/>
                                        </p:tgtEl>
                                        <p:attrNameLst>
                                          <p:attrName>style.visibility</p:attrName>
                                        </p:attrNameLst>
                                      </p:cBhvr>
                                      <p:to>
                                        <p:strVal val="visible"/>
                                      </p:to>
                                    </p:set>
                                    <p:animEffect transition="in" filter="randombar(horizontal)">
                                      <p:cBhvr>
                                        <p:cTn id="28" dur="500"/>
                                        <p:tgtEl>
                                          <p:spTgt spid="95651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956518"/>
                                        </p:tgtEl>
                                        <p:attrNameLst>
                                          <p:attrName>style.visibility</p:attrName>
                                        </p:attrNameLst>
                                      </p:cBhvr>
                                      <p:to>
                                        <p:strVal val="visible"/>
                                      </p:to>
                                    </p:set>
                                    <p:animEffect transition="in" filter="randombar(horizontal)">
                                      <p:cBhvr>
                                        <p:cTn id="31" dur="500"/>
                                        <p:tgtEl>
                                          <p:spTgt spid="956518"/>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15" grpId="0"/>
      <p:bldP spid="956514" grpId="0"/>
      <p:bldP spid="9565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769" name="矩形 16"/>
          <p:cNvPicPr/>
          <p:nvPr/>
        </p:nvPicPr>
        <p:blipFill>
          <a:blip r:embed="rId1"/>
          <a:stretch>
            <a:fillRect/>
          </a:stretch>
        </p:blipFill>
        <p:spPr>
          <a:xfrm>
            <a:off x="844550" y="234950"/>
            <a:ext cx="1943100" cy="669925"/>
          </a:xfrm>
          <a:prstGeom prst="rect">
            <a:avLst/>
          </a:prstGeom>
          <a:noFill/>
          <a:ln w="9525">
            <a:noFill/>
          </a:ln>
        </p:spPr>
      </p:pic>
      <p:pic>
        <p:nvPicPr>
          <p:cNvPr id="32770" name="矩形 15"/>
          <p:cNvPicPr/>
          <p:nvPr/>
        </p:nvPicPr>
        <p:blipFill>
          <a:blip r:embed="rId2"/>
          <a:stretch>
            <a:fillRect/>
          </a:stretch>
        </p:blipFill>
        <p:spPr>
          <a:xfrm>
            <a:off x="2787650" y="234950"/>
            <a:ext cx="1944688" cy="665163"/>
          </a:xfrm>
          <a:prstGeom prst="rect">
            <a:avLst/>
          </a:prstGeom>
          <a:noFill/>
          <a:ln w="9525">
            <a:noFill/>
          </a:ln>
        </p:spPr>
      </p:pic>
      <p:pic>
        <p:nvPicPr>
          <p:cNvPr id="32771" name="矩形 14"/>
          <p:cNvPicPr/>
          <p:nvPr/>
        </p:nvPicPr>
        <p:blipFill>
          <a:blip r:embed="rId3"/>
          <a:stretch>
            <a:fillRect/>
          </a:stretch>
        </p:blipFill>
        <p:spPr>
          <a:xfrm>
            <a:off x="4732338" y="234950"/>
            <a:ext cx="1943100" cy="669925"/>
          </a:xfrm>
          <a:prstGeom prst="rect">
            <a:avLst/>
          </a:prstGeom>
          <a:noFill/>
          <a:ln w="9525">
            <a:noFill/>
          </a:ln>
        </p:spPr>
      </p:pic>
      <p:pic>
        <p:nvPicPr>
          <p:cNvPr id="32772" name="矩形 13"/>
          <p:cNvPicPr/>
          <p:nvPr/>
        </p:nvPicPr>
        <p:blipFill>
          <a:blip r:embed="rId4"/>
          <a:stretch>
            <a:fillRect/>
          </a:stretch>
        </p:blipFill>
        <p:spPr>
          <a:xfrm>
            <a:off x="6675438" y="236538"/>
            <a:ext cx="1944687" cy="669925"/>
          </a:xfrm>
          <a:prstGeom prst="rect">
            <a:avLst/>
          </a:prstGeom>
          <a:noFill/>
          <a:ln w="9525">
            <a:noFill/>
          </a:ln>
        </p:spPr>
      </p:pic>
      <p:cxnSp>
        <p:nvCxnSpPr>
          <p:cNvPr id="32773"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32774" name="组合 90"/>
          <p:cNvGrpSpPr/>
          <p:nvPr/>
        </p:nvGrpSpPr>
        <p:grpSpPr>
          <a:xfrm>
            <a:off x="276225" y="366713"/>
            <a:ext cx="466725" cy="468312"/>
            <a:chOff x="1192404" y="608225"/>
            <a:chExt cx="1755828" cy="1759616"/>
          </a:xfrm>
        </p:grpSpPr>
        <p:grpSp>
          <p:nvGrpSpPr>
            <p:cNvPr id="32775"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32777" name="任意多边形 83"/>
              <p:cNvGrpSpPr/>
              <p:nvPr/>
            </p:nvGrpSpPr>
            <p:grpSpPr>
              <a:xfrm>
                <a:off x="6397313" y="2490687"/>
                <a:ext cx="2505748" cy="2500354"/>
                <a:chOff x="1883664" y="1987296"/>
                <a:chExt cx="1322832" cy="1322832"/>
              </a:xfrm>
            </p:grpSpPr>
            <p:pic>
              <p:nvPicPr>
                <p:cNvPr id="32778" name="任意多边形 83"/>
                <p:cNvPicPr/>
                <p:nvPr/>
              </p:nvPicPr>
              <p:blipFill>
                <a:blip r:embed="rId5"/>
                <a:stretch>
                  <a:fillRect/>
                </a:stretch>
              </p:blipFill>
              <p:spPr>
                <a:xfrm>
                  <a:off x="1883664" y="1987296"/>
                  <a:ext cx="1322832" cy="1322832"/>
                </a:xfrm>
                <a:prstGeom prst="rect">
                  <a:avLst/>
                </a:prstGeom>
                <a:noFill/>
                <a:ln w="9525">
                  <a:noFill/>
                </a:ln>
              </p:spPr>
            </p:pic>
            <p:sp>
              <p:nvSpPr>
                <p:cNvPr id="32779" name="Text Box 109"/>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24025" cy="554037"/>
          </a:xfrm>
          <a:prstGeom prst="rect">
            <a:avLst/>
          </a:prstGeom>
          <a:noFill/>
          <a:ln w="9525">
            <a:noFill/>
          </a:ln>
        </p:spPr>
        <p:txBody>
          <a:bodyPr wrap="none" lIns="91431" tIns="45715" rIns="91431" bIns="45715" anchor="t" anchorCtr="0">
            <a:spAutoFit/>
          </a:bodyPr>
          <a:p>
            <a:r>
              <a:rPr lang="zh-CN" altLang="en-US" sz="3000" dirty="0">
                <a:solidFill>
                  <a:schemeClr val="bg1"/>
                </a:solidFill>
                <a:latin typeface="Rockwell" panose="02060603020205020403" pitchFamily="18" charset="0"/>
                <a:ea typeface="微软雅黑" panose="020B0503020204020204" pitchFamily="34" charset="-122"/>
              </a:rPr>
              <a:t>教学设计</a:t>
            </a:r>
            <a:endParaRPr lang="zh-CN" altLang="en-US" sz="3000" dirty="0">
              <a:solidFill>
                <a:schemeClr val="bg1"/>
              </a:solidFill>
              <a:latin typeface="Rockwell" panose="02060603020205020403" pitchFamily="18" charset="0"/>
              <a:ea typeface="微软雅黑" panose="020B0503020204020204" pitchFamily="34" charset="-122"/>
            </a:endParaRPr>
          </a:p>
        </p:txBody>
      </p:sp>
      <p:sp>
        <p:nvSpPr>
          <p:cNvPr id="32782" name="TextBox 64"/>
          <p:cNvSpPr txBox="1"/>
          <p:nvPr/>
        </p:nvSpPr>
        <p:spPr>
          <a:xfrm>
            <a:off x="2878138" y="288925"/>
            <a:ext cx="1724025" cy="554038"/>
          </a:xfrm>
          <a:prstGeom prst="rect">
            <a:avLst/>
          </a:prstGeom>
          <a:noFill/>
          <a:ln w="9525">
            <a:noFill/>
          </a:ln>
        </p:spPr>
        <p:txBody>
          <a:bodyPr wrap="none" lIns="91431" tIns="45715" rIns="91431" bIns="45715" anchor="t" anchorCtr="0">
            <a:spAutoFit/>
          </a:bodyPr>
          <a:p>
            <a:r>
              <a:rPr lang="zh-CN" altLang="en-US" sz="3000" dirty="0">
                <a:latin typeface="Rockwell" panose="02060603020205020403" pitchFamily="18" charset="0"/>
                <a:ea typeface="微软雅黑" panose="020B0503020204020204" pitchFamily="34" charset="-122"/>
              </a:rPr>
              <a:t>教学实施</a:t>
            </a:r>
            <a:endParaRPr lang="zh-CN" altLang="en-US" sz="3000" dirty="0">
              <a:latin typeface="Rockwell" panose="02060603020205020403" pitchFamily="18" charset="0"/>
              <a:ea typeface="微软雅黑" panose="020B0503020204020204" pitchFamily="34" charset="-122"/>
            </a:endParaRPr>
          </a:p>
        </p:txBody>
      </p:sp>
      <p:sp>
        <p:nvSpPr>
          <p:cNvPr id="32783" name="TextBox 64"/>
          <p:cNvSpPr txBox="1"/>
          <p:nvPr/>
        </p:nvSpPr>
        <p:spPr>
          <a:xfrm>
            <a:off x="4875213" y="288925"/>
            <a:ext cx="1724025" cy="554038"/>
          </a:xfrm>
          <a:prstGeom prst="rect">
            <a:avLst/>
          </a:prstGeom>
          <a:noFill/>
          <a:ln w="9525">
            <a:noFill/>
          </a:ln>
        </p:spPr>
        <p:txBody>
          <a:bodyPr wrap="none" lIns="91431" tIns="45715" rIns="91431" bIns="45715" anchor="t" anchorCtr="0">
            <a:spAutoFit/>
          </a:bodyPr>
          <a:p>
            <a:r>
              <a:rPr lang="zh-CN" altLang="en-US" sz="3000" dirty="0">
                <a:latin typeface="Rockwell" panose="02060603020205020403" pitchFamily="18" charset="0"/>
                <a:ea typeface="微软雅黑" panose="020B0503020204020204" pitchFamily="34" charset="-122"/>
              </a:rPr>
              <a:t>教学评价</a:t>
            </a:r>
            <a:endParaRPr lang="zh-CN" altLang="en-US" sz="3000" dirty="0">
              <a:latin typeface="Rockwell" panose="02060603020205020403" pitchFamily="18" charset="0"/>
              <a:ea typeface="微软雅黑" panose="020B0503020204020204" pitchFamily="34" charset="-122"/>
            </a:endParaRPr>
          </a:p>
        </p:txBody>
      </p:sp>
      <p:sp>
        <p:nvSpPr>
          <p:cNvPr id="32784" name="TextBox 64"/>
          <p:cNvSpPr txBox="1"/>
          <p:nvPr/>
        </p:nvSpPr>
        <p:spPr>
          <a:xfrm>
            <a:off x="6819900"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教学反思</a:t>
            </a:r>
            <a:endParaRPr lang="zh-CN" altLang="en-US" sz="3000">
              <a:latin typeface="Rockwell" panose="02060603020205020403" pitchFamily="18" charset="0"/>
              <a:ea typeface="微软雅黑" panose="020B0503020204020204" pitchFamily="34" charset="-122"/>
            </a:endParaRPr>
          </a:p>
        </p:txBody>
      </p:sp>
      <p:sp>
        <p:nvSpPr>
          <p:cNvPr id="15" name="TextBox 64"/>
          <p:cNvSpPr txBox="1"/>
          <p:nvPr/>
        </p:nvSpPr>
        <p:spPr>
          <a:xfrm>
            <a:off x="9555163" y="261938"/>
            <a:ext cx="2085975" cy="552450"/>
          </a:xfrm>
          <a:prstGeom prst="rect">
            <a:avLst/>
          </a:prstGeom>
          <a:noFill/>
          <a:ln w="9525">
            <a:noFill/>
          </a:ln>
        </p:spPr>
        <p:txBody>
          <a:bodyPr wrap="none" lIns="91431" tIns="45715" rIns="91431" bIns="45715" anchor="t" anchorCtr="0">
            <a:spAutoFit/>
          </a:bodyPr>
          <a:p>
            <a:r>
              <a:rPr lang="en-US" altLang="zh-CN" sz="3000">
                <a:latin typeface="Rockwell" panose="02060603020205020403" pitchFamily="18" charset="0"/>
                <a:ea typeface="微软雅黑" panose="020B0503020204020204" pitchFamily="34" charset="-122"/>
              </a:rPr>
              <a:t>》</a:t>
            </a:r>
            <a:r>
              <a:rPr lang="zh-CN" altLang="en-US" sz="3000">
                <a:latin typeface="Rockwell" panose="02060603020205020403" pitchFamily="18" charset="0"/>
                <a:ea typeface="微软雅黑" panose="020B0503020204020204" pitchFamily="34" charset="-122"/>
              </a:rPr>
              <a:t>教学策略</a:t>
            </a:r>
            <a:endParaRPr lang="zh-CN" altLang="en-US" sz="3000">
              <a:latin typeface="Rockwell" panose="02060603020205020403" pitchFamily="18" charset="0"/>
              <a:ea typeface="微软雅黑" panose="020B0503020204020204" pitchFamily="34" charset="-122"/>
            </a:endParaRPr>
          </a:p>
        </p:txBody>
      </p:sp>
      <p:grpSp>
        <p:nvGrpSpPr>
          <p:cNvPr id="19" name="组合 18"/>
          <p:cNvGrpSpPr/>
          <p:nvPr/>
        </p:nvGrpSpPr>
        <p:grpSpPr>
          <a:xfrm>
            <a:off x="1346200" y="1196975"/>
            <a:ext cx="3592513" cy="5438775"/>
            <a:chOff x="6113905" y="969500"/>
            <a:chExt cx="2616200" cy="5312030"/>
          </a:xfrm>
        </p:grpSpPr>
        <p:grpSp>
          <p:nvGrpSpPr>
            <p:cNvPr id="32787" name="矩形 16"/>
            <p:cNvGrpSpPr/>
            <p:nvPr/>
          </p:nvGrpSpPr>
          <p:grpSpPr>
            <a:xfrm>
              <a:off x="7793737" y="1816569"/>
              <a:ext cx="178793" cy="3625928"/>
              <a:chOff x="5846064" y="1524000"/>
              <a:chExt cx="134112" cy="2718816"/>
            </a:xfrm>
          </p:grpSpPr>
          <p:pic>
            <p:nvPicPr>
              <p:cNvPr id="32788" name="矩形 16"/>
              <p:cNvPicPr/>
              <p:nvPr/>
            </p:nvPicPr>
            <p:blipFill>
              <a:blip r:embed="rId6"/>
              <a:stretch>
                <a:fillRect/>
              </a:stretch>
            </p:blipFill>
            <p:spPr>
              <a:xfrm>
                <a:off x="5846064" y="1524000"/>
                <a:ext cx="134112" cy="2718816"/>
              </a:xfrm>
              <a:prstGeom prst="rect">
                <a:avLst/>
              </a:prstGeom>
              <a:noFill/>
              <a:ln w="9525">
                <a:noFill/>
              </a:ln>
            </p:spPr>
          </p:pic>
          <p:sp>
            <p:nvSpPr>
              <p:cNvPr id="32789" name="Text Box 44"/>
              <p:cNvSpPr txBox="1"/>
              <p:nvPr/>
            </p:nvSpPr>
            <p:spPr>
              <a:xfrm>
                <a:off x="5851344" y="1530708"/>
                <a:ext cx="120998" cy="2704556"/>
              </a:xfrm>
              <a:prstGeom prst="rect">
                <a:avLst/>
              </a:prstGeom>
              <a:noFill/>
              <a:ln w="9525">
                <a:noFill/>
              </a:ln>
            </p:spPr>
            <p:txBody>
              <a:bodyPr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nvGrpSpPr>
            <p:cNvPr id="32790" name="组合 17"/>
            <p:cNvGrpSpPr/>
            <p:nvPr/>
          </p:nvGrpSpPr>
          <p:grpSpPr>
            <a:xfrm>
              <a:off x="6113905" y="969500"/>
              <a:ext cx="2616200" cy="5312030"/>
              <a:chOff x="6113905" y="969500"/>
              <a:chExt cx="2616200" cy="5312030"/>
            </a:xfrm>
          </p:grpSpPr>
          <p:sp>
            <p:nvSpPr>
              <p:cNvPr id="22" name="Freeform 5"/>
              <p:cNvSpPr/>
              <p:nvPr/>
            </p:nvSpPr>
            <p:spPr bwMode="auto">
              <a:xfrm>
                <a:off x="6113905" y="1825379"/>
                <a:ext cx="2616200" cy="3606475"/>
              </a:xfrm>
              <a:custGeom>
                <a:avLst/>
                <a:gdLst>
                  <a:gd name="T0" fmla="*/ 791 w 791"/>
                  <a:gd name="T1" fmla="*/ 546 h 1092"/>
                  <a:gd name="T2" fmla="*/ 512 w 791"/>
                  <a:gd name="T3" fmla="*/ 186 h 1092"/>
                  <a:gd name="T4" fmla="*/ 512 w 791"/>
                  <a:gd name="T5" fmla="*/ 0 h 1092"/>
                  <a:gd name="T6" fmla="*/ 0 w 791"/>
                  <a:gd name="T7" fmla="*/ 0 h 1092"/>
                  <a:gd name="T8" fmla="*/ 0 w 791"/>
                  <a:gd name="T9" fmla="*/ 1092 h 1092"/>
                  <a:gd name="T10" fmla="*/ 512 w 791"/>
                  <a:gd name="T11" fmla="*/ 1092 h 1092"/>
                  <a:gd name="T12" fmla="*/ 512 w 791"/>
                  <a:gd name="T13" fmla="*/ 907 h 1092"/>
                  <a:gd name="T14" fmla="*/ 791 w 791"/>
                  <a:gd name="T15" fmla="*/ 546 h 10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1" h="1092">
                    <a:moveTo>
                      <a:pt x="791" y="546"/>
                    </a:moveTo>
                    <a:cubicBezTo>
                      <a:pt x="791" y="373"/>
                      <a:pt x="672" y="227"/>
                      <a:pt x="512" y="186"/>
                    </a:cubicBezTo>
                    <a:cubicBezTo>
                      <a:pt x="512" y="0"/>
                      <a:pt x="512" y="0"/>
                      <a:pt x="512" y="0"/>
                    </a:cubicBezTo>
                    <a:cubicBezTo>
                      <a:pt x="0" y="0"/>
                      <a:pt x="0" y="0"/>
                      <a:pt x="0" y="0"/>
                    </a:cubicBezTo>
                    <a:cubicBezTo>
                      <a:pt x="0" y="1092"/>
                      <a:pt x="0" y="1092"/>
                      <a:pt x="0" y="1092"/>
                    </a:cubicBezTo>
                    <a:cubicBezTo>
                      <a:pt x="512" y="1092"/>
                      <a:pt x="512" y="1092"/>
                      <a:pt x="512" y="1092"/>
                    </a:cubicBezTo>
                    <a:cubicBezTo>
                      <a:pt x="512" y="907"/>
                      <a:pt x="512" y="907"/>
                      <a:pt x="512" y="907"/>
                    </a:cubicBezTo>
                    <a:cubicBezTo>
                      <a:pt x="672" y="865"/>
                      <a:pt x="791" y="720"/>
                      <a:pt x="791" y="546"/>
                    </a:cubicBezTo>
                    <a:close/>
                  </a:path>
                </a:pathLst>
              </a:custGeom>
              <a:gradFill>
                <a:gsLst>
                  <a:gs pos="0">
                    <a:srgbClr val="E87272"/>
                  </a:gs>
                  <a:gs pos="100000">
                    <a:srgbClr val="F2B0B0"/>
                  </a:gs>
                </a:gsLst>
                <a:lin ang="2700000" scaled="1"/>
              </a:gradFill>
              <a:ln>
                <a:noFill/>
              </a:ln>
            </p:spPr>
            <p:txBody>
              <a:bodyPr lIns="68580" tIns="34290" rIns="68580" bIns="34290"/>
              <a:lstStyle/>
              <a:p>
                <a:pPr defTabSz="685800" fontAlgn="auto">
                  <a:spcBef>
                    <a:spcPts val="0"/>
                  </a:spcBef>
                  <a:spcAft>
                    <a:spcPts val="0"/>
                  </a:spcAft>
                  <a:defRPr/>
                </a:pPr>
                <a:endParaRPr lang="zh-CN" altLang="en-US" sz="1015" strike="noStrike" noProof="1">
                  <a:solidFill>
                    <a:prstClr val="black"/>
                  </a:solidFill>
                  <a:latin typeface="+mn-lt"/>
                  <a:ea typeface="+mn-ea"/>
                </a:endParaRPr>
              </a:p>
            </p:txBody>
          </p:sp>
          <p:pic>
            <p:nvPicPr>
              <p:cNvPr id="32792" name="图片 19"/>
              <p:cNvPicPr>
                <a:picLocks noChangeAspect="1"/>
              </p:cNvPicPr>
              <p:nvPr/>
            </p:nvPicPr>
            <p:blipFill>
              <a:blip r:embed="rId7">
                <a:grayscl/>
              </a:blip>
              <a:srcRect b="72279"/>
              <a:stretch>
                <a:fillRect/>
              </a:stretch>
            </p:blipFill>
            <p:spPr>
              <a:xfrm rot="5400000">
                <a:off x="3601185" y="3482347"/>
                <a:ext cx="5312030" cy="286336"/>
              </a:xfrm>
              <a:prstGeom prst="rect">
                <a:avLst/>
              </a:prstGeom>
              <a:noFill/>
              <a:ln w="9525">
                <a:noFill/>
              </a:ln>
            </p:spPr>
          </p:pic>
        </p:grpSp>
      </p:grpSp>
      <p:grpSp>
        <p:nvGrpSpPr>
          <p:cNvPr id="23" name="组合 22"/>
          <p:cNvGrpSpPr/>
          <p:nvPr/>
        </p:nvGrpSpPr>
        <p:grpSpPr>
          <a:xfrm>
            <a:off x="3779838" y="3392488"/>
            <a:ext cx="1039812" cy="885825"/>
            <a:chOff x="7460322" y="3193380"/>
            <a:chExt cx="1041627" cy="864270"/>
          </a:xfrm>
        </p:grpSpPr>
        <p:grpSp>
          <p:nvGrpSpPr>
            <p:cNvPr id="32794" name="组合 21"/>
            <p:cNvGrpSpPr/>
            <p:nvPr/>
          </p:nvGrpSpPr>
          <p:grpSpPr>
            <a:xfrm>
              <a:off x="7549001" y="3193380"/>
              <a:ext cx="867068" cy="864270"/>
              <a:chOff x="6462235" y="1620217"/>
              <a:chExt cx="1872944" cy="1866900"/>
            </a:xfrm>
          </p:grpSpPr>
          <p:sp>
            <p:nvSpPr>
              <p:cNvPr id="25" name="任意多边形 24"/>
              <p:cNvSpPr/>
              <p:nvPr/>
            </p:nvSpPr>
            <p:spPr>
              <a:xfrm>
                <a:off x="6463049" y="1620217"/>
                <a:ext cx="1865273" cy="1866900"/>
              </a:xfrm>
              <a:custGeom>
                <a:avLst/>
                <a:gdLst>
                  <a:gd name="connsiteX0" fmla="*/ 933450 w 1866900"/>
                  <a:gd name="connsiteY0" fmla="*/ 160062 h 1866900"/>
                  <a:gd name="connsiteX1" fmla="*/ 160062 w 1866900"/>
                  <a:gd name="connsiteY1" fmla="*/ 933450 h 1866900"/>
                  <a:gd name="connsiteX2" fmla="*/ 933450 w 1866900"/>
                  <a:gd name="connsiteY2" fmla="*/ 1706838 h 1866900"/>
                  <a:gd name="connsiteX3" fmla="*/ 1706838 w 1866900"/>
                  <a:gd name="connsiteY3" fmla="*/ 933450 h 1866900"/>
                  <a:gd name="connsiteX4" fmla="*/ 933450 w 1866900"/>
                  <a:gd name="connsiteY4" fmla="*/ 160062 h 1866900"/>
                  <a:gd name="connsiteX5" fmla="*/ 933450 w 1866900"/>
                  <a:gd name="connsiteY5" fmla="*/ 0 h 1866900"/>
                  <a:gd name="connsiteX6" fmla="*/ 1866900 w 1866900"/>
                  <a:gd name="connsiteY6" fmla="*/ 933450 h 1866900"/>
                  <a:gd name="connsiteX7" fmla="*/ 933450 w 1866900"/>
                  <a:gd name="connsiteY7" fmla="*/ 1866900 h 1866900"/>
                  <a:gd name="connsiteX8" fmla="*/ 0 w 1866900"/>
                  <a:gd name="connsiteY8" fmla="*/ 933450 h 1866900"/>
                  <a:gd name="connsiteX9" fmla="*/ 933450 w 1866900"/>
                  <a:gd name="connsiteY9" fmla="*/ 0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6900" h="1866900">
                    <a:moveTo>
                      <a:pt x="933450" y="160062"/>
                    </a:moveTo>
                    <a:cubicBezTo>
                      <a:pt x="506320" y="160062"/>
                      <a:pt x="160062" y="506320"/>
                      <a:pt x="160062" y="933450"/>
                    </a:cubicBezTo>
                    <a:cubicBezTo>
                      <a:pt x="160062" y="1360580"/>
                      <a:pt x="506320" y="1706838"/>
                      <a:pt x="933450" y="1706838"/>
                    </a:cubicBezTo>
                    <a:cubicBezTo>
                      <a:pt x="1360580" y="1706838"/>
                      <a:pt x="1706838" y="1360580"/>
                      <a:pt x="1706838" y="933450"/>
                    </a:cubicBezTo>
                    <a:cubicBezTo>
                      <a:pt x="1706838" y="506320"/>
                      <a:pt x="1360580" y="160062"/>
                      <a:pt x="933450" y="160062"/>
                    </a:cubicBezTo>
                    <a:close/>
                    <a:moveTo>
                      <a:pt x="933450" y="0"/>
                    </a:moveTo>
                    <a:cubicBezTo>
                      <a:pt x="1448980" y="0"/>
                      <a:pt x="1866900" y="417920"/>
                      <a:pt x="1866900" y="933450"/>
                    </a:cubicBezTo>
                    <a:cubicBezTo>
                      <a:pt x="1866900" y="1448980"/>
                      <a:pt x="1448980" y="1866900"/>
                      <a:pt x="933450" y="1866900"/>
                    </a:cubicBezTo>
                    <a:cubicBezTo>
                      <a:pt x="417920" y="1866900"/>
                      <a:pt x="0" y="1448980"/>
                      <a:pt x="0" y="933450"/>
                    </a:cubicBezTo>
                    <a:cubicBezTo>
                      <a:pt x="0" y="417920"/>
                      <a:pt x="417920" y="0"/>
                      <a:pt x="933450" y="0"/>
                    </a:cubicBezTo>
                    <a:close/>
                  </a:path>
                </a:pathLst>
              </a:custGeom>
              <a:solidFill>
                <a:srgbClr val="F2F2F2"/>
              </a:solidFill>
              <a:ln w="22225">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zh-CN" altLang="en-US" sz="1015" strike="noStrike" noProof="1">
                  <a:solidFill>
                    <a:prstClr val="white"/>
                  </a:solidFill>
                </a:endParaRPr>
              </a:p>
            </p:txBody>
          </p:sp>
          <p:grpSp>
            <p:nvGrpSpPr>
              <p:cNvPr id="32796" name="椭圆 24"/>
              <p:cNvGrpSpPr/>
              <p:nvPr/>
            </p:nvGrpSpPr>
            <p:grpSpPr>
              <a:xfrm>
                <a:off x="6429127" y="1578918"/>
                <a:ext cx="1966150" cy="1966860"/>
                <a:chOff x="5650992" y="2542032"/>
                <a:chExt cx="682752" cy="682752"/>
              </a:xfrm>
            </p:grpSpPr>
            <p:pic>
              <p:nvPicPr>
                <p:cNvPr id="32797" name="椭圆 24"/>
                <p:cNvPicPr/>
                <p:nvPr/>
              </p:nvPicPr>
              <p:blipFill>
                <a:blip r:embed="rId8"/>
                <a:stretch>
                  <a:fillRect/>
                </a:stretch>
              </p:blipFill>
              <p:spPr>
                <a:xfrm>
                  <a:off x="5650992" y="2542032"/>
                  <a:ext cx="682752" cy="682752"/>
                </a:xfrm>
                <a:prstGeom prst="rect">
                  <a:avLst/>
                </a:prstGeom>
                <a:noFill/>
                <a:ln w="9525">
                  <a:noFill/>
                </a:ln>
              </p:spPr>
            </p:pic>
            <p:sp>
              <p:nvSpPr>
                <p:cNvPr id="32798" name="Text Box 53"/>
                <p:cNvSpPr txBox="1"/>
                <p:nvPr/>
              </p:nvSpPr>
              <p:spPr>
                <a:xfrm>
                  <a:off x="5759527" y="2651273"/>
                  <a:ext cx="458409" cy="458243"/>
                </a:xfrm>
                <a:prstGeom prst="rect">
                  <a:avLst/>
                </a:prstGeom>
                <a:noFill/>
                <a:ln w="9525">
                  <a:noFill/>
                </a:ln>
              </p:spPr>
              <p:txBody>
                <a:bodyPr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nvGrpSpPr>
              <p:cNvPr id="32799" name="椭圆 25"/>
              <p:cNvGrpSpPr/>
              <p:nvPr/>
            </p:nvGrpSpPr>
            <p:grpSpPr>
              <a:xfrm>
                <a:off x="6587121" y="1754531"/>
                <a:ext cx="1632606" cy="1633196"/>
                <a:chOff x="5705856" y="2602992"/>
                <a:chExt cx="566928" cy="566928"/>
              </a:xfrm>
            </p:grpSpPr>
            <p:pic>
              <p:nvPicPr>
                <p:cNvPr id="32800" name="椭圆 25"/>
                <p:cNvPicPr/>
                <p:nvPr/>
              </p:nvPicPr>
              <p:blipFill>
                <a:blip r:embed="rId9"/>
                <a:stretch>
                  <a:fillRect/>
                </a:stretch>
              </p:blipFill>
              <p:spPr>
                <a:xfrm>
                  <a:off x="5705856" y="2602992"/>
                  <a:ext cx="566928" cy="566928"/>
                </a:xfrm>
                <a:prstGeom prst="rect">
                  <a:avLst/>
                </a:prstGeom>
                <a:noFill/>
                <a:ln w="9525">
                  <a:noFill/>
                </a:ln>
              </p:spPr>
            </p:pic>
            <p:sp>
              <p:nvSpPr>
                <p:cNvPr id="32801" name="Text Box 56"/>
                <p:cNvSpPr txBox="1"/>
                <p:nvPr/>
              </p:nvSpPr>
              <p:spPr>
                <a:xfrm>
                  <a:off x="5796731" y="2691246"/>
                  <a:ext cx="379803" cy="379667"/>
                </a:xfrm>
                <a:prstGeom prst="rect">
                  <a:avLst/>
                </a:prstGeom>
                <a:noFill/>
                <a:ln w="9525">
                  <a:noFill/>
                </a:ln>
              </p:spPr>
              <p:txBody>
                <a:bodyPr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sp>
          <p:nvSpPr>
            <p:cNvPr id="28" name="文本框 71"/>
            <p:cNvSpPr txBox="1">
              <a:spLocks noChangeArrowheads="1"/>
            </p:cNvSpPr>
            <p:nvPr/>
          </p:nvSpPr>
          <p:spPr bwMode="auto">
            <a:xfrm>
              <a:off x="7460322" y="3300252"/>
              <a:ext cx="1041627" cy="65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22" tIns="61411" rIns="122822" bIns="61411">
              <a:spAutoFit/>
            </a:bodyP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r>
                <a:rPr lang="en-US" altLang="zh-CN" sz="3600" strike="noStrike" noProof="1">
                  <a:solidFill>
                    <a:srgbClr val="FFFFFF"/>
                  </a:solidFill>
                  <a:effectLst>
                    <a:outerShdw blurRad="38100" dist="38100" dir="2700000" algn="tl">
                      <a:srgbClr val="C0C0C0"/>
                    </a:outerShdw>
                  </a:effectLst>
                  <a:latin typeface="Impact" panose="020B0806030902050204" pitchFamily="34" charset="0"/>
                  <a:ea typeface="宋体" panose="02010600030101010101" pitchFamily="2" charset="-122"/>
                  <a:cs typeface="+mn-cs"/>
                </a:rPr>
                <a:t>2</a:t>
              </a:r>
              <a:endParaRPr lang="zh-CN" altLang="en-US" sz="3600" strike="noStrike" noProof="1">
                <a:solidFill>
                  <a:srgbClr val="FFFFFF"/>
                </a:solidFill>
                <a:effectLst>
                  <a:outerShdw blurRad="38100" dist="38100" dir="2700000" algn="tl">
                    <a:srgbClr val="C0C0C0"/>
                  </a:outerShdw>
                </a:effectLst>
                <a:latin typeface="Impact" panose="020B0806030902050204" pitchFamily="34" charset="0"/>
              </a:endParaRPr>
            </a:p>
          </p:txBody>
        </p:sp>
      </p:grpSp>
      <p:sp>
        <p:nvSpPr>
          <p:cNvPr id="956475" name="文本框 75"/>
          <p:cNvSpPr txBox="1"/>
          <p:nvPr/>
        </p:nvSpPr>
        <p:spPr>
          <a:xfrm>
            <a:off x="1620838" y="2168525"/>
            <a:ext cx="1878012" cy="430213"/>
          </a:xfrm>
          <a:prstGeom prst="rect">
            <a:avLst/>
          </a:prstGeom>
          <a:noFill/>
          <a:ln w="9525">
            <a:noFill/>
          </a:ln>
        </p:spPr>
        <p:txBody>
          <a:bodyPr wrap="square" lIns="122822" tIns="61411" rIns="122822" bIns="61411" anchor="t" anchorCtr="0">
            <a:spAutoFit/>
          </a:bodyPr>
          <a:p>
            <a:pPr defTabSz="920750"/>
            <a:r>
              <a:rPr lang="zh-CN" altLang="en-US" sz="2000" b="1">
                <a:latin typeface="微软雅黑" panose="020B0503020204020204" pitchFamily="34" charset="-122"/>
                <a:ea typeface="微软雅黑" panose="020B0503020204020204" pitchFamily="34" charset="-122"/>
              </a:rPr>
              <a:t>教学应变有效</a:t>
            </a:r>
            <a:endParaRPr lang="zh-CN" altLang="en-US" sz="2000" b="1">
              <a:latin typeface="微软雅黑" panose="020B0503020204020204" pitchFamily="34" charset="-122"/>
              <a:ea typeface="微软雅黑" panose="020B0503020204020204" pitchFamily="34" charset="-122"/>
            </a:endParaRPr>
          </a:p>
        </p:txBody>
      </p:sp>
      <p:sp>
        <p:nvSpPr>
          <p:cNvPr id="956518" name="TextBox 162"/>
          <p:cNvSpPr txBox="1"/>
          <p:nvPr/>
        </p:nvSpPr>
        <p:spPr>
          <a:xfrm>
            <a:off x="1512888" y="2709863"/>
            <a:ext cx="2414587" cy="2336800"/>
          </a:xfrm>
          <a:prstGeom prst="rect">
            <a:avLst/>
          </a:prstGeom>
          <a:noFill/>
          <a:ln w="9525">
            <a:noFill/>
          </a:ln>
        </p:spPr>
        <p:txBody>
          <a:bodyPr wrap="square" lIns="122822" tIns="61411" rIns="122822" bIns="61411" anchor="t" anchorCtr="0">
            <a:spAutoFit/>
          </a:bodyPr>
          <a:p>
            <a:pPr defTabSz="920750">
              <a:lnSpc>
                <a:spcPct val="150000"/>
              </a:lnSpc>
            </a:pPr>
            <a:r>
              <a:rPr lang="zh-CN" altLang="en-US" sz="1600" b="1">
                <a:latin typeface="Arial" panose="020B0604020202020204" pitchFamily="34" charset="0"/>
                <a:ea typeface="微软雅黑" panose="020B0503020204020204" pitchFamily="34" charset="-122"/>
              </a:rPr>
              <a:t>通过混合式的教学方法，将线上学习和线下学习有机结合，并将评价贯穿在教学实施的每个阶段，做到反馈及时，有效指导。</a:t>
            </a:r>
            <a:endParaRPr lang="zh-CN" altLang="en-US" sz="1600" b="1">
              <a:latin typeface="Arial" panose="020B0604020202020204" pitchFamily="34" charset="0"/>
              <a:ea typeface="微软雅黑" panose="020B0503020204020204" pitchFamily="34" charset="-122"/>
            </a:endParaRPr>
          </a:p>
        </p:txBody>
      </p:sp>
      <p:pic>
        <p:nvPicPr>
          <p:cNvPr id="33" name="图片 32"/>
          <p:cNvPicPr>
            <a:picLocks noChangeAspect="1"/>
          </p:cNvPicPr>
          <p:nvPr/>
        </p:nvPicPr>
        <p:blipFill>
          <a:blip r:embed="rId10"/>
          <a:stretch>
            <a:fillRect/>
          </a:stretch>
        </p:blipFill>
        <p:spPr>
          <a:xfrm>
            <a:off x="6243638" y="1125538"/>
            <a:ext cx="1862137" cy="3227387"/>
          </a:xfrm>
          <a:prstGeom prst="rect">
            <a:avLst/>
          </a:prstGeom>
          <a:noFill/>
          <a:ln w="9525">
            <a:noFill/>
          </a:ln>
        </p:spPr>
      </p:pic>
      <p:pic>
        <p:nvPicPr>
          <p:cNvPr id="35" name="图片 34"/>
          <p:cNvPicPr>
            <a:picLocks noChangeAspect="1"/>
          </p:cNvPicPr>
          <p:nvPr/>
        </p:nvPicPr>
        <p:blipFill>
          <a:blip r:embed="rId11"/>
          <a:stretch>
            <a:fillRect/>
          </a:stretch>
        </p:blipFill>
        <p:spPr>
          <a:xfrm>
            <a:off x="8529638" y="3933825"/>
            <a:ext cx="2879725" cy="2160588"/>
          </a:xfrm>
          <a:prstGeom prst="rect">
            <a:avLst/>
          </a:prstGeom>
          <a:noFill/>
          <a:ln w="9525">
            <a:noFill/>
          </a:ln>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1000"/>
                                        <p:tgtEl>
                                          <p:spTgt spid="15"/>
                                        </p:tgtEl>
                                      </p:cBhvr>
                                    </p:animEffect>
                                  </p:childTnLst>
                                </p:cTn>
                              </p:par>
                              <p:par>
                                <p:cTn id="18" presetID="2" presetClass="entr" presetSubtype="8" accel="40000" fill="hold" nodeType="withEffect">
                                  <p:stCondLst>
                                    <p:cond delay="250"/>
                                  </p:stCondLst>
                                  <p:childTnLst>
                                    <p:set>
                                      <p:cBhvr>
                                        <p:cTn id="19" dur="1" fill="hold">
                                          <p:stCondLst>
                                            <p:cond delay="0"/>
                                          </p:stCondLst>
                                        </p:cTn>
                                        <p:tgtEl>
                                          <p:spTgt spid="19"/>
                                        </p:tgtEl>
                                        <p:attrNameLst>
                                          <p:attrName>style.visibility</p:attrName>
                                        </p:attrNameLst>
                                      </p:cBhvr>
                                      <p:to>
                                        <p:strVal val="visible"/>
                                      </p:to>
                                    </p:set>
                                    <p:anim calcmode="lin" valueType="num">
                                      <p:cBhvr>
                                        <p:cTn id="20" dur="2000" fill="hold"/>
                                        <p:tgtEl>
                                          <p:spTgt spid="19"/>
                                        </p:tgtEl>
                                        <p:attrNameLst>
                                          <p:attrName>ppt_x</p:attrName>
                                        </p:attrNameLst>
                                      </p:cBhvr>
                                      <p:tavLst>
                                        <p:tav tm="0">
                                          <p:val>
                                            <p:strVal val="0-#ppt_w/2"/>
                                          </p:val>
                                        </p:tav>
                                        <p:tav tm="100000">
                                          <p:val>
                                            <p:strVal val="#ppt_x"/>
                                          </p:val>
                                        </p:tav>
                                      </p:tavLst>
                                    </p:anim>
                                    <p:anim calcmode="lin" valueType="num">
                                      <p:cBhvr>
                                        <p:cTn id="21" dur="2000" fill="hold"/>
                                        <p:tgtEl>
                                          <p:spTgt spid="19"/>
                                        </p:tgtEl>
                                        <p:attrNameLst>
                                          <p:attrName>ppt_y</p:attrName>
                                        </p:attrNameLst>
                                      </p:cBhvr>
                                      <p:tavLst>
                                        <p:tav tm="0">
                                          <p:val>
                                            <p:strVal val="#ppt_y"/>
                                          </p:val>
                                        </p:tav>
                                        <p:tav tm="100000">
                                          <p:val>
                                            <p:strVal val="#ppt_y"/>
                                          </p:val>
                                        </p:tav>
                                      </p:tavLst>
                                    </p:anim>
                                  </p:childTnLst>
                                </p:cTn>
                              </p:par>
                              <p:par>
                                <p:cTn id="22" presetID="21" presetClass="entr" presetSubtype="1"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heel(1)">
                                      <p:cBhvr>
                                        <p:cTn id="24" dur="20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56475"/>
                                        </p:tgtEl>
                                        <p:attrNameLst>
                                          <p:attrName>style.visibility</p:attrName>
                                        </p:attrNameLst>
                                      </p:cBhvr>
                                      <p:to>
                                        <p:strVal val="visible"/>
                                      </p:to>
                                    </p:set>
                                    <p:animEffect transition="in" filter="randombar(horizontal)">
                                      <p:cBhvr>
                                        <p:cTn id="27" dur="500"/>
                                        <p:tgtEl>
                                          <p:spTgt spid="95647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956518"/>
                                        </p:tgtEl>
                                        <p:attrNameLst>
                                          <p:attrName>style.visibility</p:attrName>
                                        </p:attrNameLst>
                                      </p:cBhvr>
                                      <p:to>
                                        <p:strVal val="visible"/>
                                      </p:to>
                                    </p:set>
                                    <p:animEffect transition="in" filter="randombar(horizontal)">
                                      <p:cBhvr>
                                        <p:cTn id="30" dur="500"/>
                                        <p:tgtEl>
                                          <p:spTgt spid="956518"/>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000" fill="hold">
                                          <p:stCondLst>
                                            <p:cond delay="0"/>
                                          </p:stCondLst>
                                        </p:cTn>
                                        <p:tgtEl>
                                          <p:spTgt spid="35"/>
                                        </p:tgtEl>
                                        <p:attrNameLst>
                                          <p:attrName>style.visibility</p:attrName>
                                        </p:attrNameLst>
                                      </p:cBhvr>
                                      <p:to>
                                        <p:strVal val="visible"/>
                                      </p:to>
                                    </p:set>
                                    <p:animEffect transition="in" filter="box(in)">
                                      <p:cBhvr>
                                        <p:cTn id="35" dur="1000"/>
                                        <p:tgtEl>
                                          <p:spTgt spid="35"/>
                                        </p:tgtEl>
                                      </p:cBhvr>
                                    </p:animEffect>
                                  </p:childTnLst>
                                </p:cTn>
                              </p:par>
                              <p:par>
                                <p:cTn id="36" presetID="4" presetClass="entr" presetSubtype="16" fill="hold" nodeType="withEffect">
                                  <p:stCondLst>
                                    <p:cond delay="0"/>
                                  </p:stCondLst>
                                  <p:childTnLst>
                                    <p:set>
                                      <p:cBhvr>
                                        <p:cTn id="37" dur="1000" fill="hold">
                                          <p:stCondLst>
                                            <p:cond delay="0"/>
                                          </p:stCondLst>
                                        </p:cTn>
                                        <p:tgtEl>
                                          <p:spTgt spid="33"/>
                                        </p:tgtEl>
                                        <p:attrNameLst>
                                          <p:attrName>style.visibility</p:attrName>
                                        </p:attrNameLst>
                                      </p:cBhvr>
                                      <p:to>
                                        <p:strVal val="visible"/>
                                      </p:to>
                                    </p:set>
                                    <p:animEffect transition="in" filter="box(in)">
                                      <p:cBhvr>
                                        <p:cTn id="3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15" grpId="0"/>
      <p:bldP spid="956475" grpId="0"/>
      <p:bldP spid="9565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64680" name="Picture 72" descr="未标题-842"/>
          <p:cNvPicPr>
            <a:picLocks noChangeAspect="1"/>
          </p:cNvPicPr>
          <p:nvPr/>
        </p:nvPicPr>
        <p:blipFill>
          <a:blip r:embed="rId1"/>
          <a:stretch>
            <a:fillRect/>
          </a:stretch>
        </p:blipFill>
        <p:spPr>
          <a:xfrm>
            <a:off x="3651250" y="765175"/>
            <a:ext cx="4176713" cy="3598863"/>
          </a:xfrm>
          <a:prstGeom prst="rect">
            <a:avLst/>
          </a:prstGeom>
          <a:noFill/>
          <a:ln w="9525">
            <a:noFill/>
          </a:ln>
        </p:spPr>
      </p:pic>
      <p:sp>
        <p:nvSpPr>
          <p:cNvPr id="34818" name="文本框 45"/>
          <p:cNvSpPr txBox="1"/>
          <p:nvPr/>
        </p:nvSpPr>
        <p:spPr>
          <a:xfrm>
            <a:off x="3028950" y="4989513"/>
            <a:ext cx="184150" cy="457200"/>
          </a:xfrm>
          <a:prstGeom prst="rect">
            <a:avLst/>
          </a:prstGeom>
          <a:noFill/>
          <a:ln w="9525">
            <a:noFill/>
          </a:ln>
        </p:spPr>
        <p:txBody>
          <a:bodyPr wrap="none" lIns="92117" tIns="46058" rIns="92117" bIns="46058" anchor="t" anchorCtr="0">
            <a:spAutoFit/>
          </a:bodyPr>
          <a:p>
            <a:pPr defTabSz="1228725"/>
            <a:endParaRPr lang="zh-CN" altLang="en-US">
              <a:solidFill>
                <a:srgbClr val="FEB54F"/>
              </a:solidFill>
              <a:latin typeface="微软雅黑" panose="020B0503020204020204" pitchFamily="34" charset="-122"/>
              <a:ea typeface="微软雅黑" panose="020B0503020204020204" pitchFamily="34" charset="-122"/>
            </a:endParaRPr>
          </a:p>
        </p:txBody>
      </p:sp>
      <p:sp>
        <p:nvSpPr>
          <p:cNvPr id="964613" name="矩形 134"/>
          <p:cNvSpPr/>
          <p:nvPr/>
        </p:nvSpPr>
        <p:spPr>
          <a:xfrm>
            <a:off x="4978400" y="1235075"/>
            <a:ext cx="1912938" cy="2051050"/>
          </a:xfrm>
          <a:prstGeom prst="rect">
            <a:avLst/>
          </a:prstGeom>
          <a:noFill/>
          <a:ln w="9525">
            <a:noFill/>
          </a:ln>
          <a:effectLst>
            <a:outerShdw dist="50799" dir="2699999" algn="tl" rotWithShape="0">
              <a:srgbClr val="000000">
                <a:alpha val="39998"/>
              </a:srgbClr>
            </a:outerShdw>
          </a:effectLst>
        </p:spPr>
        <p:txBody>
          <a:bodyPr lIns="68592" tIns="34295" rIns="68592" bIns="34295" anchor="t" anchorCtr="0">
            <a:spAutoFit/>
          </a:bodyPr>
          <a:p>
            <a:pPr algn="ctr" defTabSz="685800"/>
            <a:r>
              <a:rPr lang="en-US" altLang="zh-CN" sz="13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endParaRPr lang="en-US" altLang="zh-CN" sz="13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91" name="组合 90"/>
          <p:cNvGrpSpPr/>
          <p:nvPr/>
        </p:nvGrpSpPr>
        <p:grpSpPr>
          <a:xfrm>
            <a:off x="4216400" y="944563"/>
            <a:ext cx="466725" cy="468312"/>
            <a:chOff x="1192404" y="608225"/>
            <a:chExt cx="1755828" cy="1759616"/>
          </a:xfrm>
        </p:grpSpPr>
        <p:grpSp>
          <p:nvGrpSpPr>
            <p:cNvPr id="34821" name="组合 79"/>
            <p:cNvGrpSpPr/>
            <p:nvPr/>
          </p:nvGrpSpPr>
          <p:grpSpPr>
            <a:xfrm>
              <a:off x="1192404" y="608225"/>
              <a:ext cx="1755828" cy="1759616"/>
              <a:chOff x="6379729" y="2488774"/>
              <a:chExt cx="2513016" cy="2513016"/>
            </a:xfrm>
          </p:grpSpPr>
          <p:sp>
            <p:nvSpPr>
              <p:cNvPr id="94" name="任意多边形 82"/>
              <p:cNvSpPr/>
              <p:nvPr/>
            </p:nvSpPr>
            <p:spPr>
              <a:xfrm rot="3738964">
                <a:off x="6379732" y="2488771"/>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34823" name="任意多边形 83"/>
              <p:cNvGrpSpPr/>
              <p:nvPr/>
            </p:nvGrpSpPr>
            <p:grpSpPr>
              <a:xfrm>
                <a:off x="6397313" y="2490687"/>
                <a:ext cx="2505748" cy="2500354"/>
                <a:chOff x="1883664" y="1987296"/>
                <a:chExt cx="1322832" cy="1322832"/>
              </a:xfrm>
            </p:grpSpPr>
            <p:pic>
              <p:nvPicPr>
                <p:cNvPr id="34824" name="任意多边形 83"/>
                <p:cNvPicPr/>
                <p:nvPr/>
              </p:nvPicPr>
              <p:blipFill>
                <a:blip r:embed="rId2"/>
                <a:stretch>
                  <a:fillRect/>
                </a:stretch>
              </p:blipFill>
              <p:spPr>
                <a:xfrm>
                  <a:off x="1883664" y="1987296"/>
                  <a:ext cx="1322832" cy="1322832"/>
                </a:xfrm>
                <a:prstGeom prst="rect">
                  <a:avLst/>
                </a:prstGeom>
                <a:noFill/>
                <a:ln w="9525">
                  <a:noFill/>
                </a:ln>
              </p:spPr>
            </p:pic>
            <p:sp>
              <p:nvSpPr>
                <p:cNvPr id="34825" name="Text Box 11"/>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grpSp>
        <p:nvGrpSpPr>
          <p:cNvPr id="96" name="组合 95"/>
          <p:cNvGrpSpPr/>
          <p:nvPr/>
        </p:nvGrpSpPr>
        <p:grpSpPr>
          <a:xfrm>
            <a:off x="4095750" y="2278063"/>
            <a:ext cx="552450" cy="554037"/>
            <a:chOff x="1192404" y="608225"/>
            <a:chExt cx="1755828" cy="1759616"/>
          </a:xfrm>
        </p:grpSpPr>
        <p:grpSp>
          <p:nvGrpSpPr>
            <p:cNvPr id="34828" name="组合 79"/>
            <p:cNvGrpSpPr/>
            <p:nvPr/>
          </p:nvGrpSpPr>
          <p:grpSpPr>
            <a:xfrm>
              <a:off x="1192404" y="608225"/>
              <a:ext cx="1755828" cy="1759616"/>
              <a:chOff x="6379729" y="2488774"/>
              <a:chExt cx="2513016" cy="2513016"/>
            </a:xfrm>
          </p:grpSpPr>
          <p:sp>
            <p:nvSpPr>
              <p:cNvPr id="99" name="任意多边形 82"/>
              <p:cNvSpPr/>
              <p:nvPr/>
            </p:nvSpPr>
            <p:spPr>
              <a:xfrm rot="3738964">
                <a:off x="6379727" y="2488776"/>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34830" name="任意多边形 83"/>
              <p:cNvGrpSpPr/>
              <p:nvPr/>
            </p:nvGrpSpPr>
            <p:grpSpPr>
              <a:xfrm>
                <a:off x="6393826" y="2490687"/>
                <a:ext cx="2505748" cy="2500354"/>
                <a:chOff x="2950464" y="1987296"/>
                <a:chExt cx="1322832" cy="1322832"/>
              </a:xfrm>
            </p:grpSpPr>
            <p:pic>
              <p:nvPicPr>
                <p:cNvPr id="34831" name="任意多边形 83"/>
                <p:cNvPicPr/>
                <p:nvPr/>
              </p:nvPicPr>
              <p:blipFill>
                <a:blip r:embed="rId3"/>
                <a:stretch>
                  <a:fillRect/>
                </a:stretch>
              </p:blipFill>
              <p:spPr>
                <a:xfrm>
                  <a:off x="2950464" y="1987296"/>
                  <a:ext cx="1322832" cy="1322832"/>
                </a:xfrm>
                <a:prstGeom prst="rect">
                  <a:avLst/>
                </a:prstGeom>
                <a:noFill/>
                <a:ln w="9525">
                  <a:noFill/>
                </a:ln>
              </p:spPr>
            </p:pic>
            <p:sp>
              <p:nvSpPr>
                <p:cNvPr id="34832" name="Text Box 20"/>
                <p:cNvSpPr txBox="1"/>
                <p:nvPr/>
              </p:nvSpPr>
              <p:spPr>
                <a:xfrm rot="-5222763">
                  <a:off x="2957338"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8" name="椭圆 80"/>
            <p:cNvSpPr/>
            <p:nvPr/>
          </p:nvSpPr>
          <p:spPr bwMode="auto">
            <a:xfrm>
              <a:off x="1449791" y="856764"/>
              <a:ext cx="1268851" cy="1271594"/>
            </a:xfrm>
            <a:prstGeom prst="ellipse">
              <a:avLst/>
            </a:prstGeom>
            <a:solidFill>
              <a:srgbClr val="FFC00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grpSp>
        <p:nvGrpSpPr>
          <p:cNvPr id="101" name="组合 100"/>
          <p:cNvGrpSpPr/>
          <p:nvPr/>
        </p:nvGrpSpPr>
        <p:grpSpPr>
          <a:xfrm>
            <a:off x="7383463" y="2493963"/>
            <a:ext cx="527050" cy="528637"/>
            <a:chOff x="1192404" y="608225"/>
            <a:chExt cx="1755828" cy="1759616"/>
          </a:xfrm>
        </p:grpSpPr>
        <p:grpSp>
          <p:nvGrpSpPr>
            <p:cNvPr id="34835" name="组合 79"/>
            <p:cNvGrpSpPr/>
            <p:nvPr/>
          </p:nvGrpSpPr>
          <p:grpSpPr>
            <a:xfrm>
              <a:off x="1192404" y="608225"/>
              <a:ext cx="1755828" cy="1759616"/>
              <a:chOff x="6379729" y="2488774"/>
              <a:chExt cx="2513016" cy="2513016"/>
            </a:xfrm>
          </p:grpSpPr>
          <p:sp>
            <p:nvSpPr>
              <p:cNvPr id="104" name="任意多边形 82"/>
              <p:cNvSpPr/>
              <p:nvPr/>
            </p:nvSpPr>
            <p:spPr>
              <a:xfrm rot="3738964">
                <a:off x="6379727" y="2488776"/>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34837" name="任意多边形 83"/>
              <p:cNvGrpSpPr/>
              <p:nvPr/>
            </p:nvGrpSpPr>
            <p:grpSpPr>
              <a:xfrm>
                <a:off x="6401157" y="2490687"/>
                <a:ext cx="2494201" cy="2500354"/>
                <a:chOff x="4005072" y="1987296"/>
                <a:chExt cx="1316736" cy="1322832"/>
              </a:xfrm>
            </p:grpSpPr>
            <p:pic>
              <p:nvPicPr>
                <p:cNvPr id="34838" name="任意多边形 83"/>
                <p:cNvPicPr/>
                <p:nvPr/>
              </p:nvPicPr>
              <p:blipFill>
                <a:blip r:embed="rId4"/>
                <a:stretch>
                  <a:fillRect/>
                </a:stretch>
              </p:blipFill>
              <p:spPr>
                <a:xfrm>
                  <a:off x="4005072" y="1987296"/>
                  <a:ext cx="1316736" cy="1322832"/>
                </a:xfrm>
                <a:prstGeom prst="rect">
                  <a:avLst/>
                </a:prstGeom>
                <a:noFill/>
                <a:ln w="9525">
                  <a:noFill/>
                </a:ln>
              </p:spPr>
            </p:pic>
            <p:sp>
              <p:nvSpPr>
                <p:cNvPr id="34839" name="Text Box 29"/>
                <p:cNvSpPr txBox="1"/>
                <p:nvPr/>
              </p:nvSpPr>
              <p:spPr>
                <a:xfrm rot="-5222763">
                  <a:off x="4008076"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103" name="椭圆 80"/>
            <p:cNvSpPr/>
            <p:nvPr/>
          </p:nvSpPr>
          <p:spPr bwMode="auto">
            <a:xfrm>
              <a:off x="1449791" y="856764"/>
              <a:ext cx="1268851" cy="1271594"/>
            </a:xfrm>
            <a:prstGeom prst="ellipse">
              <a:avLst/>
            </a:prstGeom>
            <a:solidFill>
              <a:srgbClr val="FD7104"/>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grpSp>
        <p:nvGrpSpPr>
          <p:cNvPr id="116" name="组合 115"/>
          <p:cNvGrpSpPr/>
          <p:nvPr/>
        </p:nvGrpSpPr>
        <p:grpSpPr>
          <a:xfrm>
            <a:off x="7312025" y="1557338"/>
            <a:ext cx="466725" cy="468312"/>
            <a:chOff x="1192404" y="608225"/>
            <a:chExt cx="1755828" cy="1759616"/>
          </a:xfrm>
        </p:grpSpPr>
        <p:grpSp>
          <p:nvGrpSpPr>
            <p:cNvPr id="34842" name="组合 79"/>
            <p:cNvGrpSpPr/>
            <p:nvPr/>
          </p:nvGrpSpPr>
          <p:grpSpPr>
            <a:xfrm>
              <a:off x="1192404" y="608225"/>
              <a:ext cx="1755828" cy="1759616"/>
              <a:chOff x="6379729" y="2488774"/>
              <a:chExt cx="2513016" cy="2513016"/>
            </a:xfrm>
          </p:grpSpPr>
          <p:sp>
            <p:nvSpPr>
              <p:cNvPr id="119" name="任意多边形 82"/>
              <p:cNvSpPr/>
              <p:nvPr/>
            </p:nvSpPr>
            <p:spPr>
              <a:xfrm rot="3738964">
                <a:off x="6379732" y="2488771"/>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34844" name="任意多边形 83"/>
              <p:cNvGrpSpPr/>
              <p:nvPr/>
            </p:nvGrpSpPr>
            <p:grpSpPr>
              <a:xfrm>
                <a:off x="6393371" y="2490687"/>
                <a:ext cx="2505748" cy="2500354"/>
                <a:chOff x="7150608" y="1987296"/>
                <a:chExt cx="1322832" cy="1322832"/>
              </a:xfrm>
            </p:grpSpPr>
            <p:pic>
              <p:nvPicPr>
                <p:cNvPr id="34845" name="任意多边形 83"/>
                <p:cNvPicPr/>
                <p:nvPr/>
              </p:nvPicPr>
              <p:blipFill>
                <a:blip r:embed="rId5"/>
                <a:stretch>
                  <a:fillRect/>
                </a:stretch>
              </p:blipFill>
              <p:spPr>
                <a:xfrm>
                  <a:off x="7150608" y="1987296"/>
                  <a:ext cx="1322832" cy="1322832"/>
                </a:xfrm>
                <a:prstGeom prst="rect">
                  <a:avLst/>
                </a:prstGeom>
                <a:noFill/>
                <a:ln w="9525">
                  <a:noFill/>
                </a:ln>
              </p:spPr>
            </p:pic>
            <p:sp>
              <p:nvSpPr>
                <p:cNvPr id="34846" name="Text Box 38"/>
                <p:cNvSpPr txBox="1"/>
                <p:nvPr/>
              </p:nvSpPr>
              <p:spPr>
                <a:xfrm rot="-5222763">
                  <a:off x="7157722"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118" name="椭圆 80"/>
            <p:cNvSpPr/>
            <p:nvPr/>
          </p:nvSpPr>
          <p:spPr bwMode="auto">
            <a:xfrm>
              <a:off x="1449791" y="856764"/>
              <a:ext cx="1268851" cy="1271594"/>
            </a:xfrm>
            <a:prstGeom prst="ellipse">
              <a:avLst/>
            </a:prstGeom>
            <a:solidFill>
              <a:srgbClr val="C0000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grpSp>
        <p:nvGrpSpPr>
          <p:cNvPr id="106" name="组合 105"/>
          <p:cNvGrpSpPr/>
          <p:nvPr/>
        </p:nvGrpSpPr>
        <p:grpSpPr>
          <a:xfrm>
            <a:off x="3927475" y="2997200"/>
            <a:ext cx="466725" cy="468313"/>
            <a:chOff x="1192404" y="608225"/>
            <a:chExt cx="1755828" cy="1759616"/>
          </a:xfrm>
        </p:grpSpPr>
        <p:grpSp>
          <p:nvGrpSpPr>
            <p:cNvPr id="34849" name="组合 79"/>
            <p:cNvGrpSpPr/>
            <p:nvPr/>
          </p:nvGrpSpPr>
          <p:grpSpPr>
            <a:xfrm>
              <a:off x="1192404" y="608225"/>
              <a:ext cx="1755828" cy="1759616"/>
              <a:chOff x="6379729" y="2488774"/>
              <a:chExt cx="2513016" cy="2513016"/>
            </a:xfrm>
          </p:grpSpPr>
          <p:sp>
            <p:nvSpPr>
              <p:cNvPr id="109"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34851" name="任意多边形 83"/>
              <p:cNvGrpSpPr/>
              <p:nvPr/>
            </p:nvGrpSpPr>
            <p:grpSpPr>
              <a:xfrm>
                <a:off x="6393188" y="2490687"/>
                <a:ext cx="2505748" cy="2500354"/>
                <a:chOff x="5096256" y="1987296"/>
                <a:chExt cx="1322832" cy="1322832"/>
              </a:xfrm>
            </p:grpSpPr>
            <p:pic>
              <p:nvPicPr>
                <p:cNvPr id="34852" name="任意多边形 83"/>
                <p:cNvPicPr/>
                <p:nvPr/>
              </p:nvPicPr>
              <p:blipFill>
                <a:blip r:embed="rId6"/>
                <a:stretch>
                  <a:fillRect/>
                </a:stretch>
              </p:blipFill>
              <p:spPr>
                <a:xfrm>
                  <a:off x="5096256" y="1987296"/>
                  <a:ext cx="1322832" cy="1322832"/>
                </a:xfrm>
                <a:prstGeom prst="rect">
                  <a:avLst/>
                </a:prstGeom>
                <a:noFill/>
                <a:ln w="9525">
                  <a:noFill/>
                </a:ln>
              </p:spPr>
            </p:pic>
            <p:sp>
              <p:nvSpPr>
                <p:cNvPr id="34853" name="Text Box 47"/>
                <p:cNvSpPr txBox="1"/>
                <p:nvPr/>
              </p:nvSpPr>
              <p:spPr>
                <a:xfrm rot="-5222763">
                  <a:off x="510346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108" name="椭圆 80"/>
            <p:cNvSpPr/>
            <p:nvPr/>
          </p:nvSpPr>
          <p:spPr bwMode="auto">
            <a:xfrm>
              <a:off x="1449791" y="856764"/>
              <a:ext cx="1268851" cy="1271594"/>
            </a:xfrm>
            <a:prstGeom prst="ellipse">
              <a:avLst/>
            </a:prstGeom>
            <a:solidFill>
              <a:srgbClr val="595859"/>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grpSp>
        <p:nvGrpSpPr>
          <p:cNvPr id="51" name="组合 50"/>
          <p:cNvGrpSpPr/>
          <p:nvPr/>
        </p:nvGrpSpPr>
        <p:grpSpPr>
          <a:xfrm>
            <a:off x="7860620" y="1855169"/>
            <a:ext cx="461248" cy="461248"/>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solidFill>
                  <a:schemeClr val="tx1"/>
                </a:solidFill>
              </a:endParaRPr>
            </a:p>
          </p:txBody>
        </p:sp>
        <p:sp>
          <p:nvSpPr>
            <p:cNvPr id="54"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p>
          </p:txBody>
        </p:sp>
      </p:grpSp>
      <p:grpSp>
        <p:nvGrpSpPr>
          <p:cNvPr id="2" name="组合 50"/>
          <p:cNvGrpSpPr/>
          <p:nvPr/>
        </p:nvGrpSpPr>
        <p:grpSpPr>
          <a:xfrm>
            <a:off x="3755345" y="1628156"/>
            <a:ext cx="461248" cy="461249"/>
            <a:chOff x="304800" y="673100"/>
            <a:chExt cx="4000500" cy="4000500"/>
          </a:xfrm>
          <a:effectLst>
            <a:outerShdw blurRad="444500" dist="254000" dir="8100000" algn="tr" rotWithShape="0">
              <a:prstClr val="black">
                <a:alpha val="50000"/>
              </a:prstClr>
            </a:outerShdw>
          </a:effectLst>
        </p:grpSpPr>
        <p:sp>
          <p:nvSpPr>
            <p:cNvPr id="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solidFill>
                  <a:schemeClr val="tx1"/>
                </a:solidFill>
              </a:endParaRPr>
            </a:p>
          </p:txBody>
        </p:sp>
        <p:sp>
          <p:nvSpPr>
            <p:cNvPr id="4"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p>
          </p:txBody>
        </p:sp>
      </p:grpSp>
      <p:grpSp>
        <p:nvGrpSpPr>
          <p:cNvPr id="6" name="组合 50"/>
          <p:cNvGrpSpPr/>
          <p:nvPr/>
        </p:nvGrpSpPr>
        <p:grpSpPr>
          <a:xfrm>
            <a:off x="7532497" y="3277970"/>
            <a:ext cx="365196" cy="365197"/>
            <a:chOff x="304800" y="673100"/>
            <a:chExt cx="4000500" cy="4000500"/>
          </a:xfrm>
          <a:effectLst>
            <a:outerShdw blurRad="444500" dist="254000" dir="8100000" algn="tr" rotWithShape="0">
              <a:prstClr val="black">
                <a:alpha val="50000"/>
              </a:prstClr>
            </a:outerShdw>
          </a:effectLst>
        </p:grpSpPr>
        <p:sp>
          <p:nvSpPr>
            <p:cNvPr id="7"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solidFill>
                  <a:schemeClr val="tx1"/>
                </a:solidFill>
              </a:endParaRPr>
            </a:p>
          </p:txBody>
        </p:sp>
        <p:sp>
          <p:nvSpPr>
            <p:cNvPr id="8"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p>
          </p:txBody>
        </p:sp>
      </p:grpSp>
      <p:grpSp>
        <p:nvGrpSpPr>
          <p:cNvPr id="9" name="组合 50"/>
          <p:cNvGrpSpPr/>
          <p:nvPr/>
        </p:nvGrpSpPr>
        <p:grpSpPr>
          <a:xfrm>
            <a:off x="3300679" y="2138904"/>
            <a:ext cx="405218" cy="405218"/>
            <a:chOff x="304800" y="673100"/>
            <a:chExt cx="4000500" cy="4000500"/>
          </a:xfrm>
          <a:effectLst>
            <a:outerShdw blurRad="444500" dist="254000" dir="8100000" algn="tr" rotWithShape="0">
              <a:prstClr val="black">
                <a:alpha val="50000"/>
              </a:prstClr>
            </a:outerShdw>
          </a:effectLst>
        </p:grpSpPr>
        <p:sp>
          <p:nvSpPr>
            <p:cNvPr id="11"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solidFill>
                  <a:schemeClr val="tx1"/>
                </a:solidFill>
              </a:endParaRPr>
            </a:p>
          </p:txBody>
        </p:sp>
        <p:sp>
          <p:nvSpPr>
            <p:cNvPr id="12"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p>
          </p:txBody>
        </p:sp>
      </p:grpSp>
      <p:grpSp>
        <p:nvGrpSpPr>
          <p:cNvPr id="13" name="组合 50"/>
          <p:cNvGrpSpPr/>
          <p:nvPr/>
        </p:nvGrpSpPr>
        <p:grpSpPr>
          <a:xfrm>
            <a:off x="4669104" y="3358104"/>
            <a:ext cx="405218" cy="405218"/>
            <a:chOff x="304800" y="673100"/>
            <a:chExt cx="4000500" cy="4000500"/>
          </a:xfrm>
          <a:effectLst>
            <a:outerShdw blurRad="444500" dist="254000" dir="8100000" algn="tr" rotWithShape="0">
              <a:prstClr val="black">
                <a:alpha val="50000"/>
              </a:prstClr>
            </a:outerShdw>
          </a:effectLst>
        </p:grpSpPr>
        <p:sp>
          <p:nvSpPr>
            <p:cNvPr id="14"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solidFill>
                  <a:schemeClr val="tx1"/>
                </a:solidFill>
              </a:endParaRPr>
            </a:p>
          </p:txBody>
        </p:sp>
        <p:sp>
          <p:nvSpPr>
            <p:cNvPr id="15"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p>
          </p:txBody>
        </p:sp>
      </p:grpSp>
      <p:grpSp>
        <p:nvGrpSpPr>
          <p:cNvPr id="16" name="组合 50"/>
          <p:cNvGrpSpPr/>
          <p:nvPr/>
        </p:nvGrpSpPr>
        <p:grpSpPr>
          <a:xfrm>
            <a:off x="7007034" y="1045945"/>
            <a:ext cx="365197" cy="365197"/>
            <a:chOff x="304800" y="673100"/>
            <a:chExt cx="4000500" cy="4000500"/>
          </a:xfrm>
          <a:effectLst>
            <a:outerShdw blurRad="444500" dist="254000" dir="8100000" algn="tr" rotWithShape="0">
              <a:prstClr val="black">
                <a:alpha val="50000"/>
              </a:prstClr>
            </a:outerShdw>
          </a:effectLst>
        </p:grpSpPr>
        <p:sp>
          <p:nvSpPr>
            <p:cNvPr id="17"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solidFill>
                  <a:schemeClr val="tx1"/>
                </a:solidFill>
              </a:endParaRPr>
            </a:p>
          </p:txBody>
        </p:sp>
        <p:sp>
          <p:nvSpPr>
            <p:cNvPr id="18"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p>
          </p:txBody>
        </p:sp>
      </p:grpSp>
      <p:grpSp>
        <p:nvGrpSpPr>
          <p:cNvPr id="111" name="组合 110"/>
          <p:cNvGrpSpPr/>
          <p:nvPr/>
        </p:nvGrpSpPr>
        <p:grpSpPr>
          <a:xfrm>
            <a:off x="6808788" y="2997200"/>
            <a:ext cx="466725" cy="468313"/>
            <a:chOff x="1192404" y="608225"/>
            <a:chExt cx="1755828" cy="1759616"/>
          </a:xfrm>
        </p:grpSpPr>
        <p:grpSp>
          <p:nvGrpSpPr>
            <p:cNvPr id="34862" name="组合 79"/>
            <p:cNvGrpSpPr/>
            <p:nvPr/>
          </p:nvGrpSpPr>
          <p:grpSpPr>
            <a:xfrm>
              <a:off x="1192404" y="608225"/>
              <a:ext cx="1755828" cy="1759616"/>
              <a:chOff x="6379729" y="2488774"/>
              <a:chExt cx="2513016" cy="2513016"/>
            </a:xfrm>
          </p:grpSpPr>
          <p:sp>
            <p:nvSpPr>
              <p:cNvPr id="11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34864" name="任意多边形 83"/>
              <p:cNvGrpSpPr/>
              <p:nvPr/>
            </p:nvGrpSpPr>
            <p:grpSpPr>
              <a:xfrm>
                <a:off x="6400992" y="2490687"/>
                <a:ext cx="2494201" cy="2500354"/>
                <a:chOff x="6114288" y="1987296"/>
                <a:chExt cx="1316736" cy="1322832"/>
              </a:xfrm>
            </p:grpSpPr>
            <p:pic>
              <p:nvPicPr>
                <p:cNvPr id="34865" name="任意多边形 83"/>
                <p:cNvPicPr/>
                <p:nvPr/>
              </p:nvPicPr>
              <p:blipFill>
                <a:blip r:embed="rId7"/>
                <a:stretch>
                  <a:fillRect/>
                </a:stretch>
              </p:blipFill>
              <p:spPr>
                <a:xfrm>
                  <a:off x="6114288" y="1987296"/>
                  <a:ext cx="1316736" cy="1322832"/>
                </a:xfrm>
                <a:prstGeom prst="rect">
                  <a:avLst/>
                </a:prstGeom>
                <a:noFill/>
                <a:ln w="9525">
                  <a:noFill/>
                </a:ln>
              </p:spPr>
            </p:pic>
            <p:sp>
              <p:nvSpPr>
                <p:cNvPr id="34866" name="Text Box 62"/>
                <p:cNvSpPr txBox="1"/>
                <p:nvPr/>
              </p:nvSpPr>
              <p:spPr>
                <a:xfrm rot="-5222763">
                  <a:off x="6117379"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113" name="椭圆 80"/>
            <p:cNvSpPr/>
            <p:nvPr/>
          </p:nvSpPr>
          <p:spPr bwMode="auto">
            <a:xfrm>
              <a:off x="1449791" y="856764"/>
              <a:ext cx="1268851" cy="1271594"/>
            </a:xfrm>
            <a:prstGeom prst="ellipse">
              <a:avLst/>
            </a:prstGeom>
            <a:solidFill>
              <a:schemeClr val="accent2">
                <a:lumMod val="50000"/>
              </a:schemeClr>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964674" name="文本框 33"/>
          <p:cNvSpPr txBox="1"/>
          <p:nvPr/>
        </p:nvSpPr>
        <p:spPr>
          <a:xfrm>
            <a:off x="4179888" y="3789363"/>
            <a:ext cx="3576637" cy="914400"/>
          </a:xfrm>
          <a:prstGeom prst="rect">
            <a:avLst/>
          </a:prstGeom>
          <a:noFill/>
          <a:ln w="9525">
            <a:noFill/>
          </a:ln>
        </p:spPr>
        <p:txBody>
          <a:bodyPr lIns="91431" tIns="45715" rIns="91431" bIns="45715" anchor="ctr" anchorCtr="0">
            <a:spAutoFit/>
          </a:bodyPr>
          <a:p>
            <a:pPr algn="ctr"/>
            <a:r>
              <a:rPr lang="zh-CN" altLang="en-US" sz="5400">
                <a:latin typeface="Impact" panose="020B0806030902050204" pitchFamily="34" charset="0"/>
                <a:ea typeface="方正大黑简体" pitchFamily="65" charset="-122"/>
              </a:rPr>
              <a:t>第二部分</a:t>
            </a:r>
            <a:endParaRPr lang="zh-CN" altLang="en-US" sz="5400">
              <a:latin typeface="Impact" panose="020B0806030902050204" pitchFamily="34" charset="0"/>
              <a:ea typeface="方正大黑简体" pitchFamily="65" charset="-122"/>
            </a:endParaRPr>
          </a:p>
        </p:txBody>
      </p:sp>
      <p:grpSp>
        <p:nvGrpSpPr>
          <p:cNvPr id="964675" name="Group 67"/>
          <p:cNvGrpSpPr/>
          <p:nvPr/>
        </p:nvGrpSpPr>
        <p:grpSpPr>
          <a:xfrm>
            <a:off x="3673475" y="4724400"/>
            <a:ext cx="4586288" cy="576263"/>
            <a:chOff x="4522" y="2750"/>
            <a:chExt cx="4861" cy="552"/>
          </a:xfrm>
        </p:grpSpPr>
        <p:sp>
          <p:nvSpPr>
            <p:cNvPr id="5" name="圆角矩形 4"/>
            <p:cNvSpPr>
              <a:spLocks noChangeArrowheads="1"/>
            </p:cNvSpPr>
            <p:nvPr/>
          </p:nvSpPr>
          <p:spPr bwMode="auto">
            <a:xfrm>
              <a:off x="4522" y="2750"/>
              <a:ext cx="4861" cy="552"/>
            </a:xfrm>
            <a:prstGeom prst="roundRect">
              <a:avLst>
                <a:gd name="adj" fmla="val 50000"/>
              </a:avLst>
            </a:prstGeom>
            <a:gradFill rotWithShape="1">
              <a:gsLst>
                <a:gs pos="0">
                  <a:srgbClr val="FAFAFA"/>
                </a:gs>
                <a:gs pos="74001">
                  <a:srgbClr val="D7D7D7"/>
                </a:gs>
                <a:gs pos="83000">
                  <a:srgbClr val="D7D7D7"/>
                </a:gs>
                <a:gs pos="100000">
                  <a:srgbClr val="E4E4E4"/>
                </a:gs>
              </a:gsLst>
              <a:lin ang="5400000" scaled="1"/>
            </a:gradFill>
            <a:ln w="12700" algn="ctr">
              <a:solidFill>
                <a:srgbClr val="7F7F7F"/>
              </a:solidFill>
              <a:miter lim="800000"/>
            </a:ln>
          </p:spPr>
          <p:txBody>
            <a:bodyPr lIns="91477" tIns="45738" rIns="91477" bIns="45738" anchor="ctr"/>
            <a:lstStyle/>
            <a:p>
              <a:pPr algn="ctr" fontAlgn="auto">
                <a:spcBef>
                  <a:spcPts val="0"/>
                </a:spcBef>
                <a:spcAft>
                  <a:spcPts val="0"/>
                </a:spcAft>
                <a:defRPr/>
              </a:pPr>
              <a:endParaRPr lang="zh-CN" altLang="en-US" sz="1800" strike="noStrike" noProof="1">
                <a:solidFill>
                  <a:schemeClr val="lt1"/>
                </a:solidFill>
                <a:latin typeface="+mn-lt"/>
                <a:ea typeface="+mn-ea"/>
              </a:endParaRPr>
            </a:p>
          </p:txBody>
        </p:sp>
        <p:sp>
          <p:nvSpPr>
            <p:cNvPr id="10" name="任意多边形 9"/>
            <p:cNvSpPr/>
            <p:nvPr/>
          </p:nvSpPr>
          <p:spPr>
            <a:xfrm>
              <a:off x="4522" y="2750"/>
              <a:ext cx="4849" cy="297"/>
            </a:xfrm>
            <a:custGeom>
              <a:avLst/>
              <a:gdLst>
                <a:gd name="connsiteX0" fmla="*/ 368300 w 6483350"/>
                <a:gd name="connsiteY0" fmla="*/ 0 h 396875"/>
                <a:gd name="connsiteX1" fmla="*/ 6115050 w 6483350"/>
                <a:gd name="connsiteY1" fmla="*/ 0 h 396875"/>
                <a:gd name="connsiteX2" fmla="*/ 6483350 w 6483350"/>
                <a:gd name="connsiteY2" fmla="*/ 368300 h 396875"/>
                <a:gd name="connsiteX3" fmla="*/ 6477581 w 6483350"/>
                <a:gd name="connsiteY3" fmla="*/ 396875 h 396875"/>
                <a:gd name="connsiteX4" fmla="*/ 5769 w 6483350"/>
                <a:gd name="connsiteY4" fmla="*/ 396875 h 396875"/>
                <a:gd name="connsiteX5" fmla="*/ 0 w 6483350"/>
                <a:gd name="connsiteY5" fmla="*/ 368300 h 396875"/>
                <a:gd name="connsiteX6" fmla="*/ 368300 w 6483350"/>
                <a:gd name="connsiteY6"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3350" h="396875">
                  <a:moveTo>
                    <a:pt x="368300" y="0"/>
                  </a:moveTo>
                  <a:lnTo>
                    <a:pt x="6115050" y="0"/>
                  </a:lnTo>
                  <a:cubicBezTo>
                    <a:pt x="6318456" y="0"/>
                    <a:pt x="6483350" y="164894"/>
                    <a:pt x="6483350" y="368300"/>
                  </a:cubicBezTo>
                  <a:lnTo>
                    <a:pt x="6477581" y="396875"/>
                  </a:lnTo>
                  <a:lnTo>
                    <a:pt x="5769" y="396875"/>
                  </a:lnTo>
                  <a:lnTo>
                    <a:pt x="0" y="368300"/>
                  </a:lnTo>
                  <a:cubicBezTo>
                    <a:pt x="0" y="164894"/>
                    <a:pt x="164894" y="0"/>
                    <a:pt x="368300" y="0"/>
                  </a:cubicBezTo>
                  <a:close/>
                </a:path>
              </a:pathLst>
            </a:cu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strike="noStrike" noProof="1"/>
            </a:p>
          </p:txBody>
        </p:sp>
      </p:grpSp>
      <p:sp>
        <p:nvSpPr>
          <p:cNvPr id="964678" name="圆角矩形 606"/>
          <p:cNvSpPr/>
          <p:nvPr/>
        </p:nvSpPr>
        <p:spPr>
          <a:xfrm>
            <a:off x="3578225" y="4662488"/>
            <a:ext cx="4537075" cy="711200"/>
          </a:xfrm>
          <a:prstGeom prst="roundRect">
            <a:avLst>
              <a:gd name="adj" fmla="val 16667"/>
            </a:avLst>
          </a:prstGeom>
          <a:noFill/>
          <a:ln w="9525">
            <a:noFill/>
          </a:ln>
        </p:spPr>
        <p:txBody>
          <a:bodyPr lIns="91477" tIns="45738" rIns="91477" bIns="45738" anchor="ctr" anchorCtr="0"/>
          <a:p>
            <a:pPr algn="ctr"/>
            <a:r>
              <a:rPr lang="zh-CN" altLang="en-US" sz="3200">
                <a:latin typeface="微软雅黑" panose="020B0503020204020204" pitchFamily="34" charset="-122"/>
                <a:ea typeface="微软雅黑" panose="020B0503020204020204" pitchFamily="34" charset="-122"/>
              </a:rPr>
              <a:t>教学实施</a:t>
            </a:r>
            <a:endParaRPr lang="zh-CN" altLang="zh-CN" sz="3200">
              <a:latin typeface="微软雅黑" panose="020B0503020204020204" pitchFamily="34" charset="-122"/>
              <a:ea typeface="微软雅黑" panose="020B0503020204020204" pitchFamily="34" charset="-122"/>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64680"/>
                                        </p:tgtEl>
                                        <p:attrNameLst>
                                          <p:attrName>style.visibility</p:attrName>
                                        </p:attrNameLst>
                                      </p:cBhvr>
                                      <p:to>
                                        <p:strVal val="visible"/>
                                      </p:to>
                                    </p:set>
                                    <p:anim calcmode="lin" valueType="num">
                                      <p:cBhvr>
                                        <p:cTn id="7" dur="1000" fill="hold"/>
                                        <p:tgtEl>
                                          <p:spTgt spid="964680"/>
                                        </p:tgtEl>
                                        <p:attrNameLst>
                                          <p:attrName>ppt_w</p:attrName>
                                        </p:attrNameLst>
                                      </p:cBhvr>
                                      <p:tavLst>
                                        <p:tav tm="0">
                                          <p:val>
                                            <p:fltVal val="0.000000"/>
                                          </p:val>
                                        </p:tav>
                                        <p:tav tm="100000">
                                          <p:val>
                                            <p:strVal val="#ppt_w"/>
                                          </p:val>
                                        </p:tav>
                                      </p:tavLst>
                                    </p:anim>
                                    <p:anim calcmode="lin" valueType="num">
                                      <p:cBhvr>
                                        <p:cTn id="8" dur="1000" fill="hold"/>
                                        <p:tgtEl>
                                          <p:spTgt spid="964680"/>
                                        </p:tgtEl>
                                        <p:attrNameLst>
                                          <p:attrName>ppt_h</p:attrName>
                                        </p:attrNameLst>
                                      </p:cBhvr>
                                      <p:tavLst>
                                        <p:tav tm="0">
                                          <p:val>
                                            <p:fltVal val="0.000000"/>
                                          </p:val>
                                        </p:tav>
                                        <p:tav tm="100000">
                                          <p:val>
                                            <p:strVal val="#ppt_h"/>
                                          </p:val>
                                        </p:tav>
                                      </p:tavLst>
                                    </p:anim>
                                    <p:anim calcmode="lin" valueType="num">
                                      <p:cBhvr>
                                        <p:cTn id="9" dur="1000" fill="hold"/>
                                        <p:tgtEl>
                                          <p:spTgt spid="964680"/>
                                        </p:tgtEl>
                                        <p:attrNameLst>
                                          <p:attrName>ppt_x</p:attrName>
                                        </p:attrNameLst>
                                      </p:cBhvr>
                                      <p:tavLst>
                                        <p:tav tm="0" fmla="#ppt_x+(cos(-2*pi*(1-$))*-#ppt_x-sin(-2*pi*(1-$))*(1-#ppt_y))*(1-$)">
                                          <p:val>
                                            <p:fltVal val="0.000000"/>
                                          </p:val>
                                        </p:tav>
                                        <p:tav tm="100000">
                                          <p:val>
                                            <p:fltVal val="1.000000"/>
                                          </p:val>
                                        </p:tav>
                                      </p:tavLst>
                                    </p:anim>
                                    <p:anim calcmode="lin" valueType="num">
                                      <p:cBhvr>
                                        <p:cTn id="10" dur="1000" fill="hold"/>
                                        <p:tgtEl>
                                          <p:spTgt spid="964680"/>
                                        </p:tgtEl>
                                        <p:attrNameLst>
                                          <p:attrName>ppt_y</p:attrName>
                                        </p:attrNameLst>
                                      </p:cBhvr>
                                      <p:tavLst>
                                        <p:tav tm="0" fmla="#ppt_y+(sin(-2*pi*(1-$))*-#ppt_x+cos(-2*pi*(1-$))*(1-#ppt_y))*(1-$)">
                                          <p:val>
                                            <p:fltVal val="0.000000"/>
                                          </p:val>
                                        </p:tav>
                                        <p:tav tm="100000">
                                          <p:val>
                                            <p:fltVal val="1.000000"/>
                                          </p:val>
                                        </p:tav>
                                      </p:tavLst>
                                    </p:anim>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964613"/>
                                        </p:tgtEl>
                                        <p:attrNameLst>
                                          <p:attrName>style.visibility</p:attrName>
                                        </p:attrNameLst>
                                      </p:cBhvr>
                                      <p:to>
                                        <p:strVal val="visible"/>
                                      </p:to>
                                    </p:set>
                                    <p:animEffect transition="in" filter="fade">
                                      <p:cBhvr>
                                        <p:cTn id="14" dur="1000"/>
                                        <p:tgtEl>
                                          <p:spTgt spid="964613"/>
                                        </p:tgtEl>
                                      </p:cBhvr>
                                    </p:animEffect>
                                    <p:anim calcmode="lin" valueType="num">
                                      <p:cBhvr>
                                        <p:cTn id="15" dur="1000" fill="hold"/>
                                        <p:tgtEl>
                                          <p:spTgt spid="964613"/>
                                        </p:tgtEl>
                                        <p:attrNameLst>
                                          <p:attrName>ppt_x</p:attrName>
                                        </p:attrNameLst>
                                      </p:cBhvr>
                                      <p:tavLst>
                                        <p:tav tm="0">
                                          <p:val>
                                            <p:strVal val="#ppt_x"/>
                                          </p:val>
                                        </p:tav>
                                        <p:tav tm="100000">
                                          <p:val>
                                            <p:strVal val="#ppt_x"/>
                                          </p:val>
                                        </p:tav>
                                      </p:tavLst>
                                    </p:anim>
                                    <p:anim calcmode="lin" valueType="num">
                                      <p:cBhvr>
                                        <p:cTn id="16" dur="1000" fill="hold"/>
                                        <p:tgtEl>
                                          <p:spTgt spid="964613"/>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31" presetClass="entr" presetSubtype="0" fill="hold" nodeType="afterEffect">
                                  <p:stCondLst>
                                    <p:cond delay="0"/>
                                  </p:stCondLst>
                                  <p:iterate type="lt">
                                    <p:tmPct val="5000"/>
                                  </p:iterate>
                                  <p:childTnLst>
                                    <p:set>
                                      <p:cBhvr>
                                        <p:cTn id="19" dur="1" fill="hold">
                                          <p:stCondLst>
                                            <p:cond delay="0"/>
                                          </p:stCondLst>
                                        </p:cTn>
                                        <p:tgtEl>
                                          <p:spTgt spid="91"/>
                                        </p:tgtEl>
                                        <p:attrNameLst>
                                          <p:attrName>style.visibility</p:attrName>
                                        </p:attrNameLst>
                                      </p:cBhvr>
                                      <p:to>
                                        <p:strVal val="visible"/>
                                      </p:to>
                                    </p:set>
                                    <p:anim calcmode="lin" valueType="num">
                                      <p:cBhvr>
                                        <p:cTn id="20" dur="2000" fill="hold"/>
                                        <p:tgtEl>
                                          <p:spTgt spid="91"/>
                                        </p:tgtEl>
                                        <p:attrNameLst>
                                          <p:attrName>ppt_w</p:attrName>
                                        </p:attrNameLst>
                                      </p:cBhvr>
                                      <p:tavLst>
                                        <p:tav tm="0">
                                          <p:val>
                                            <p:fltVal val="0.000000"/>
                                          </p:val>
                                        </p:tav>
                                        <p:tav tm="100000">
                                          <p:val>
                                            <p:strVal val="#ppt_w"/>
                                          </p:val>
                                        </p:tav>
                                      </p:tavLst>
                                    </p:anim>
                                    <p:anim calcmode="lin" valueType="num">
                                      <p:cBhvr>
                                        <p:cTn id="21" dur="2000" fill="hold"/>
                                        <p:tgtEl>
                                          <p:spTgt spid="91"/>
                                        </p:tgtEl>
                                        <p:attrNameLst>
                                          <p:attrName>ppt_h</p:attrName>
                                        </p:attrNameLst>
                                      </p:cBhvr>
                                      <p:tavLst>
                                        <p:tav tm="0">
                                          <p:val>
                                            <p:fltVal val="0.000000"/>
                                          </p:val>
                                        </p:tav>
                                        <p:tav tm="100000">
                                          <p:val>
                                            <p:strVal val="#ppt_h"/>
                                          </p:val>
                                        </p:tav>
                                      </p:tavLst>
                                    </p:anim>
                                    <p:anim calcmode="lin" valueType="num">
                                      <p:cBhvr>
                                        <p:cTn id="22" dur="2000" fill="hold"/>
                                        <p:tgtEl>
                                          <p:spTgt spid="91"/>
                                        </p:tgtEl>
                                        <p:attrNameLst>
                                          <p:attrName>style.rotation</p:attrName>
                                        </p:attrNameLst>
                                      </p:cBhvr>
                                      <p:tavLst>
                                        <p:tav tm="0">
                                          <p:val>
                                            <p:fltVal val="90.000000"/>
                                          </p:val>
                                        </p:tav>
                                        <p:tav tm="100000">
                                          <p:val>
                                            <p:fltVal val="0.000000"/>
                                          </p:val>
                                        </p:tav>
                                      </p:tavLst>
                                    </p:anim>
                                    <p:animEffect transition="in" filter="fade">
                                      <p:cBhvr>
                                        <p:cTn id="23" dur="2000"/>
                                        <p:tgtEl>
                                          <p:spTgt spid="91"/>
                                        </p:tgtEl>
                                      </p:cBhvr>
                                    </p:animEffect>
                                  </p:childTnLst>
                                </p:cTn>
                              </p:par>
                              <p:par>
                                <p:cTn id="24" presetID="31" presetClass="entr" presetSubtype="0" fill="hold" nodeType="withEffect">
                                  <p:stCondLst>
                                    <p:cond delay="0"/>
                                  </p:stCondLst>
                                  <p:iterate type="lt">
                                    <p:tmPct val="5000"/>
                                  </p:iterate>
                                  <p:childTnLst>
                                    <p:set>
                                      <p:cBhvr>
                                        <p:cTn id="25" dur="1" fill="hold">
                                          <p:stCondLst>
                                            <p:cond delay="0"/>
                                          </p:stCondLst>
                                        </p:cTn>
                                        <p:tgtEl>
                                          <p:spTgt spid="106"/>
                                        </p:tgtEl>
                                        <p:attrNameLst>
                                          <p:attrName>style.visibility</p:attrName>
                                        </p:attrNameLst>
                                      </p:cBhvr>
                                      <p:to>
                                        <p:strVal val="visible"/>
                                      </p:to>
                                    </p:set>
                                    <p:anim calcmode="lin" valueType="num">
                                      <p:cBhvr>
                                        <p:cTn id="26" dur="2000" fill="hold"/>
                                        <p:tgtEl>
                                          <p:spTgt spid="106"/>
                                        </p:tgtEl>
                                        <p:attrNameLst>
                                          <p:attrName>ppt_w</p:attrName>
                                        </p:attrNameLst>
                                      </p:cBhvr>
                                      <p:tavLst>
                                        <p:tav tm="0">
                                          <p:val>
                                            <p:fltVal val="0.000000"/>
                                          </p:val>
                                        </p:tav>
                                        <p:tav tm="100000">
                                          <p:val>
                                            <p:strVal val="#ppt_w"/>
                                          </p:val>
                                        </p:tav>
                                      </p:tavLst>
                                    </p:anim>
                                    <p:anim calcmode="lin" valueType="num">
                                      <p:cBhvr>
                                        <p:cTn id="27" dur="2000" fill="hold"/>
                                        <p:tgtEl>
                                          <p:spTgt spid="106"/>
                                        </p:tgtEl>
                                        <p:attrNameLst>
                                          <p:attrName>ppt_h</p:attrName>
                                        </p:attrNameLst>
                                      </p:cBhvr>
                                      <p:tavLst>
                                        <p:tav tm="0">
                                          <p:val>
                                            <p:fltVal val="0.000000"/>
                                          </p:val>
                                        </p:tav>
                                        <p:tav tm="100000">
                                          <p:val>
                                            <p:strVal val="#ppt_h"/>
                                          </p:val>
                                        </p:tav>
                                      </p:tavLst>
                                    </p:anim>
                                    <p:anim calcmode="lin" valueType="num">
                                      <p:cBhvr>
                                        <p:cTn id="28" dur="2000" fill="hold"/>
                                        <p:tgtEl>
                                          <p:spTgt spid="106"/>
                                        </p:tgtEl>
                                        <p:attrNameLst>
                                          <p:attrName>style.rotation</p:attrName>
                                        </p:attrNameLst>
                                      </p:cBhvr>
                                      <p:tavLst>
                                        <p:tav tm="0">
                                          <p:val>
                                            <p:fltVal val="90.000000"/>
                                          </p:val>
                                        </p:tav>
                                        <p:tav tm="100000">
                                          <p:val>
                                            <p:fltVal val="0.000000"/>
                                          </p:val>
                                        </p:tav>
                                      </p:tavLst>
                                    </p:anim>
                                    <p:animEffect transition="in" filter="fade">
                                      <p:cBhvr>
                                        <p:cTn id="29" dur="2000"/>
                                        <p:tgtEl>
                                          <p:spTgt spid="106"/>
                                        </p:tgtEl>
                                      </p:cBhvr>
                                    </p:animEffect>
                                  </p:childTnLst>
                                </p:cTn>
                              </p:par>
                              <p:par>
                                <p:cTn id="30" presetID="31" presetClass="entr" presetSubtype="0" fill="hold" nodeType="withEffect">
                                  <p:stCondLst>
                                    <p:cond delay="0"/>
                                  </p:stCondLst>
                                  <p:iterate type="lt">
                                    <p:tmPct val="5000"/>
                                  </p:iterate>
                                  <p:childTnLst>
                                    <p:set>
                                      <p:cBhvr>
                                        <p:cTn id="31" dur="1" fill="hold">
                                          <p:stCondLst>
                                            <p:cond delay="0"/>
                                          </p:stCondLst>
                                        </p:cTn>
                                        <p:tgtEl>
                                          <p:spTgt spid="51"/>
                                        </p:tgtEl>
                                        <p:attrNameLst>
                                          <p:attrName>style.visibility</p:attrName>
                                        </p:attrNameLst>
                                      </p:cBhvr>
                                      <p:to>
                                        <p:strVal val="visible"/>
                                      </p:to>
                                    </p:set>
                                    <p:anim calcmode="lin" valueType="num">
                                      <p:cBhvr>
                                        <p:cTn id="32" dur="2000" fill="hold"/>
                                        <p:tgtEl>
                                          <p:spTgt spid="51"/>
                                        </p:tgtEl>
                                        <p:attrNameLst>
                                          <p:attrName>ppt_w</p:attrName>
                                        </p:attrNameLst>
                                      </p:cBhvr>
                                      <p:tavLst>
                                        <p:tav tm="0">
                                          <p:val>
                                            <p:fltVal val="0.000000"/>
                                          </p:val>
                                        </p:tav>
                                        <p:tav tm="100000">
                                          <p:val>
                                            <p:strVal val="#ppt_w"/>
                                          </p:val>
                                        </p:tav>
                                      </p:tavLst>
                                    </p:anim>
                                    <p:anim calcmode="lin" valueType="num">
                                      <p:cBhvr>
                                        <p:cTn id="33" dur="2000" fill="hold"/>
                                        <p:tgtEl>
                                          <p:spTgt spid="51"/>
                                        </p:tgtEl>
                                        <p:attrNameLst>
                                          <p:attrName>ppt_h</p:attrName>
                                        </p:attrNameLst>
                                      </p:cBhvr>
                                      <p:tavLst>
                                        <p:tav tm="0">
                                          <p:val>
                                            <p:fltVal val="0.000000"/>
                                          </p:val>
                                        </p:tav>
                                        <p:tav tm="100000">
                                          <p:val>
                                            <p:strVal val="#ppt_h"/>
                                          </p:val>
                                        </p:tav>
                                      </p:tavLst>
                                    </p:anim>
                                    <p:anim calcmode="lin" valueType="num">
                                      <p:cBhvr>
                                        <p:cTn id="34" dur="2000" fill="hold"/>
                                        <p:tgtEl>
                                          <p:spTgt spid="51"/>
                                        </p:tgtEl>
                                        <p:attrNameLst>
                                          <p:attrName>style.rotation</p:attrName>
                                        </p:attrNameLst>
                                      </p:cBhvr>
                                      <p:tavLst>
                                        <p:tav tm="0">
                                          <p:val>
                                            <p:fltVal val="90.000000"/>
                                          </p:val>
                                        </p:tav>
                                        <p:tav tm="100000">
                                          <p:val>
                                            <p:fltVal val="0.000000"/>
                                          </p:val>
                                        </p:tav>
                                      </p:tavLst>
                                    </p:anim>
                                    <p:animEffect transition="in" filter="fade">
                                      <p:cBhvr>
                                        <p:cTn id="35" dur="2000"/>
                                        <p:tgtEl>
                                          <p:spTgt spid="51"/>
                                        </p:tgtEl>
                                      </p:cBhvr>
                                    </p:animEffect>
                                  </p:childTnLst>
                                </p:cTn>
                              </p:par>
                              <p:par>
                                <p:cTn id="36" presetID="31" presetClass="entr" presetSubtype="0" fill="hold" nodeType="withEffect">
                                  <p:stCondLst>
                                    <p:cond delay="0"/>
                                  </p:stCondLst>
                                  <p:iterate type="lt">
                                    <p:tmPct val="5000"/>
                                  </p:iterate>
                                  <p:childTnLst>
                                    <p:set>
                                      <p:cBhvr>
                                        <p:cTn id="37" dur="1" fill="hold">
                                          <p:stCondLst>
                                            <p:cond delay="0"/>
                                          </p:stCondLst>
                                        </p:cTn>
                                        <p:tgtEl>
                                          <p:spTgt spid="116"/>
                                        </p:tgtEl>
                                        <p:attrNameLst>
                                          <p:attrName>style.visibility</p:attrName>
                                        </p:attrNameLst>
                                      </p:cBhvr>
                                      <p:to>
                                        <p:strVal val="visible"/>
                                      </p:to>
                                    </p:set>
                                    <p:anim calcmode="lin" valueType="num">
                                      <p:cBhvr>
                                        <p:cTn id="38" dur="2000" fill="hold"/>
                                        <p:tgtEl>
                                          <p:spTgt spid="116"/>
                                        </p:tgtEl>
                                        <p:attrNameLst>
                                          <p:attrName>ppt_w</p:attrName>
                                        </p:attrNameLst>
                                      </p:cBhvr>
                                      <p:tavLst>
                                        <p:tav tm="0">
                                          <p:val>
                                            <p:fltVal val="0.000000"/>
                                          </p:val>
                                        </p:tav>
                                        <p:tav tm="100000">
                                          <p:val>
                                            <p:strVal val="#ppt_w"/>
                                          </p:val>
                                        </p:tav>
                                      </p:tavLst>
                                    </p:anim>
                                    <p:anim calcmode="lin" valueType="num">
                                      <p:cBhvr>
                                        <p:cTn id="39" dur="2000" fill="hold"/>
                                        <p:tgtEl>
                                          <p:spTgt spid="116"/>
                                        </p:tgtEl>
                                        <p:attrNameLst>
                                          <p:attrName>ppt_h</p:attrName>
                                        </p:attrNameLst>
                                      </p:cBhvr>
                                      <p:tavLst>
                                        <p:tav tm="0">
                                          <p:val>
                                            <p:fltVal val="0.000000"/>
                                          </p:val>
                                        </p:tav>
                                        <p:tav tm="100000">
                                          <p:val>
                                            <p:strVal val="#ppt_h"/>
                                          </p:val>
                                        </p:tav>
                                      </p:tavLst>
                                    </p:anim>
                                    <p:anim calcmode="lin" valueType="num">
                                      <p:cBhvr>
                                        <p:cTn id="40" dur="2000" fill="hold"/>
                                        <p:tgtEl>
                                          <p:spTgt spid="116"/>
                                        </p:tgtEl>
                                        <p:attrNameLst>
                                          <p:attrName>style.rotation</p:attrName>
                                        </p:attrNameLst>
                                      </p:cBhvr>
                                      <p:tavLst>
                                        <p:tav tm="0">
                                          <p:val>
                                            <p:fltVal val="90.000000"/>
                                          </p:val>
                                        </p:tav>
                                        <p:tav tm="100000">
                                          <p:val>
                                            <p:fltVal val="0.000000"/>
                                          </p:val>
                                        </p:tav>
                                      </p:tavLst>
                                    </p:anim>
                                    <p:animEffect transition="in" filter="fade">
                                      <p:cBhvr>
                                        <p:cTn id="41" dur="2000"/>
                                        <p:tgtEl>
                                          <p:spTgt spid="116"/>
                                        </p:tgtEl>
                                      </p:cBhvr>
                                    </p:animEffect>
                                  </p:childTnLst>
                                </p:cTn>
                              </p:par>
                              <p:par>
                                <p:cTn id="42" presetID="31" presetClass="entr" presetSubtype="0" fill="hold" nodeType="withEffect">
                                  <p:stCondLst>
                                    <p:cond delay="0"/>
                                  </p:stCondLst>
                                  <p:iterate type="lt">
                                    <p:tmPct val="5000"/>
                                  </p:iterate>
                                  <p:childTnLst>
                                    <p:set>
                                      <p:cBhvr>
                                        <p:cTn id="43" dur="1" fill="hold">
                                          <p:stCondLst>
                                            <p:cond delay="0"/>
                                          </p:stCondLst>
                                        </p:cTn>
                                        <p:tgtEl>
                                          <p:spTgt spid="9"/>
                                        </p:tgtEl>
                                        <p:attrNameLst>
                                          <p:attrName>style.visibility</p:attrName>
                                        </p:attrNameLst>
                                      </p:cBhvr>
                                      <p:to>
                                        <p:strVal val="visible"/>
                                      </p:to>
                                    </p:set>
                                    <p:anim calcmode="lin" valueType="num">
                                      <p:cBhvr>
                                        <p:cTn id="44" dur="2000" fill="hold"/>
                                        <p:tgtEl>
                                          <p:spTgt spid="9"/>
                                        </p:tgtEl>
                                        <p:attrNameLst>
                                          <p:attrName>ppt_w</p:attrName>
                                        </p:attrNameLst>
                                      </p:cBhvr>
                                      <p:tavLst>
                                        <p:tav tm="0">
                                          <p:val>
                                            <p:fltVal val="0.000000"/>
                                          </p:val>
                                        </p:tav>
                                        <p:tav tm="100000">
                                          <p:val>
                                            <p:strVal val="#ppt_w"/>
                                          </p:val>
                                        </p:tav>
                                      </p:tavLst>
                                    </p:anim>
                                    <p:anim calcmode="lin" valueType="num">
                                      <p:cBhvr>
                                        <p:cTn id="45" dur="2000" fill="hold"/>
                                        <p:tgtEl>
                                          <p:spTgt spid="9"/>
                                        </p:tgtEl>
                                        <p:attrNameLst>
                                          <p:attrName>ppt_h</p:attrName>
                                        </p:attrNameLst>
                                      </p:cBhvr>
                                      <p:tavLst>
                                        <p:tav tm="0">
                                          <p:val>
                                            <p:fltVal val="0.000000"/>
                                          </p:val>
                                        </p:tav>
                                        <p:tav tm="100000">
                                          <p:val>
                                            <p:strVal val="#ppt_h"/>
                                          </p:val>
                                        </p:tav>
                                      </p:tavLst>
                                    </p:anim>
                                    <p:anim calcmode="lin" valueType="num">
                                      <p:cBhvr>
                                        <p:cTn id="46" dur="2000" fill="hold"/>
                                        <p:tgtEl>
                                          <p:spTgt spid="9"/>
                                        </p:tgtEl>
                                        <p:attrNameLst>
                                          <p:attrName>style.rotation</p:attrName>
                                        </p:attrNameLst>
                                      </p:cBhvr>
                                      <p:tavLst>
                                        <p:tav tm="0">
                                          <p:val>
                                            <p:fltVal val="90.000000"/>
                                          </p:val>
                                        </p:tav>
                                        <p:tav tm="100000">
                                          <p:val>
                                            <p:fltVal val="0.000000"/>
                                          </p:val>
                                        </p:tav>
                                      </p:tavLst>
                                    </p:anim>
                                    <p:animEffect transition="in" filter="fade">
                                      <p:cBhvr>
                                        <p:cTn id="47" dur="2000"/>
                                        <p:tgtEl>
                                          <p:spTgt spid="9"/>
                                        </p:tgtEl>
                                      </p:cBhvr>
                                    </p:animEffect>
                                  </p:childTnLst>
                                </p:cTn>
                              </p:par>
                              <p:par>
                                <p:cTn id="48" presetID="31" presetClass="entr" presetSubtype="0" fill="hold" nodeType="withEffect">
                                  <p:stCondLst>
                                    <p:cond delay="0"/>
                                  </p:stCondLst>
                                  <p:iterate type="lt">
                                    <p:tmPct val="5000"/>
                                  </p:iterate>
                                  <p:childTnLst>
                                    <p:set>
                                      <p:cBhvr>
                                        <p:cTn id="49" dur="1" fill="hold">
                                          <p:stCondLst>
                                            <p:cond delay="0"/>
                                          </p:stCondLst>
                                        </p:cTn>
                                        <p:tgtEl>
                                          <p:spTgt spid="96"/>
                                        </p:tgtEl>
                                        <p:attrNameLst>
                                          <p:attrName>style.visibility</p:attrName>
                                        </p:attrNameLst>
                                      </p:cBhvr>
                                      <p:to>
                                        <p:strVal val="visible"/>
                                      </p:to>
                                    </p:set>
                                    <p:anim calcmode="lin" valueType="num">
                                      <p:cBhvr>
                                        <p:cTn id="50" dur="2000" fill="hold"/>
                                        <p:tgtEl>
                                          <p:spTgt spid="96"/>
                                        </p:tgtEl>
                                        <p:attrNameLst>
                                          <p:attrName>ppt_w</p:attrName>
                                        </p:attrNameLst>
                                      </p:cBhvr>
                                      <p:tavLst>
                                        <p:tav tm="0">
                                          <p:val>
                                            <p:fltVal val="0.000000"/>
                                          </p:val>
                                        </p:tav>
                                        <p:tav tm="100000">
                                          <p:val>
                                            <p:strVal val="#ppt_w"/>
                                          </p:val>
                                        </p:tav>
                                      </p:tavLst>
                                    </p:anim>
                                    <p:anim calcmode="lin" valueType="num">
                                      <p:cBhvr>
                                        <p:cTn id="51" dur="2000" fill="hold"/>
                                        <p:tgtEl>
                                          <p:spTgt spid="96"/>
                                        </p:tgtEl>
                                        <p:attrNameLst>
                                          <p:attrName>ppt_h</p:attrName>
                                        </p:attrNameLst>
                                      </p:cBhvr>
                                      <p:tavLst>
                                        <p:tav tm="0">
                                          <p:val>
                                            <p:fltVal val="0.000000"/>
                                          </p:val>
                                        </p:tav>
                                        <p:tav tm="100000">
                                          <p:val>
                                            <p:strVal val="#ppt_h"/>
                                          </p:val>
                                        </p:tav>
                                      </p:tavLst>
                                    </p:anim>
                                    <p:anim calcmode="lin" valueType="num">
                                      <p:cBhvr>
                                        <p:cTn id="52" dur="2000" fill="hold"/>
                                        <p:tgtEl>
                                          <p:spTgt spid="96"/>
                                        </p:tgtEl>
                                        <p:attrNameLst>
                                          <p:attrName>style.rotation</p:attrName>
                                        </p:attrNameLst>
                                      </p:cBhvr>
                                      <p:tavLst>
                                        <p:tav tm="0">
                                          <p:val>
                                            <p:fltVal val="90.000000"/>
                                          </p:val>
                                        </p:tav>
                                        <p:tav tm="100000">
                                          <p:val>
                                            <p:fltVal val="0.000000"/>
                                          </p:val>
                                        </p:tav>
                                      </p:tavLst>
                                    </p:anim>
                                    <p:animEffect transition="in" filter="fade">
                                      <p:cBhvr>
                                        <p:cTn id="53" dur="2000"/>
                                        <p:tgtEl>
                                          <p:spTgt spid="96"/>
                                        </p:tgtEl>
                                      </p:cBhvr>
                                    </p:animEffect>
                                  </p:childTnLst>
                                </p:cTn>
                              </p:par>
                              <p:par>
                                <p:cTn id="54" presetID="31" presetClass="entr" presetSubtype="0" fill="hold" nodeType="withEffect">
                                  <p:stCondLst>
                                    <p:cond delay="0"/>
                                  </p:stCondLst>
                                  <p:iterate type="lt">
                                    <p:tmPct val="5000"/>
                                  </p:iterate>
                                  <p:childTnLst>
                                    <p:set>
                                      <p:cBhvr>
                                        <p:cTn id="55" dur="1" fill="hold">
                                          <p:stCondLst>
                                            <p:cond delay="0"/>
                                          </p:stCondLst>
                                        </p:cTn>
                                        <p:tgtEl>
                                          <p:spTgt spid="6"/>
                                        </p:tgtEl>
                                        <p:attrNameLst>
                                          <p:attrName>style.visibility</p:attrName>
                                        </p:attrNameLst>
                                      </p:cBhvr>
                                      <p:to>
                                        <p:strVal val="visible"/>
                                      </p:to>
                                    </p:set>
                                    <p:anim calcmode="lin" valueType="num">
                                      <p:cBhvr>
                                        <p:cTn id="56" dur="2000" fill="hold"/>
                                        <p:tgtEl>
                                          <p:spTgt spid="6"/>
                                        </p:tgtEl>
                                        <p:attrNameLst>
                                          <p:attrName>ppt_w</p:attrName>
                                        </p:attrNameLst>
                                      </p:cBhvr>
                                      <p:tavLst>
                                        <p:tav tm="0">
                                          <p:val>
                                            <p:fltVal val="0.000000"/>
                                          </p:val>
                                        </p:tav>
                                        <p:tav tm="100000">
                                          <p:val>
                                            <p:strVal val="#ppt_w"/>
                                          </p:val>
                                        </p:tav>
                                      </p:tavLst>
                                    </p:anim>
                                    <p:anim calcmode="lin" valueType="num">
                                      <p:cBhvr>
                                        <p:cTn id="57" dur="2000" fill="hold"/>
                                        <p:tgtEl>
                                          <p:spTgt spid="6"/>
                                        </p:tgtEl>
                                        <p:attrNameLst>
                                          <p:attrName>ppt_h</p:attrName>
                                        </p:attrNameLst>
                                      </p:cBhvr>
                                      <p:tavLst>
                                        <p:tav tm="0">
                                          <p:val>
                                            <p:fltVal val="0.000000"/>
                                          </p:val>
                                        </p:tav>
                                        <p:tav tm="100000">
                                          <p:val>
                                            <p:strVal val="#ppt_h"/>
                                          </p:val>
                                        </p:tav>
                                      </p:tavLst>
                                    </p:anim>
                                    <p:anim calcmode="lin" valueType="num">
                                      <p:cBhvr>
                                        <p:cTn id="58" dur="2000" fill="hold"/>
                                        <p:tgtEl>
                                          <p:spTgt spid="6"/>
                                        </p:tgtEl>
                                        <p:attrNameLst>
                                          <p:attrName>style.rotation</p:attrName>
                                        </p:attrNameLst>
                                      </p:cBhvr>
                                      <p:tavLst>
                                        <p:tav tm="0">
                                          <p:val>
                                            <p:fltVal val="90.000000"/>
                                          </p:val>
                                        </p:tav>
                                        <p:tav tm="100000">
                                          <p:val>
                                            <p:fltVal val="0.000000"/>
                                          </p:val>
                                        </p:tav>
                                      </p:tavLst>
                                    </p:anim>
                                    <p:animEffect transition="in" filter="fade">
                                      <p:cBhvr>
                                        <p:cTn id="59" dur="2000"/>
                                        <p:tgtEl>
                                          <p:spTgt spid="6"/>
                                        </p:tgtEl>
                                      </p:cBhvr>
                                    </p:animEffect>
                                  </p:childTnLst>
                                </p:cTn>
                              </p:par>
                              <p:par>
                                <p:cTn id="60" presetID="31" presetClass="entr" presetSubtype="0" fill="hold" nodeType="withEffect">
                                  <p:stCondLst>
                                    <p:cond delay="0"/>
                                  </p:stCondLst>
                                  <p:iterate type="lt">
                                    <p:tmPct val="5000"/>
                                  </p:iterate>
                                  <p:childTnLst>
                                    <p:set>
                                      <p:cBhvr>
                                        <p:cTn id="61" dur="1" fill="hold">
                                          <p:stCondLst>
                                            <p:cond delay="0"/>
                                          </p:stCondLst>
                                        </p:cTn>
                                        <p:tgtEl>
                                          <p:spTgt spid="101"/>
                                        </p:tgtEl>
                                        <p:attrNameLst>
                                          <p:attrName>style.visibility</p:attrName>
                                        </p:attrNameLst>
                                      </p:cBhvr>
                                      <p:to>
                                        <p:strVal val="visible"/>
                                      </p:to>
                                    </p:set>
                                    <p:anim calcmode="lin" valueType="num">
                                      <p:cBhvr>
                                        <p:cTn id="62" dur="2000" fill="hold"/>
                                        <p:tgtEl>
                                          <p:spTgt spid="101"/>
                                        </p:tgtEl>
                                        <p:attrNameLst>
                                          <p:attrName>ppt_w</p:attrName>
                                        </p:attrNameLst>
                                      </p:cBhvr>
                                      <p:tavLst>
                                        <p:tav tm="0">
                                          <p:val>
                                            <p:fltVal val="0.000000"/>
                                          </p:val>
                                        </p:tav>
                                        <p:tav tm="100000">
                                          <p:val>
                                            <p:strVal val="#ppt_w"/>
                                          </p:val>
                                        </p:tav>
                                      </p:tavLst>
                                    </p:anim>
                                    <p:anim calcmode="lin" valueType="num">
                                      <p:cBhvr>
                                        <p:cTn id="63" dur="2000" fill="hold"/>
                                        <p:tgtEl>
                                          <p:spTgt spid="101"/>
                                        </p:tgtEl>
                                        <p:attrNameLst>
                                          <p:attrName>ppt_h</p:attrName>
                                        </p:attrNameLst>
                                      </p:cBhvr>
                                      <p:tavLst>
                                        <p:tav tm="0">
                                          <p:val>
                                            <p:fltVal val="0.000000"/>
                                          </p:val>
                                        </p:tav>
                                        <p:tav tm="100000">
                                          <p:val>
                                            <p:strVal val="#ppt_h"/>
                                          </p:val>
                                        </p:tav>
                                      </p:tavLst>
                                    </p:anim>
                                    <p:anim calcmode="lin" valueType="num">
                                      <p:cBhvr>
                                        <p:cTn id="64" dur="2000" fill="hold"/>
                                        <p:tgtEl>
                                          <p:spTgt spid="101"/>
                                        </p:tgtEl>
                                        <p:attrNameLst>
                                          <p:attrName>style.rotation</p:attrName>
                                        </p:attrNameLst>
                                      </p:cBhvr>
                                      <p:tavLst>
                                        <p:tav tm="0">
                                          <p:val>
                                            <p:fltVal val="90.000000"/>
                                          </p:val>
                                        </p:tav>
                                        <p:tav tm="100000">
                                          <p:val>
                                            <p:fltVal val="0.000000"/>
                                          </p:val>
                                        </p:tav>
                                      </p:tavLst>
                                    </p:anim>
                                    <p:animEffect transition="in" filter="fade">
                                      <p:cBhvr>
                                        <p:cTn id="65" dur="2000"/>
                                        <p:tgtEl>
                                          <p:spTgt spid="101"/>
                                        </p:tgtEl>
                                      </p:cBhvr>
                                    </p:animEffect>
                                  </p:childTnLst>
                                </p:cTn>
                              </p:par>
                              <p:par>
                                <p:cTn id="66" presetID="31" presetClass="entr" presetSubtype="0" fill="hold" nodeType="withEffect">
                                  <p:stCondLst>
                                    <p:cond delay="0"/>
                                  </p:stCondLst>
                                  <p:iterate type="lt">
                                    <p:tmPct val="5000"/>
                                  </p:iterate>
                                  <p:childTnLst>
                                    <p:set>
                                      <p:cBhvr>
                                        <p:cTn id="67" dur="1" fill="hold">
                                          <p:stCondLst>
                                            <p:cond delay="0"/>
                                          </p:stCondLst>
                                        </p:cTn>
                                        <p:tgtEl>
                                          <p:spTgt spid="2"/>
                                        </p:tgtEl>
                                        <p:attrNameLst>
                                          <p:attrName>style.visibility</p:attrName>
                                        </p:attrNameLst>
                                      </p:cBhvr>
                                      <p:to>
                                        <p:strVal val="visible"/>
                                      </p:to>
                                    </p:set>
                                    <p:anim calcmode="lin" valueType="num">
                                      <p:cBhvr>
                                        <p:cTn id="68" dur="2000" fill="hold"/>
                                        <p:tgtEl>
                                          <p:spTgt spid="2"/>
                                        </p:tgtEl>
                                        <p:attrNameLst>
                                          <p:attrName>ppt_w</p:attrName>
                                        </p:attrNameLst>
                                      </p:cBhvr>
                                      <p:tavLst>
                                        <p:tav tm="0">
                                          <p:val>
                                            <p:fltVal val="0.000000"/>
                                          </p:val>
                                        </p:tav>
                                        <p:tav tm="100000">
                                          <p:val>
                                            <p:strVal val="#ppt_w"/>
                                          </p:val>
                                        </p:tav>
                                      </p:tavLst>
                                    </p:anim>
                                    <p:anim calcmode="lin" valueType="num">
                                      <p:cBhvr>
                                        <p:cTn id="69" dur="2000" fill="hold"/>
                                        <p:tgtEl>
                                          <p:spTgt spid="2"/>
                                        </p:tgtEl>
                                        <p:attrNameLst>
                                          <p:attrName>ppt_h</p:attrName>
                                        </p:attrNameLst>
                                      </p:cBhvr>
                                      <p:tavLst>
                                        <p:tav tm="0">
                                          <p:val>
                                            <p:fltVal val="0.000000"/>
                                          </p:val>
                                        </p:tav>
                                        <p:tav tm="100000">
                                          <p:val>
                                            <p:strVal val="#ppt_h"/>
                                          </p:val>
                                        </p:tav>
                                      </p:tavLst>
                                    </p:anim>
                                    <p:anim calcmode="lin" valueType="num">
                                      <p:cBhvr>
                                        <p:cTn id="70" dur="2000" fill="hold"/>
                                        <p:tgtEl>
                                          <p:spTgt spid="2"/>
                                        </p:tgtEl>
                                        <p:attrNameLst>
                                          <p:attrName>style.rotation</p:attrName>
                                        </p:attrNameLst>
                                      </p:cBhvr>
                                      <p:tavLst>
                                        <p:tav tm="0">
                                          <p:val>
                                            <p:fltVal val="90.000000"/>
                                          </p:val>
                                        </p:tav>
                                        <p:tav tm="100000">
                                          <p:val>
                                            <p:fltVal val="0.000000"/>
                                          </p:val>
                                        </p:tav>
                                      </p:tavLst>
                                    </p:anim>
                                    <p:animEffect transition="in" filter="fade">
                                      <p:cBhvr>
                                        <p:cTn id="71" dur="2000"/>
                                        <p:tgtEl>
                                          <p:spTgt spid="2"/>
                                        </p:tgtEl>
                                      </p:cBhvr>
                                    </p:animEffect>
                                  </p:childTnLst>
                                </p:cTn>
                              </p:par>
                              <p:par>
                                <p:cTn id="72" presetID="31" presetClass="entr" presetSubtype="0" fill="hold" nodeType="withEffect">
                                  <p:stCondLst>
                                    <p:cond delay="0"/>
                                  </p:stCondLst>
                                  <p:iterate type="lt">
                                    <p:tmPct val="5000"/>
                                  </p:iterate>
                                  <p:childTnLst>
                                    <p:set>
                                      <p:cBhvr>
                                        <p:cTn id="73" dur="1" fill="hold">
                                          <p:stCondLst>
                                            <p:cond delay="0"/>
                                          </p:stCondLst>
                                        </p:cTn>
                                        <p:tgtEl>
                                          <p:spTgt spid="13"/>
                                        </p:tgtEl>
                                        <p:attrNameLst>
                                          <p:attrName>style.visibility</p:attrName>
                                        </p:attrNameLst>
                                      </p:cBhvr>
                                      <p:to>
                                        <p:strVal val="visible"/>
                                      </p:to>
                                    </p:set>
                                    <p:anim calcmode="lin" valueType="num">
                                      <p:cBhvr>
                                        <p:cTn id="74" dur="2000" fill="hold"/>
                                        <p:tgtEl>
                                          <p:spTgt spid="13"/>
                                        </p:tgtEl>
                                        <p:attrNameLst>
                                          <p:attrName>ppt_w</p:attrName>
                                        </p:attrNameLst>
                                      </p:cBhvr>
                                      <p:tavLst>
                                        <p:tav tm="0">
                                          <p:val>
                                            <p:fltVal val="0.000000"/>
                                          </p:val>
                                        </p:tav>
                                        <p:tav tm="100000">
                                          <p:val>
                                            <p:strVal val="#ppt_w"/>
                                          </p:val>
                                        </p:tav>
                                      </p:tavLst>
                                    </p:anim>
                                    <p:anim calcmode="lin" valueType="num">
                                      <p:cBhvr>
                                        <p:cTn id="75" dur="2000" fill="hold"/>
                                        <p:tgtEl>
                                          <p:spTgt spid="13"/>
                                        </p:tgtEl>
                                        <p:attrNameLst>
                                          <p:attrName>ppt_h</p:attrName>
                                        </p:attrNameLst>
                                      </p:cBhvr>
                                      <p:tavLst>
                                        <p:tav tm="0">
                                          <p:val>
                                            <p:fltVal val="0.000000"/>
                                          </p:val>
                                        </p:tav>
                                        <p:tav tm="100000">
                                          <p:val>
                                            <p:strVal val="#ppt_h"/>
                                          </p:val>
                                        </p:tav>
                                      </p:tavLst>
                                    </p:anim>
                                    <p:anim calcmode="lin" valueType="num">
                                      <p:cBhvr>
                                        <p:cTn id="76" dur="2000" fill="hold"/>
                                        <p:tgtEl>
                                          <p:spTgt spid="13"/>
                                        </p:tgtEl>
                                        <p:attrNameLst>
                                          <p:attrName>style.rotation</p:attrName>
                                        </p:attrNameLst>
                                      </p:cBhvr>
                                      <p:tavLst>
                                        <p:tav tm="0">
                                          <p:val>
                                            <p:fltVal val="90.000000"/>
                                          </p:val>
                                        </p:tav>
                                        <p:tav tm="100000">
                                          <p:val>
                                            <p:fltVal val="0.000000"/>
                                          </p:val>
                                        </p:tav>
                                      </p:tavLst>
                                    </p:anim>
                                    <p:animEffect transition="in" filter="fade">
                                      <p:cBhvr>
                                        <p:cTn id="77" dur="2000"/>
                                        <p:tgtEl>
                                          <p:spTgt spid="13"/>
                                        </p:tgtEl>
                                      </p:cBhvr>
                                    </p:animEffect>
                                  </p:childTnLst>
                                </p:cTn>
                              </p:par>
                              <p:par>
                                <p:cTn id="78" presetID="31" presetClass="entr" presetSubtype="0" fill="hold" nodeType="withEffect">
                                  <p:stCondLst>
                                    <p:cond delay="0"/>
                                  </p:stCondLst>
                                  <p:iterate type="lt">
                                    <p:tmPct val="5000"/>
                                  </p:iterate>
                                  <p:childTnLst>
                                    <p:set>
                                      <p:cBhvr>
                                        <p:cTn id="79" dur="1" fill="hold">
                                          <p:stCondLst>
                                            <p:cond delay="0"/>
                                          </p:stCondLst>
                                        </p:cTn>
                                        <p:tgtEl>
                                          <p:spTgt spid="16"/>
                                        </p:tgtEl>
                                        <p:attrNameLst>
                                          <p:attrName>style.visibility</p:attrName>
                                        </p:attrNameLst>
                                      </p:cBhvr>
                                      <p:to>
                                        <p:strVal val="visible"/>
                                      </p:to>
                                    </p:set>
                                    <p:anim calcmode="lin" valueType="num">
                                      <p:cBhvr>
                                        <p:cTn id="80" dur="2000" fill="hold"/>
                                        <p:tgtEl>
                                          <p:spTgt spid="16"/>
                                        </p:tgtEl>
                                        <p:attrNameLst>
                                          <p:attrName>ppt_w</p:attrName>
                                        </p:attrNameLst>
                                      </p:cBhvr>
                                      <p:tavLst>
                                        <p:tav tm="0">
                                          <p:val>
                                            <p:fltVal val="0.000000"/>
                                          </p:val>
                                        </p:tav>
                                        <p:tav tm="100000">
                                          <p:val>
                                            <p:strVal val="#ppt_w"/>
                                          </p:val>
                                        </p:tav>
                                      </p:tavLst>
                                    </p:anim>
                                    <p:anim calcmode="lin" valueType="num">
                                      <p:cBhvr>
                                        <p:cTn id="81" dur="2000" fill="hold"/>
                                        <p:tgtEl>
                                          <p:spTgt spid="16"/>
                                        </p:tgtEl>
                                        <p:attrNameLst>
                                          <p:attrName>ppt_h</p:attrName>
                                        </p:attrNameLst>
                                      </p:cBhvr>
                                      <p:tavLst>
                                        <p:tav tm="0">
                                          <p:val>
                                            <p:fltVal val="0.000000"/>
                                          </p:val>
                                        </p:tav>
                                        <p:tav tm="100000">
                                          <p:val>
                                            <p:strVal val="#ppt_h"/>
                                          </p:val>
                                        </p:tav>
                                      </p:tavLst>
                                    </p:anim>
                                    <p:anim calcmode="lin" valueType="num">
                                      <p:cBhvr>
                                        <p:cTn id="82" dur="2000" fill="hold"/>
                                        <p:tgtEl>
                                          <p:spTgt spid="16"/>
                                        </p:tgtEl>
                                        <p:attrNameLst>
                                          <p:attrName>style.rotation</p:attrName>
                                        </p:attrNameLst>
                                      </p:cBhvr>
                                      <p:tavLst>
                                        <p:tav tm="0">
                                          <p:val>
                                            <p:fltVal val="90.000000"/>
                                          </p:val>
                                        </p:tav>
                                        <p:tav tm="100000">
                                          <p:val>
                                            <p:fltVal val="0.000000"/>
                                          </p:val>
                                        </p:tav>
                                      </p:tavLst>
                                    </p:anim>
                                    <p:animEffect transition="in" filter="fade">
                                      <p:cBhvr>
                                        <p:cTn id="83" dur="2000"/>
                                        <p:tgtEl>
                                          <p:spTgt spid="16"/>
                                        </p:tgtEl>
                                      </p:cBhvr>
                                    </p:animEffect>
                                  </p:childTnLst>
                                </p:cTn>
                              </p:par>
                              <p:par>
                                <p:cTn id="84" presetID="31" presetClass="entr" presetSubtype="0" fill="hold" nodeType="withEffect">
                                  <p:stCondLst>
                                    <p:cond delay="0"/>
                                  </p:stCondLst>
                                  <p:iterate type="lt">
                                    <p:tmPct val="5000"/>
                                  </p:iterate>
                                  <p:childTnLst>
                                    <p:set>
                                      <p:cBhvr>
                                        <p:cTn id="85" dur="1" fill="hold">
                                          <p:stCondLst>
                                            <p:cond delay="0"/>
                                          </p:stCondLst>
                                        </p:cTn>
                                        <p:tgtEl>
                                          <p:spTgt spid="111"/>
                                        </p:tgtEl>
                                        <p:attrNameLst>
                                          <p:attrName>style.visibility</p:attrName>
                                        </p:attrNameLst>
                                      </p:cBhvr>
                                      <p:to>
                                        <p:strVal val="visible"/>
                                      </p:to>
                                    </p:set>
                                    <p:anim calcmode="lin" valueType="num">
                                      <p:cBhvr>
                                        <p:cTn id="86" dur="2000" fill="hold"/>
                                        <p:tgtEl>
                                          <p:spTgt spid="111"/>
                                        </p:tgtEl>
                                        <p:attrNameLst>
                                          <p:attrName>ppt_w</p:attrName>
                                        </p:attrNameLst>
                                      </p:cBhvr>
                                      <p:tavLst>
                                        <p:tav tm="0">
                                          <p:val>
                                            <p:fltVal val="0.000000"/>
                                          </p:val>
                                        </p:tav>
                                        <p:tav tm="100000">
                                          <p:val>
                                            <p:strVal val="#ppt_w"/>
                                          </p:val>
                                        </p:tav>
                                      </p:tavLst>
                                    </p:anim>
                                    <p:anim calcmode="lin" valueType="num">
                                      <p:cBhvr>
                                        <p:cTn id="87" dur="2000" fill="hold"/>
                                        <p:tgtEl>
                                          <p:spTgt spid="111"/>
                                        </p:tgtEl>
                                        <p:attrNameLst>
                                          <p:attrName>ppt_h</p:attrName>
                                        </p:attrNameLst>
                                      </p:cBhvr>
                                      <p:tavLst>
                                        <p:tav tm="0">
                                          <p:val>
                                            <p:fltVal val="0.000000"/>
                                          </p:val>
                                        </p:tav>
                                        <p:tav tm="100000">
                                          <p:val>
                                            <p:strVal val="#ppt_h"/>
                                          </p:val>
                                        </p:tav>
                                      </p:tavLst>
                                    </p:anim>
                                    <p:anim calcmode="lin" valueType="num">
                                      <p:cBhvr>
                                        <p:cTn id="88" dur="2000" fill="hold"/>
                                        <p:tgtEl>
                                          <p:spTgt spid="111"/>
                                        </p:tgtEl>
                                        <p:attrNameLst>
                                          <p:attrName>style.rotation</p:attrName>
                                        </p:attrNameLst>
                                      </p:cBhvr>
                                      <p:tavLst>
                                        <p:tav tm="0">
                                          <p:val>
                                            <p:fltVal val="90.000000"/>
                                          </p:val>
                                        </p:tav>
                                        <p:tav tm="100000">
                                          <p:val>
                                            <p:fltVal val="0.000000"/>
                                          </p:val>
                                        </p:tav>
                                      </p:tavLst>
                                    </p:anim>
                                    <p:animEffect transition="in" filter="fade">
                                      <p:cBhvr>
                                        <p:cTn id="89" dur="2000"/>
                                        <p:tgtEl>
                                          <p:spTgt spid="111"/>
                                        </p:tgtEl>
                                      </p:cBhvr>
                                    </p:animEffect>
                                  </p:childTnLst>
                                </p:cTn>
                              </p:par>
                            </p:childTnLst>
                          </p:cTn>
                        </p:par>
                        <p:par>
                          <p:cTn id="90" fill="hold">
                            <p:stCondLst>
                              <p:cond delay="4000"/>
                            </p:stCondLst>
                            <p:childTnLst>
                              <p:par>
                                <p:cTn id="91" presetID="45" presetClass="entr" presetSubtype="0" fill="hold" grpId="0" nodeType="afterEffect">
                                  <p:stCondLst>
                                    <p:cond delay="0"/>
                                  </p:stCondLst>
                                  <p:iterate type="lt">
                                    <p:tmPct val="18000"/>
                                  </p:iterate>
                                  <p:childTnLst>
                                    <p:set>
                                      <p:cBhvr>
                                        <p:cTn id="92" dur="1" fill="hold">
                                          <p:stCondLst>
                                            <p:cond delay="0"/>
                                          </p:stCondLst>
                                        </p:cTn>
                                        <p:tgtEl>
                                          <p:spTgt spid="964674"/>
                                        </p:tgtEl>
                                        <p:attrNameLst>
                                          <p:attrName>style.visibility</p:attrName>
                                        </p:attrNameLst>
                                      </p:cBhvr>
                                      <p:to>
                                        <p:strVal val="visible"/>
                                      </p:to>
                                    </p:set>
                                    <p:animEffect transition="in" filter="fade">
                                      <p:cBhvr>
                                        <p:cTn id="93" dur="750"/>
                                        <p:tgtEl>
                                          <p:spTgt spid="964674"/>
                                        </p:tgtEl>
                                      </p:cBhvr>
                                    </p:animEffect>
                                    <p:anim calcmode="lin" valueType="num">
                                      <p:cBhvr>
                                        <p:cTn id="94" dur="750" fill="hold"/>
                                        <p:tgtEl>
                                          <p:spTgt spid="964674"/>
                                        </p:tgtEl>
                                        <p:attrNameLst>
                                          <p:attrName>ppt_w</p:attrName>
                                        </p:attrNameLst>
                                      </p:cBhvr>
                                      <p:tavLst>
                                        <p:tav tm="0" fmla="#ppt_w*sin(2.5*pi*$)">
                                          <p:val>
                                            <p:fltVal val="0.000000"/>
                                          </p:val>
                                        </p:tav>
                                        <p:tav tm="100000">
                                          <p:val>
                                            <p:fltVal val="1.000000"/>
                                          </p:val>
                                        </p:tav>
                                      </p:tavLst>
                                    </p:anim>
                                    <p:anim calcmode="lin" valueType="num">
                                      <p:cBhvr>
                                        <p:cTn id="95" dur="750" fill="hold"/>
                                        <p:tgtEl>
                                          <p:spTgt spid="964674"/>
                                        </p:tgtEl>
                                        <p:attrNameLst>
                                          <p:attrName>ppt_h</p:attrName>
                                        </p:attrNameLst>
                                      </p:cBhvr>
                                      <p:tavLst>
                                        <p:tav tm="0">
                                          <p:val>
                                            <p:strVal val="#ppt_h"/>
                                          </p:val>
                                        </p:tav>
                                        <p:tav tm="100000">
                                          <p:val>
                                            <p:strVal val="#ppt_h"/>
                                          </p:val>
                                        </p:tav>
                                      </p:tavLst>
                                    </p:anim>
                                  </p:childTnLst>
                                </p:cTn>
                              </p:par>
                            </p:childTnLst>
                          </p:cTn>
                        </p:par>
                        <p:par>
                          <p:cTn id="96" fill="hold">
                            <p:stCondLst>
                              <p:cond delay="5154"/>
                            </p:stCondLst>
                            <p:childTnLst>
                              <p:par>
                                <p:cTn id="97" presetID="15" presetClass="entr" presetSubtype="0" fill="hold" nodeType="afterEffect">
                                  <p:stCondLst>
                                    <p:cond delay="0"/>
                                  </p:stCondLst>
                                  <p:childTnLst>
                                    <p:set>
                                      <p:cBhvr>
                                        <p:cTn id="98" dur="1" fill="hold">
                                          <p:stCondLst>
                                            <p:cond delay="0"/>
                                          </p:stCondLst>
                                        </p:cTn>
                                        <p:tgtEl>
                                          <p:spTgt spid="964675"/>
                                        </p:tgtEl>
                                        <p:attrNameLst>
                                          <p:attrName>style.visibility</p:attrName>
                                        </p:attrNameLst>
                                      </p:cBhvr>
                                      <p:to>
                                        <p:strVal val="visible"/>
                                      </p:to>
                                    </p:set>
                                    <p:anim calcmode="lin" valueType="num">
                                      <p:cBhvr>
                                        <p:cTn id="99" dur="2000" fill="hold"/>
                                        <p:tgtEl>
                                          <p:spTgt spid="964675"/>
                                        </p:tgtEl>
                                        <p:attrNameLst>
                                          <p:attrName>ppt_w</p:attrName>
                                        </p:attrNameLst>
                                      </p:cBhvr>
                                      <p:tavLst>
                                        <p:tav tm="0">
                                          <p:val>
                                            <p:fltVal val="0.000000"/>
                                          </p:val>
                                        </p:tav>
                                        <p:tav tm="100000">
                                          <p:val>
                                            <p:strVal val="#ppt_w"/>
                                          </p:val>
                                        </p:tav>
                                      </p:tavLst>
                                    </p:anim>
                                    <p:anim calcmode="lin" valueType="num">
                                      <p:cBhvr>
                                        <p:cTn id="100" dur="2000" fill="hold"/>
                                        <p:tgtEl>
                                          <p:spTgt spid="964675"/>
                                        </p:tgtEl>
                                        <p:attrNameLst>
                                          <p:attrName>ppt_h</p:attrName>
                                        </p:attrNameLst>
                                      </p:cBhvr>
                                      <p:tavLst>
                                        <p:tav tm="0">
                                          <p:val>
                                            <p:fltVal val="0.000000"/>
                                          </p:val>
                                        </p:tav>
                                        <p:tav tm="100000">
                                          <p:val>
                                            <p:strVal val="#ppt_h"/>
                                          </p:val>
                                        </p:tav>
                                      </p:tavLst>
                                    </p:anim>
                                    <p:anim calcmode="lin" valueType="num">
                                      <p:cBhvr>
                                        <p:cTn id="101" dur="2000" fill="hold"/>
                                        <p:tgtEl>
                                          <p:spTgt spid="964675"/>
                                        </p:tgtEl>
                                        <p:attrNameLst>
                                          <p:attrName>ppt_x</p:attrName>
                                        </p:attrNameLst>
                                      </p:cBhvr>
                                      <p:tavLst>
                                        <p:tav tm="0" fmla="#ppt_x+(cos(-2*pi*(1-$))*-#ppt_x-sin(-2*pi*(1-$))*(1-#ppt_y))*(1-$)">
                                          <p:val>
                                            <p:fltVal val="0.000000"/>
                                          </p:val>
                                        </p:tav>
                                        <p:tav tm="100000">
                                          <p:val>
                                            <p:fltVal val="1.000000"/>
                                          </p:val>
                                        </p:tav>
                                      </p:tavLst>
                                    </p:anim>
                                    <p:anim calcmode="lin" valueType="num">
                                      <p:cBhvr>
                                        <p:cTn id="102" dur="2000" fill="hold"/>
                                        <p:tgtEl>
                                          <p:spTgt spid="964675"/>
                                        </p:tgtEl>
                                        <p:attrNameLst>
                                          <p:attrName>ppt_y</p:attrName>
                                        </p:attrNameLst>
                                      </p:cBhvr>
                                      <p:tavLst>
                                        <p:tav tm="0" fmla="#ppt_y+(sin(-2*pi*(1-$))*-#ppt_x+cos(-2*pi*(1-$))*(1-#ppt_y))*(1-$)">
                                          <p:val>
                                            <p:fltVal val="0.000000"/>
                                          </p:val>
                                        </p:tav>
                                        <p:tav tm="100000">
                                          <p:val>
                                            <p:fltVal val="1.000000"/>
                                          </p:val>
                                        </p:tav>
                                      </p:tavLst>
                                    </p:anim>
                                  </p:childTnLst>
                                </p:cTn>
                              </p:par>
                            </p:childTnLst>
                          </p:cTn>
                        </p:par>
                        <p:par>
                          <p:cTn id="103" fill="hold">
                            <p:stCondLst>
                              <p:cond delay="7154"/>
                            </p:stCondLst>
                            <p:childTnLst>
                              <p:par>
                                <p:cTn id="104" presetID="22" presetClass="entr" presetSubtype="8" fill="hold" grpId="0" nodeType="afterEffect">
                                  <p:stCondLst>
                                    <p:cond delay="0"/>
                                  </p:stCondLst>
                                  <p:childTnLst>
                                    <p:set>
                                      <p:cBhvr>
                                        <p:cTn id="105" dur="1" fill="hold">
                                          <p:stCondLst>
                                            <p:cond delay="0"/>
                                          </p:stCondLst>
                                        </p:cTn>
                                        <p:tgtEl>
                                          <p:spTgt spid="964678"/>
                                        </p:tgtEl>
                                        <p:attrNameLst>
                                          <p:attrName>style.visibility</p:attrName>
                                        </p:attrNameLst>
                                      </p:cBhvr>
                                      <p:to>
                                        <p:strVal val="visible"/>
                                      </p:to>
                                    </p:set>
                                    <p:animEffect transition="in" filter="wipe(left)">
                                      <p:cBhvr>
                                        <p:cTn id="106" dur="3000"/>
                                        <p:tgtEl>
                                          <p:spTgt spid="964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13" grpId="0"/>
      <p:bldP spid="964674" grpId="0"/>
      <p:bldP spid="96467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65" name="矩形 16"/>
          <p:cNvPicPr/>
          <p:nvPr/>
        </p:nvPicPr>
        <p:blipFill>
          <a:blip r:embed="rId1"/>
          <a:stretch>
            <a:fillRect/>
          </a:stretch>
        </p:blipFill>
        <p:spPr>
          <a:xfrm>
            <a:off x="844550" y="234950"/>
            <a:ext cx="1943100" cy="669925"/>
          </a:xfrm>
          <a:prstGeom prst="rect">
            <a:avLst/>
          </a:prstGeom>
          <a:noFill/>
          <a:ln w="9525">
            <a:noFill/>
          </a:ln>
        </p:spPr>
      </p:pic>
      <p:pic>
        <p:nvPicPr>
          <p:cNvPr id="36866" name="矩形 15"/>
          <p:cNvPicPr/>
          <p:nvPr/>
        </p:nvPicPr>
        <p:blipFill>
          <a:blip r:embed="rId2"/>
          <a:stretch>
            <a:fillRect/>
          </a:stretch>
        </p:blipFill>
        <p:spPr>
          <a:xfrm>
            <a:off x="2787650" y="234950"/>
            <a:ext cx="1944688" cy="665163"/>
          </a:xfrm>
          <a:prstGeom prst="rect">
            <a:avLst/>
          </a:prstGeom>
          <a:noFill/>
          <a:ln w="9525">
            <a:noFill/>
          </a:ln>
        </p:spPr>
      </p:pic>
      <p:pic>
        <p:nvPicPr>
          <p:cNvPr id="36867" name="矩形 14"/>
          <p:cNvPicPr/>
          <p:nvPr/>
        </p:nvPicPr>
        <p:blipFill>
          <a:blip r:embed="rId3"/>
          <a:stretch>
            <a:fillRect/>
          </a:stretch>
        </p:blipFill>
        <p:spPr>
          <a:xfrm>
            <a:off x="4732338" y="234950"/>
            <a:ext cx="1943100" cy="669925"/>
          </a:xfrm>
          <a:prstGeom prst="rect">
            <a:avLst/>
          </a:prstGeom>
          <a:noFill/>
          <a:ln w="9525">
            <a:noFill/>
          </a:ln>
        </p:spPr>
      </p:pic>
      <p:pic>
        <p:nvPicPr>
          <p:cNvPr id="36868" name="矩形 13"/>
          <p:cNvPicPr/>
          <p:nvPr/>
        </p:nvPicPr>
        <p:blipFill>
          <a:blip r:embed="rId4"/>
          <a:stretch>
            <a:fillRect/>
          </a:stretch>
        </p:blipFill>
        <p:spPr>
          <a:xfrm>
            <a:off x="6675438" y="236538"/>
            <a:ext cx="1944687" cy="669925"/>
          </a:xfrm>
          <a:prstGeom prst="rect">
            <a:avLst/>
          </a:prstGeom>
          <a:noFill/>
          <a:ln w="9525">
            <a:noFill/>
          </a:ln>
        </p:spPr>
      </p:pic>
      <p:cxnSp>
        <p:nvCxnSpPr>
          <p:cNvPr id="36869"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36870" name="组合 90"/>
          <p:cNvGrpSpPr/>
          <p:nvPr/>
        </p:nvGrpSpPr>
        <p:grpSpPr>
          <a:xfrm>
            <a:off x="304800" y="333375"/>
            <a:ext cx="466725" cy="468313"/>
            <a:chOff x="1192404" y="608225"/>
            <a:chExt cx="1755828" cy="1759616"/>
          </a:xfrm>
        </p:grpSpPr>
        <p:grpSp>
          <p:nvGrpSpPr>
            <p:cNvPr id="36871"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36873" name="任意多边形 83"/>
              <p:cNvGrpSpPr/>
              <p:nvPr/>
            </p:nvGrpSpPr>
            <p:grpSpPr>
              <a:xfrm>
                <a:off x="6397313" y="2490687"/>
                <a:ext cx="2505748" cy="2500354"/>
                <a:chOff x="1883664" y="1987296"/>
                <a:chExt cx="1322832" cy="1322832"/>
              </a:xfrm>
            </p:grpSpPr>
            <p:pic>
              <p:nvPicPr>
                <p:cNvPr id="36874" name="任意多边形 83"/>
                <p:cNvPicPr/>
                <p:nvPr/>
              </p:nvPicPr>
              <p:blipFill>
                <a:blip r:embed="rId5"/>
                <a:stretch>
                  <a:fillRect/>
                </a:stretch>
              </p:blipFill>
              <p:spPr>
                <a:xfrm>
                  <a:off x="1883664" y="1987296"/>
                  <a:ext cx="1322832" cy="1322832"/>
                </a:xfrm>
                <a:prstGeom prst="rect">
                  <a:avLst/>
                </a:prstGeom>
                <a:noFill/>
                <a:ln w="9525">
                  <a:noFill/>
                </a:ln>
              </p:spPr>
            </p:pic>
            <p:sp>
              <p:nvSpPr>
                <p:cNvPr id="36875" name="Text Box 13"/>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04975" cy="552450"/>
          </a:xfrm>
          <a:prstGeom prst="rect">
            <a:avLst/>
          </a:prstGeom>
          <a:noFill/>
          <a:ln w="9525">
            <a:noFill/>
          </a:ln>
        </p:spPr>
        <p:txBody>
          <a:bodyPr wrap="none" lIns="91431" tIns="45715" rIns="91431" bIns="45715" anchor="t" anchorCtr="0">
            <a:spAutoFit/>
          </a:bodyPr>
          <a:p>
            <a:r>
              <a:rPr lang="zh-CN" altLang="en-US" sz="3000">
                <a:solidFill>
                  <a:schemeClr val="bg1"/>
                </a:solidFill>
                <a:latin typeface="Rockwell" panose="02060603020205020403" pitchFamily="18" charset="0"/>
                <a:ea typeface="微软雅黑" panose="020B0503020204020204" pitchFamily="34" charset="-122"/>
              </a:rPr>
              <a:t>教学实施</a:t>
            </a:r>
            <a:endParaRPr lang="zh-CN" altLang="en-US" sz="3000">
              <a:solidFill>
                <a:schemeClr val="bg1"/>
              </a:solidFill>
              <a:latin typeface="Rockwell" panose="02060603020205020403" pitchFamily="18" charset="0"/>
              <a:ea typeface="微软雅黑" panose="020B0503020204020204" pitchFamily="34" charset="-122"/>
            </a:endParaRPr>
          </a:p>
        </p:txBody>
      </p:sp>
      <p:sp>
        <p:nvSpPr>
          <p:cNvPr id="36878" name="TextBox 64"/>
          <p:cNvSpPr txBox="1"/>
          <p:nvPr/>
        </p:nvSpPr>
        <p:spPr>
          <a:xfrm>
            <a:off x="2878138"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教学设计</a:t>
            </a:r>
            <a:endParaRPr lang="zh-CN" altLang="en-US" sz="3000">
              <a:latin typeface="Rockwell" panose="02060603020205020403" pitchFamily="18" charset="0"/>
              <a:ea typeface="微软雅黑" panose="020B0503020204020204" pitchFamily="34" charset="-122"/>
            </a:endParaRPr>
          </a:p>
        </p:txBody>
      </p:sp>
      <p:sp>
        <p:nvSpPr>
          <p:cNvPr id="36879" name="TextBox 64"/>
          <p:cNvSpPr txBox="1"/>
          <p:nvPr/>
        </p:nvSpPr>
        <p:spPr>
          <a:xfrm>
            <a:off x="4875213" y="288925"/>
            <a:ext cx="1704975" cy="552450"/>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教学评价</a:t>
            </a:r>
            <a:endParaRPr lang="zh-CN" altLang="en-US" sz="3000">
              <a:latin typeface="Rockwell" panose="02060603020205020403" pitchFamily="18" charset="0"/>
              <a:ea typeface="微软雅黑" panose="020B0503020204020204" pitchFamily="34" charset="-122"/>
            </a:endParaRPr>
          </a:p>
        </p:txBody>
      </p:sp>
      <p:sp>
        <p:nvSpPr>
          <p:cNvPr id="36880" name="TextBox 64"/>
          <p:cNvSpPr txBox="1"/>
          <p:nvPr/>
        </p:nvSpPr>
        <p:spPr>
          <a:xfrm>
            <a:off x="6819900"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教学反思</a:t>
            </a:r>
            <a:endParaRPr lang="zh-CN" altLang="en-US" sz="3000">
              <a:latin typeface="Rockwell" panose="02060603020205020403" pitchFamily="18" charset="0"/>
              <a:ea typeface="微软雅黑" panose="020B0503020204020204" pitchFamily="34" charset="-122"/>
            </a:endParaRPr>
          </a:p>
        </p:txBody>
      </p:sp>
      <p:sp>
        <p:nvSpPr>
          <p:cNvPr id="5" name="TextBox 64"/>
          <p:cNvSpPr txBox="1"/>
          <p:nvPr/>
        </p:nvSpPr>
        <p:spPr>
          <a:xfrm>
            <a:off x="9555163" y="261938"/>
            <a:ext cx="2085975" cy="552450"/>
          </a:xfrm>
          <a:prstGeom prst="rect">
            <a:avLst/>
          </a:prstGeom>
          <a:noFill/>
          <a:ln w="9525">
            <a:noFill/>
          </a:ln>
        </p:spPr>
        <p:txBody>
          <a:bodyPr wrap="none" lIns="91431" tIns="45715" rIns="91431" bIns="45715" anchor="t" anchorCtr="0">
            <a:spAutoFit/>
          </a:bodyPr>
          <a:p>
            <a:r>
              <a:rPr lang="en-US" altLang="zh-CN" sz="3000">
                <a:latin typeface="Rockwell" panose="02060603020205020403" pitchFamily="18" charset="0"/>
                <a:ea typeface="微软雅黑" panose="020B0503020204020204" pitchFamily="34" charset="-122"/>
              </a:rPr>
              <a:t>》</a:t>
            </a:r>
            <a:r>
              <a:rPr lang="zh-CN" altLang="en-US" sz="3000">
                <a:latin typeface="Rockwell" panose="02060603020205020403" pitchFamily="18" charset="0"/>
                <a:ea typeface="微软雅黑" panose="020B0503020204020204" pitchFamily="34" charset="-122"/>
              </a:rPr>
              <a:t>课前学习</a:t>
            </a:r>
            <a:endParaRPr lang="zh-CN" altLang="en-US" sz="3000">
              <a:latin typeface="Rockwell" panose="02060603020205020403" pitchFamily="18" charset="0"/>
              <a:ea typeface="微软雅黑" panose="020B0503020204020204" pitchFamily="34" charset="-122"/>
            </a:endParaRPr>
          </a:p>
        </p:txBody>
      </p:sp>
      <p:grpSp>
        <p:nvGrpSpPr>
          <p:cNvPr id="89" name="组合 88"/>
          <p:cNvGrpSpPr/>
          <p:nvPr/>
        </p:nvGrpSpPr>
        <p:grpSpPr>
          <a:xfrm>
            <a:off x="96838" y="1533525"/>
            <a:ext cx="3397250" cy="3394075"/>
            <a:chOff x="2760801" y="1451401"/>
            <a:chExt cx="3395472" cy="3395472"/>
          </a:xfrm>
        </p:grpSpPr>
        <p:grpSp>
          <p:nvGrpSpPr>
            <p:cNvPr id="90" name="组合 89"/>
            <p:cNvGrpSpPr/>
            <p:nvPr/>
          </p:nvGrpSpPr>
          <p:grpSpPr>
            <a:xfrm>
              <a:off x="3386125" y="1728033"/>
              <a:ext cx="2493057" cy="2493055"/>
              <a:chOff x="304800" y="673100"/>
              <a:chExt cx="4000500" cy="4000500"/>
            </a:xfrm>
            <a:effectLst>
              <a:outerShdw blurRad="444500" dist="254000" dir="8100000" algn="tr" rotWithShape="0">
                <a:prstClr val="black">
                  <a:alpha val="50000"/>
                </a:prstClr>
              </a:outerShdw>
            </a:effectLst>
          </p:grpSpPr>
          <p:sp>
            <p:nvSpPr>
              <p:cNvPr id="6" name="同心圆 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strike="noStrike" noProof="1">
                  <a:solidFill>
                    <a:schemeClr val="tx1"/>
                  </a:solidFill>
                  <a:latin typeface="+mj-ea"/>
                  <a:ea typeface="+mj-ea"/>
                </a:endParaRPr>
              </a:p>
            </p:txBody>
          </p:sp>
          <p:sp>
            <p:nvSpPr>
              <p:cNvPr id="96" name="椭圆 95"/>
              <p:cNvSpPr/>
              <p:nvPr/>
            </p:nvSpPr>
            <p:spPr>
              <a:xfrm>
                <a:off x="392112" y="760413"/>
                <a:ext cx="3825874"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strike="noStrike" noProof="1">
                  <a:latin typeface="+mj-ea"/>
                  <a:ea typeface="+mj-ea"/>
                </a:endParaRPr>
              </a:p>
            </p:txBody>
          </p:sp>
        </p:grpSp>
        <p:grpSp>
          <p:nvGrpSpPr>
            <p:cNvPr id="36884" name="组合 90"/>
            <p:cNvGrpSpPr/>
            <p:nvPr/>
          </p:nvGrpSpPr>
          <p:grpSpPr>
            <a:xfrm>
              <a:off x="3390972" y="1772816"/>
              <a:ext cx="2439450" cy="2444927"/>
              <a:chOff x="800752" y="1176303"/>
              <a:chExt cx="2227424" cy="2232424"/>
            </a:xfrm>
          </p:grpSpPr>
          <p:sp>
            <p:nvSpPr>
              <p:cNvPr id="36885" name="椭圆 1"/>
              <p:cNvSpPr/>
              <p:nvPr/>
            </p:nvSpPr>
            <p:spPr>
              <a:xfrm>
                <a:off x="800752" y="1176303"/>
                <a:ext cx="2227424" cy="2232424"/>
              </a:xfrm>
              <a:custGeom>
                <a:avLst/>
                <a:gdLst/>
                <a:ahLst/>
                <a:cxnLst>
                  <a:cxn ang="0">
                    <a:pos x="1116212" y="0"/>
                  </a:cxn>
                  <a:cxn ang="0">
                    <a:pos x="1116212" y="269991"/>
                  </a:cxn>
                  <a:cxn ang="0">
                    <a:pos x="269991" y="1116212"/>
                  </a:cxn>
                  <a:cxn ang="0">
                    <a:pos x="1116212" y="1962432"/>
                  </a:cxn>
                  <a:cxn ang="0">
                    <a:pos x="1956155" y="1215239"/>
                  </a:cxn>
                  <a:cxn ang="0">
                    <a:pos x="2227424" y="1215239"/>
                  </a:cxn>
                  <a:cxn ang="0">
                    <a:pos x="1116212" y="2232424"/>
                  </a:cxn>
                  <a:cxn ang="0">
                    <a:pos x="0" y="1116212"/>
                  </a:cxn>
                  <a:cxn ang="0">
                    <a:pos x="1116212" y="0"/>
                  </a:cxn>
                </a:cxnLst>
                <a:pathLst>
                  <a:path w="2373418" h="2378746">
                    <a:moveTo>
                      <a:pt x="1189373" y="0"/>
                    </a:moveTo>
                    <a:lnTo>
                      <a:pt x="1189373" y="287688"/>
                    </a:lnTo>
                    <a:cubicBezTo>
                      <a:pt x="691386" y="287688"/>
                      <a:pt x="287688" y="691386"/>
                      <a:pt x="287688" y="1189373"/>
                    </a:cubicBezTo>
                    <a:cubicBezTo>
                      <a:pt x="287688" y="1687360"/>
                      <a:pt x="691386" y="2091058"/>
                      <a:pt x="1189373" y="2091058"/>
                    </a:cubicBezTo>
                    <a:cubicBezTo>
                      <a:pt x="1651642" y="2091058"/>
                      <a:pt x="2032663" y="1743194"/>
                      <a:pt x="2084369" y="1294891"/>
                    </a:cubicBezTo>
                    <a:lnTo>
                      <a:pt x="2373418" y="1294891"/>
                    </a:lnTo>
                    <a:cubicBezTo>
                      <a:pt x="2320695" y="1902370"/>
                      <a:pt x="1810666" y="2378746"/>
                      <a:pt x="1189373" y="2378746"/>
                    </a:cubicBezTo>
                    <a:cubicBezTo>
                      <a:pt x="532500" y="2378746"/>
                      <a:pt x="0" y="1846246"/>
                      <a:pt x="0" y="1189373"/>
                    </a:cubicBezTo>
                    <a:cubicBezTo>
                      <a:pt x="0" y="532500"/>
                      <a:pt x="532500" y="0"/>
                      <a:pt x="1189373" y="0"/>
                    </a:cubicBezTo>
                    <a:close/>
                  </a:path>
                </a:pathLst>
              </a:custGeom>
              <a:solidFill>
                <a:schemeClr val="accent1"/>
              </a:solidFill>
              <a:ln w="9525">
                <a:noFill/>
              </a:ln>
            </p:spPr>
            <p:txBody>
              <a:bodyPr/>
              <a:p>
                <a:endParaRPr lang="zh-CN" altLang="en-US"/>
              </a:p>
            </p:txBody>
          </p:sp>
          <p:sp>
            <p:nvSpPr>
              <p:cNvPr id="36886" name="TextBox 51"/>
              <p:cNvSpPr txBox="1"/>
              <p:nvPr/>
            </p:nvSpPr>
            <p:spPr>
              <a:xfrm>
                <a:off x="1299756" y="2063510"/>
                <a:ext cx="1284184" cy="420534"/>
              </a:xfrm>
              <a:prstGeom prst="rect">
                <a:avLst/>
              </a:prstGeom>
              <a:noFill/>
              <a:ln w="9525">
                <a:noFill/>
              </a:ln>
            </p:spPr>
            <p:txBody>
              <a:bodyPr wrap="none" anchor="t" anchorCtr="0">
                <a:spAutoFit/>
              </a:bodyPr>
              <a:p>
                <a:r>
                  <a:rPr lang="zh-CN" altLang="en-US" b="1">
                    <a:solidFill>
                      <a:srgbClr val="404040"/>
                    </a:solidFill>
                    <a:latin typeface="Rockwell" panose="02060603020205020403" pitchFamily="18" charset="0"/>
                    <a:ea typeface="宋体" panose="02010600030101010101" pitchFamily="2" charset="-122"/>
                  </a:rPr>
                  <a:t>设计思路</a:t>
                </a:r>
                <a:endParaRPr lang="zh-CN" altLang="en-US" b="1">
                  <a:solidFill>
                    <a:srgbClr val="404040"/>
                  </a:solidFill>
                  <a:latin typeface="Rockwell" panose="02060603020205020403" pitchFamily="18" charset="0"/>
                  <a:ea typeface="宋体" panose="02010600030101010101" pitchFamily="2" charset="-122"/>
                </a:endParaRPr>
              </a:p>
            </p:txBody>
          </p:sp>
        </p:grpSp>
      </p:grpSp>
      <p:sp>
        <p:nvSpPr>
          <p:cNvPr id="9" name="矩形 96"/>
          <p:cNvSpPr/>
          <p:nvPr/>
        </p:nvSpPr>
        <p:spPr>
          <a:xfrm>
            <a:off x="815975" y="4413250"/>
            <a:ext cx="2328863" cy="76200"/>
          </a:xfrm>
          <a:prstGeom prst="rect">
            <a:avLst/>
          </a:prstGeom>
          <a:solidFill>
            <a:srgbClr val="0D94D7"/>
          </a:solidFill>
          <a:ln w="9525">
            <a:noFill/>
          </a:ln>
        </p:spPr>
        <p:txBody>
          <a:bodyPr anchor="ctr" anchorCtr="0"/>
          <a:p>
            <a:pPr algn="ctr"/>
            <a:endParaRPr lang="zh-CN" altLang="en-US" sz="1800">
              <a:solidFill>
                <a:srgbClr val="404040"/>
              </a:solidFill>
              <a:latin typeface="Rockwell" panose="02060603020205020403" pitchFamily="18" charset="0"/>
              <a:ea typeface="宋体" panose="02010600030101010101" pitchFamily="2" charset="-122"/>
            </a:endParaRPr>
          </a:p>
        </p:txBody>
      </p:sp>
      <p:sp>
        <p:nvSpPr>
          <p:cNvPr id="10" name="矩形 9"/>
          <p:cNvSpPr/>
          <p:nvPr/>
        </p:nvSpPr>
        <p:spPr>
          <a:xfrm>
            <a:off x="749300" y="4598988"/>
            <a:ext cx="2408238" cy="2249487"/>
          </a:xfrm>
          <a:prstGeom prst="rect">
            <a:avLst/>
          </a:prstGeom>
          <a:noFill/>
          <a:ln w="9525">
            <a:noFill/>
          </a:ln>
        </p:spPr>
        <p:txBody>
          <a:bodyPr anchor="t" anchorCtr="0">
            <a:spAutoFit/>
          </a:bodyPr>
          <a:p>
            <a:pPr>
              <a:lnSpc>
                <a:spcPct val="130000"/>
              </a:lnSpc>
            </a:pPr>
            <a:r>
              <a:rPr lang="zh-CN" altLang="en-US" sz="1800" b="1">
                <a:latin typeface="Rockwell" panose="02060603020205020403" pitchFamily="18" charset="0"/>
                <a:ea typeface="宋体" panose="02010600030101010101" pitchFamily="2" charset="-122"/>
              </a:rPr>
              <a:t>利用搜索引擎搜索相关学习资料，例如视频等，提升学生学习的兴趣，同时培养学生解决问题和归纳总结的能力。</a:t>
            </a:r>
            <a:endParaRPr lang="zh-CN" altLang="en-US" sz="1800" b="1">
              <a:latin typeface="Rockwell" panose="02060603020205020403" pitchFamily="18" charset="0"/>
              <a:ea typeface="宋体" panose="02010600030101010101" pitchFamily="2" charset="-122"/>
            </a:endParaRPr>
          </a:p>
        </p:txBody>
      </p:sp>
      <p:grpSp>
        <p:nvGrpSpPr>
          <p:cNvPr id="21" name="组合 20"/>
          <p:cNvGrpSpPr/>
          <p:nvPr/>
        </p:nvGrpSpPr>
        <p:grpSpPr>
          <a:xfrm>
            <a:off x="3605213" y="1682750"/>
            <a:ext cx="2493962" cy="2492375"/>
            <a:chOff x="9250277" y="1611556"/>
            <a:chExt cx="2493057" cy="2493055"/>
          </a:xfrm>
        </p:grpSpPr>
        <p:grpSp>
          <p:nvGrpSpPr>
            <p:cNvPr id="22" name="组合 21"/>
            <p:cNvGrpSpPr/>
            <p:nvPr/>
          </p:nvGrpSpPr>
          <p:grpSpPr>
            <a:xfrm>
              <a:off x="9250277" y="1611556"/>
              <a:ext cx="2493057" cy="2493055"/>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strike="noStrike" noProof="1">
                  <a:solidFill>
                    <a:schemeClr val="tx1"/>
                  </a:solidFill>
                  <a:latin typeface="+mj-ea"/>
                  <a:ea typeface="+mj-ea"/>
                </a:endParaRPr>
              </a:p>
            </p:txBody>
          </p:sp>
          <p:sp>
            <p:nvSpPr>
              <p:cNvPr id="24" name="椭圆 23"/>
              <p:cNvSpPr/>
              <p:nvPr/>
            </p:nvSpPr>
            <p:spPr>
              <a:xfrm>
                <a:off x="392112" y="760413"/>
                <a:ext cx="3825874"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strike="noStrike" noProof="1">
                  <a:latin typeface="+mj-ea"/>
                  <a:ea typeface="+mj-ea"/>
                </a:endParaRPr>
              </a:p>
            </p:txBody>
          </p:sp>
        </p:grpSp>
        <p:sp>
          <p:nvSpPr>
            <p:cNvPr id="36891" name="椭圆 1"/>
            <p:cNvSpPr/>
            <p:nvPr/>
          </p:nvSpPr>
          <p:spPr>
            <a:xfrm>
              <a:off x="9280937" y="2977900"/>
              <a:ext cx="1285742" cy="1126711"/>
            </a:xfrm>
            <a:custGeom>
              <a:avLst/>
              <a:gdLst/>
              <a:ahLst/>
              <a:cxnLst>
                <a:cxn ang="0">
                  <a:pos x="0" y="0"/>
                </a:cxn>
                <a:cxn ang="0">
                  <a:pos x="295793" y="0"/>
                </a:cxn>
                <a:cxn ang="0">
                  <a:pos x="1217627" y="831019"/>
                </a:cxn>
                <a:cxn ang="0">
                  <a:pos x="1285742" y="827826"/>
                </a:cxn>
                <a:cxn ang="0">
                  <a:pos x="1285742" y="1123457"/>
                </a:cxn>
                <a:cxn ang="0">
                  <a:pos x="1217627" y="1126711"/>
                </a:cxn>
                <a:cxn ang="0">
                  <a:pos x="0" y="0"/>
                </a:cxn>
              </a:cxnLst>
              <a:pathLst>
                <a:path w="1173991" h="1028782">
                  <a:moveTo>
                    <a:pt x="0" y="0"/>
                  </a:moveTo>
                  <a:lnTo>
                    <a:pt x="270084" y="0"/>
                  </a:lnTo>
                  <a:cubicBezTo>
                    <a:pt x="313795" y="426278"/>
                    <a:pt x="673965" y="758791"/>
                    <a:pt x="1111797" y="758791"/>
                  </a:cubicBezTo>
                  <a:lnTo>
                    <a:pt x="1173991" y="755875"/>
                  </a:lnTo>
                  <a:lnTo>
                    <a:pt x="1173991" y="1025811"/>
                  </a:lnTo>
                  <a:cubicBezTo>
                    <a:pt x="1153450" y="1028208"/>
                    <a:pt x="1132691" y="1028782"/>
                    <a:pt x="1111797" y="1028782"/>
                  </a:cubicBezTo>
                  <a:cubicBezTo>
                    <a:pt x="524781" y="1028782"/>
                    <a:pt x="43600" y="575645"/>
                    <a:pt x="0" y="0"/>
                  </a:cubicBezTo>
                  <a:close/>
                </a:path>
              </a:pathLst>
            </a:custGeom>
            <a:solidFill>
              <a:srgbClr val="33CCCC"/>
            </a:solidFill>
            <a:ln w="9525">
              <a:noFill/>
            </a:ln>
          </p:spPr>
          <p:txBody>
            <a:bodyPr/>
            <a:p>
              <a:endParaRPr lang="zh-CN" altLang="en-US"/>
            </a:p>
          </p:txBody>
        </p:sp>
      </p:grpSp>
      <p:sp>
        <p:nvSpPr>
          <p:cNvPr id="29" name="矩形 116"/>
          <p:cNvSpPr/>
          <p:nvPr/>
        </p:nvSpPr>
        <p:spPr>
          <a:xfrm>
            <a:off x="3697288" y="4432300"/>
            <a:ext cx="2328862" cy="76200"/>
          </a:xfrm>
          <a:prstGeom prst="rect">
            <a:avLst/>
          </a:prstGeom>
          <a:solidFill>
            <a:srgbClr val="33CCCC"/>
          </a:solidFill>
          <a:ln w="9525">
            <a:noFill/>
          </a:ln>
        </p:spPr>
        <p:txBody>
          <a:bodyPr anchor="ctr" anchorCtr="0"/>
          <a:p>
            <a:pPr algn="ctr"/>
            <a:endParaRPr lang="zh-CN" altLang="en-US" sz="2000">
              <a:solidFill>
                <a:srgbClr val="404040"/>
              </a:solidFill>
              <a:latin typeface="Rockwell" panose="02060603020205020403" pitchFamily="18" charset="0"/>
              <a:ea typeface="宋体" panose="02010600030101010101" pitchFamily="2" charset="-122"/>
            </a:endParaRPr>
          </a:p>
        </p:txBody>
      </p:sp>
      <p:sp>
        <p:nvSpPr>
          <p:cNvPr id="30" name="矩形 29"/>
          <p:cNvSpPr/>
          <p:nvPr/>
        </p:nvSpPr>
        <p:spPr>
          <a:xfrm>
            <a:off x="3651250" y="4600575"/>
            <a:ext cx="2436813" cy="809625"/>
          </a:xfrm>
          <a:prstGeom prst="rect">
            <a:avLst/>
          </a:prstGeom>
          <a:noFill/>
          <a:ln w="9525">
            <a:noFill/>
          </a:ln>
        </p:spPr>
        <p:txBody>
          <a:bodyPr anchor="t" anchorCtr="0">
            <a:spAutoFit/>
          </a:bodyPr>
          <a:p>
            <a:pPr>
              <a:lnSpc>
                <a:spcPct val="130000"/>
              </a:lnSpc>
            </a:pPr>
            <a:r>
              <a:rPr lang="zh-CN" altLang="en-US" sz="1800" b="1">
                <a:latin typeface="Rockwell" panose="02060603020205020403" pitchFamily="18" charset="0"/>
                <a:ea typeface="宋体" panose="02010600030101010101" pitchFamily="2" charset="-122"/>
              </a:rPr>
              <a:t>在线批阅答疑及时了解学生的学习情况。</a:t>
            </a:r>
            <a:endParaRPr lang="zh-CN" altLang="en-US" sz="1800" b="1">
              <a:latin typeface="Rockwell" panose="02060603020205020403" pitchFamily="18" charset="0"/>
              <a:ea typeface="宋体" panose="02010600030101010101" pitchFamily="2" charset="-122"/>
            </a:endParaRPr>
          </a:p>
        </p:txBody>
      </p:sp>
      <p:sp>
        <p:nvSpPr>
          <p:cNvPr id="32" name="TextBox 51"/>
          <p:cNvSpPr txBox="1"/>
          <p:nvPr/>
        </p:nvSpPr>
        <p:spPr>
          <a:xfrm>
            <a:off x="4200525" y="2792413"/>
            <a:ext cx="1406525" cy="460375"/>
          </a:xfrm>
          <a:prstGeom prst="rect">
            <a:avLst/>
          </a:prstGeom>
          <a:noFill/>
          <a:ln w="9525">
            <a:noFill/>
          </a:ln>
        </p:spPr>
        <p:txBody>
          <a:bodyPr wrap="none" anchor="t" anchorCtr="0">
            <a:spAutoFit/>
          </a:bodyPr>
          <a:p>
            <a:r>
              <a:rPr lang="zh-CN" altLang="en-US" b="1">
                <a:solidFill>
                  <a:srgbClr val="404040"/>
                </a:solidFill>
                <a:latin typeface="Rockwell" panose="02060603020205020403" pitchFamily="18" charset="0"/>
                <a:ea typeface="宋体" panose="02010600030101010101" pitchFamily="2" charset="-122"/>
              </a:rPr>
              <a:t>设计思路</a:t>
            </a:r>
            <a:endParaRPr lang="zh-CN" altLang="en-US" b="1">
              <a:solidFill>
                <a:srgbClr val="404040"/>
              </a:solidFill>
              <a:latin typeface="Rockwell" panose="02060603020205020403" pitchFamily="18" charset="0"/>
              <a:ea typeface="宋体" panose="02010600030101010101" pitchFamily="2" charset="-122"/>
            </a:endParaRPr>
          </a:p>
        </p:txBody>
      </p:sp>
      <p:pic>
        <p:nvPicPr>
          <p:cNvPr id="33" name="图片 8" descr="C:\Users\DELL\Documents\Tencent Files\759481567\FileRecv\MobileFile\Screenshot_20220714_203606.jpg"/>
          <p:cNvPicPr>
            <a:picLocks noChangeAspect="1"/>
          </p:cNvPicPr>
          <p:nvPr/>
        </p:nvPicPr>
        <p:blipFill>
          <a:blip r:embed="rId6"/>
          <a:stretch>
            <a:fillRect/>
          </a:stretch>
        </p:blipFill>
        <p:spPr>
          <a:xfrm>
            <a:off x="7467600" y="1341438"/>
            <a:ext cx="2305050" cy="4995862"/>
          </a:xfrm>
          <a:prstGeom prst="rect">
            <a:avLst/>
          </a:prstGeom>
          <a:noFill/>
          <a:ln w="9525">
            <a:noFill/>
          </a:ln>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par>
                          <p:cTn id="18" fill="hold">
                            <p:stCondLst>
                              <p:cond delay="2799"/>
                            </p:stCondLst>
                            <p:childTnLst>
                              <p:par>
                                <p:cTn id="19" presetID="31" presetClass="entr" presetSubtype="0" fill="hold" nodeType="afterEffect">
                                  <p:stCondLst>
                                    <p:cond delay="0"/>
                                  </p:stCondLst>
                                  <p:childTnLst>
                                    <p:set>
                                      <p:cBhvr>
                                        <p:cTn id="20" dur="1" fill="hold">
                                          <p:stCondLst>
                                            <p:cond delay="0"/>
                                          </p:stCondLst>
                                        </p:cTn>
                                        <p:tgtEl>
                                          <p:spTgt spid="89"/>
                                        </p:tgtEl>
                                        <p:attrNameLst>
                                          <p:attrName>style.visibility</p:attrName>
                                        </p:attrNameLst>
                                      </p:cBhvr>
                                      <p:to>
                                        <p:strVal val="visible"/>
                                      </p:to>
                                    </p:set>
                                    <p:anim calcmode="lin" valueType="num">
                                      <p:cBhvr>
                                        <p:cTn id="21" dur="1000" fill="hold"/>
                                        <p:tgtEl>
                                          <p:spTgt spid="89"/>
                                        </p:tgtEl>
                                        <p:attrNameLst>
                                          <p:attrName>ppt_w</p:attrName>
                                        </p:attrNameLst>
                                      </p:cBhvr>
                                      <p:tavLst>
                                        <p:tav tm="0">
                                          <p:val>
                                            <p:fltVal val="0.000000"/>
                                          </p:val>
                                        </p:tav>
                                        <p:tav tm="100000">
                                          <p:val>
                                            <p:strVal val="#ppt_w"/>
                                          </p:val>
                                        </p:tav>
                                      </p:tavLst>
                                    </p:anim>
                                    <p:anim calcmode="lin" valueType="num">
                                      <p:cBhvr>
                                        <p:cTn id="22" dur="1000" fill="hold"/>
                                        <p:tgtEl>
                                          <p:spTgt spid="89"/>
                                        </p:tgtEl>
                                        <p:attrNameLst>
                                          <p:attrName>ppt_h</p:attrName>
                                        </p:attrNameLst>
                                      </p:cBhvr>
                                      <p:tavLst>
                                        <p:tav tm="0">
                                          <p:val>
                                            <p:fltVal val="0.000000"/>
                                          </p:val>
                                        </p:tav>
                                        <p:tav tm="100000">
                                          <p:val>
                                            <p:strVal val="#ppt_h"/>
                                          </p:val>
                                        </p:tav>
                                      </p:tavLst>
                                    </p:anim>
                                    <p:anim calcmode="lin" valueType="num">
                                      <p:cBhvr>
                                        <p:cTn id="23" dur="1000" fill="hold"/>
                                        <p:tgtEl>
                                          <p:spTgt spid="89"/>
                                        </p:tgtEl>
                                        <p:attrNameLst>
                                          <p:attrName>style.rotation</p:attrName>
                                        </p:attrNameLst>
                                      </p:cBhvr>
                                      <p:tavLst>
                                        <p:tav tm="0">
                                          <p:val>
                                            <p:fltVal val="90.000000"/>
                                          </p:val>
                                        </p:tav>
                                        <p:tav tm="100000">
                                          <p:val>
                                            <p:fltVal val="0.000000"/>
                                          </p:val>
                                        </p:tav>
                                      </p:tavLst>
                                    </p:anim>
                                    <p:animEffect transition="in" filter="fade">
                                      <p:cBhvr>
                                        <p:cTn id="24" dur="1000"/>
                                        <p:tgtEl>
                                          <p:spTgt spid="89"/>
                                        </p:tgtEl>
                                      </p:cBhvr>
                                    </p:animEffect>
                                  </p:childTnLst>
                                </p:cTn>
                              </p:par>
                              <p:par>
                                <p:cTn id="25" presetID="31" presetClass="entr" presetSubtype="0" fill="hold" nodeType="withEffect">
                                  <p:stCondLst>
                                    <p:cond delay="500"/>
                                  </p:stCondLst>
                                  <p:childTnLst>
                                    <p:set>
                                      <p:cBhvr>
                                        <p:cTn id="26" dur="1" fill="hold">
                                          <p:stCondLst>
                                            <p:cond delay="0"/>
                                          </p:stCondLst>
                                        </p:cTn>
                                        <p:tgtEl>
                                          <p:spTgt spid="21"/>
                                        </p:tgtEl>
                                        <p:attrNameLst>
                                          <p:attrName>style.visibility</p:attrName>
                                        </p:attrNameLst>
                                      </p:cBhvr>
                                      <p:to>
                                        <p:strVal val="visible"/>
                                      </p:to>
                                    </p:set>
                                    <p:anim calcmode="lin" valueType="num">
                                      <p:cBhvr>
                                        <p:cTn id="27" dur="1000" fill="hold"/>
                                        <p:tgtEl>
                                          <p:spTgt spid="21"/>
                                        </p:tgtEl>
                                        <p:attrNameLst>
                                          <p:attrName>ppt_w</p:attrName>
                                        </p:attrNameLst>
                                      </p:cBhvr>
                                      <p:tavLst>
                                        <p:tav tm="0">
                                          <p:val>
                                            <p:fltVal val="0.000000"/>
                                          </p:val>
                                        </p:tav>
                                        <p:tav tm="100000">
                                          <p:val>
                                            <p:strVal val="#ppt_w"/>
                                          </p:val>
                                        </p:tav>
                                      </p:tavLst>
                                    </p:anim>
                                    <p:anim calcmode="lin" valueType="num">
                                      <p:cBhvr>
                                        <p:cTn id="28" dur="1000" fill="hold"/>
                                        <p:tgtEl>
                                          <p:spTgt spid="21"/>
                                        </p:tgtEl>
                                        <p:attrNameLst>
                                          <p:attrName>ppt_h</p:attrName>
                                        </p:attrNameLst>
                                      </p:cBhvr>
                                      <p:tavLst>
                                        <p:tav tm="0">
                                          <p:val>
                                            <p:fltVal val="0.000000"/>
                                          </p:val>
                                        </p:tav>
                                        <p:tav tm="100000">
                                          <p:val>
                                            <p:strVal val="#ppt_h"/>
                                          </p:val>
                                        </p:tav>
                                      </p:tavLst>
                                    </p:anim>
                                    <p:anim calcmode="lin" valueType="num">
                                      <p:cBhvr>
                                        <p:cTn id="29" dur="1000" fill="hold"/>
                                        <p:tgtEl>
                                          <p:spTgt spid="21"/>
                                        </p:tgtEl>
                                        <p:attrNameLst>
                                          <p:attrName>style.rotation</p:attrName>
                                        </p:attrNameLst>
                                      </p:cBhvr>
                                      <p:tavLst>
                                        <p:tav tm="0">
                                          <p:val>
                                            <p:fltVal val="90.000000"/>
                                          </p:val>
                                        </p:tav>
                                        <p:tav tm="100000">
                                          <p:val>
                                            <p:fltVal val="0.000000"/>
                                          </p:val>
                                        </p:tav>
                                      </p:tavLst>
                                    </p:anim>
                                    <p:animEffect transition="in" filter="fade">
                                      <p:cBhvr>
                                        <p:cTn id="30" dur="1000"/>
                                        <p:tgtEl>
                                          <p:spTgt spid="21"/>
                                        </p:tgtEl>
                                      </p:cBhvr>
                                    </p:animEffect>
                                  </p:childTnLst>
                                </p:cTn>
                              </p:par>
                            </p:childTnLst>
                          </p:cTn>
                        </p:par>
                        <p:par>
                          <p:cTn id="31" fill="hold">
                            <p:stCondLst>
                              <p:cond delay="3799"/>
                            </p:stCondLst>
                            <p:childTnLst>
                              <p:par>
                                <p:cTn id="32" presetID="2" presetClass="entr" presetSubtype="2"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ppt_x</p:attrName>
                                        </p:attrNameLst>
                                      </p:cBhvr>
                                      <p:tavLst>
                                        <p:tav tm="0">
                                          <p:val>
                                            <p:strVal val="1+#ppt_w/2"/>
                                          </p:val>
                                        </p:tav>
                                        <p:tav tm="100000">
                                          <p:val>
                                            <p:strVal val="#ppt_x"/>
                                          </p:val>
                                        </p:tav>
                                      </p:tavLst>
                                    </p:anim>
                                    <p:anim calcmode="lin" valueType="num">
                                      <p:cBhvr>
                                        <p:cTn id="35" dur="500" fill="hold"/>
                                        <p:tgtEl>
                                          <p:spTgt spid="9"/>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p:cTn id="38" dur="500" fill="hold"/>
                                        <p:tgtEl>
                                          <p:spTgt spid="29"/>
                                        </p:tgtEl>
                                        <p:attrNameLst>
                                          <p:attrName>ppt_x</p:attrName>
                                        </p:attrNameLst>
                                      </p:cBhvr>
                                      <p:tavLst>
                                        <p:tav tm="0">
                                          <p:val>
                                            <p:strVal val="1+#ppt_w/2"/>
                                          </p:val>
                                        </p:tav>
                                        <p:tav tm="100000">
                                          <p:val>
                                            <p:strVal val="#ppt_x"/>
                                          </p:val>
                                        </p:tav>
                                      </p:tavLst>
                                    </p:anim>
                                    <p:anim calcmode="lin" valueType="num">
                                      <p:cBhvr>
                                        <p:cTn id="39" dur="500" fill="hold"/>
                                        <p:tgtEl>
                                          <p:spTgt spid="29"/>
                                        </p:tgtEl>
                                        <p:attrNameLst>
                                          <p:attrName>ppt_y</p:attrName>
                                        </p:attrNameLst>
                                      </p:cBhvr>
                                      <p:tavLst>
                                        <p:tav tm="0">
                                          <p:val>
                                            <p:strVal val="#ppt_y"/>
                                          </p:val>
                                        </p:tav>
                                        <p:tav tm="100000">
                                          <p:val>
                                            <p:strVal val="#ppt_y"/>
                                          </p:val>
                                        </p:tav>
                                      </p:tavLst>
                                    </p:anim>
                                  </p:childTnLst>
                                </p:cTn>
                              </p:par>
                            </p:childTnLst>
                          </p:cTn>
                        </p:par>
                        <p:par>
                          <p:cTn id="40" fill="hold">
                            <p:stCondLst>
                              <p:cond delay="4299"/>
                            </p:stCondLst>
                            <p:childTnLst>
                              <p:par>
                                <p:cTn id="41" presetID="42"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50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1000"/>
                                        <p:tgtEl>
                                          <p:spTgt spid="30"/>
                                        </p:tgtEl>
                                      </p:cBhvr>
                                    </p:animEffect>
                                    <p:anim calcmode="lin" valueType="num">
                                      <p:cBhvr>
                                        <p:cTn id="49" dur="1000" fill="hold"/>
                                        <p:tgtEl>
                                          <p:spTgt spid="30"/>
                                        </p:tgtEl>
                                        <p:attrNameLst>
                                          <p:attrName>ppt_x</p:attrName>
                                        </p:attrNameLst>
                                      </p:cBhvr>
                                      <p:tavLst>
                                        <p:tav tm="0">
                                          <p:val>
                                            <p:strVal val="#ppt_x"/>
                                          </p:val>
                                        </p:tav>
                                        <p:tav tm="100000">
                                          <p:val>
                                            <p:strVal val="#ppt_x"/>
                                          </p:val>
                                        </p:tav>
                                      </p:tavLst>
                                    </p:anim>
                                    <p:anim calcmode="lin" valueType="num">
                                      <p:cBhvr>
                                        <p:cTn id="5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5" grpId="0"/>
      <p:bldP spid="9" grpId="0" bldLvl="0" animBg="1"/>
      <p:bldP spid="10" grpId="0"/>
      <p:bldP spid="29" grpId="0" bldLvl="0" animBg="1"/>
      <p:bldP spid="30" grpId="0"/>
      <p:bldP spid="32" grpId="0"/>
      <p:bldP spid="3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3" name="矩形 16"/>
          <p:cNvPicPr/>
          <p:nvPr/>
        </p:nvPicPr>
        <p:blipFill>
          <a:blip r:embed="rId1"/>
          <a:stretch>
            <a:fillRect/>
          </a:stretch>
        </p:blipFill>
        <p:spPr>
          <a:xfrm>
            <a:off x="844550" y="234950"/>
            <a:ext cx="1943100" cy="669925"/>
          </a:xfrm>
          <a:prstGeom prst="rect">
            <a:avLst/>
          </a:prstGeom>
          <a:noFill/>
          <a:ln w="9525">
            <a:noFill/>
          </a:ln>
        </p:spPr>
      </p:pic>
      <p:pic>
        <p:nvPicPr>
          <p:cNvPr id="38914" name="矩形 15"/>
          <p:cNvPicPr/>
          <p:nvPr/>
        </p:nvPicPr>
        <p:blipFill>
          <a:blip r:embed="rId2"/>
          <a:stretch>
            <a:fillRect/>
          </a:stretch>
        </p:blipFill>
        <p:spPr>
          <a:xfrm>
            <a:off x="2787650" y="234950"/>
            <a:ext cx="1944688" cy="665163"/>
          </a:xfrm>
          <a:prstGeom prst="rect">
            <a:avLst/>
          </a:prstGeom>
          <a:noFill/>
          <a:ln w="9525">
            <a:noFill/>
          </a:ln>
        </p:spPr>
      </p:pic>
      <p:pic>
        <p:nvPicPr>
          <p:cNvPr id="38915" name="矩形 14"/>
          <p:cNvPicPr/>
          <p:nvPr/>
        </p:nvPicPr>
        <p:blipFill>
          <a:blip r:embed="rId3"/>
          <a:stretch>
            <a:fillRect/>
          </a:stretch>
        </p:blipFill>
        <p:spPr>
          <a:xfrm>
            <a:off x="4732338" y="234950"/>
            <a:ext cx="1943100" cy="669925"/>
          </a:xfrm>
          <a:prstGeom prst="rect">
            <a:avLst/>
          </a:prstGeom>
          <a:noFill/>
          <a:ln w="9525">
            <a:noFill/>
          </a:ln>
        </p:spPr>
      </p:pic>
      <p:pic>
        <p:nvPicPr>
          <p:cNvPr id="38916" name="矩形 13"/>
          <p:cNvPicPr/>
          <p:nvPr/>
        </p:nvPicPr>
        <p:blipFill>
          <a:blip r:embed="rId4"/>
          <a:stretch>
            <a:fillRect/>
          </a:stretch>
        </p:blipFill>
        <p:spPr>
          <a:xfrm>
            <a:off x="6675438" y="236538"/>
            <a:ext cx="1944687" cy="669925"/>
          </a:xfrm>
          <a:prstGeom prst="rect">
            <a:avLst/>
          </a:prstGeom>
          <a:noFill/>
          <a:ln w="9525">
            <a:noFill/>
          </a:ln>
        </p:spPr>
      </p:pic>
      <p:cxnSp>
        <p:nvCxnSpPr>
          <p:cNvPr id="38917"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38918" name="组合 90"/>
          <p:cNvGrpSpPr/>
          <p:nvPr/>
        </p:nvGrpSpPr>
        <p:grpSpPr>
          <a:xfrm>
            <a:off x="304800" y="333375"/>
            <a:ext cx="466725" cy="468313"/>
            <a:chOff x="1192404" y="608225"/>
            <a:chExt cx="1755828" cy="1759616"/>
          </a:xfrm>
        </p:grpSpPr>
        <p:grpSp>
          <p:nvGrpSpPr>
            <p:cNvPr id="38919"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38921" name="任意多边形 83"/>
              <p:cNvGrpSpPr/>
              <p:nvPr/>
            </p:nvGrpSpPr>
            <p:grpSpPr>
              <a:xfrm>
                <a:off x="6397313" y="2490687"/>
                <a:ext cx="2505748" cy="2500354"/>
                <a:chOff x="1883664" y="1987296"/>
                <a:chExt cx="1322832" cy="1322832"/>
              </a:xfrm>
            </p:grpSpPr>
            <p:pic>
              <p:nvPicPr>
                <p:cNvPr id="38922" name="任意多边形 83"/>
                <p:cNvPicPr/>
                <p:nvPr/>
              </p:nvPicPr>
              <p:blipFill>
                <a:blip r:embed="rId5"/>
                <a:stretch>
                  <a:fillRect/>
                </a:stretch>
              </p:blipFill>
              <p:spPr>
                <a:xfrm>
                  <a:off x="1883664" y="1987296"/>
                  <a:ext cx="1322832" cy="1322832"/>
                </a:xfrm>
                <a:prstGeom prst="rect">
                  <a:avLst/>
                </a:prstGeom>
                <a:noFill/>
                <a:ln w="9525">
                  <a:noFill/>
                </a:ln>
              </p:spPr>
            </p:pic>
            <p:sp>
              <p:nvSpPr>
                <p:cNvPr id="38923" name="Text Box 13"/>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04975" cy="552450"/>
          </a:xfrm>
          <a:prstGeom prst="rect">
            <a:avLst/>
          </a:prstGeom>
          <a:noFill/>
          <a:ln w="9525">
            <a:noFill/>
          </a:ln>
        </p:spPr>
        <p:txBody>
          <a:bodyPr wrap="none" lIns="91431" tIns="45715" rIns="91431" bIns="45715" anchor="t" anchorCtr="0">
            <a:spAutoFit/>
          </a:bodyPr>
          <a:p>
            <a:r>
              <a:rPr lang="zh-CN" altLang="en-US" sz="3000">
                <a:solidFill>
                  <a:schemeClr val="bg1"/>
                </a:solidFill>
                <a:latin typeface="Rockwell" panose="02060603020205020403" pitchFamily="18" charset="0"/>
                <a:ea typeface="微软雅黑" panose="020B0503020204020204" pitchFamily="34" charset="-122"/>
              </a:rPr>
              <a:t>教学实施</a:t>
            </a:r>
            <a:endParaRPr lang="zh-CN" altLang="en-US" sz="3000">
              <a:solidFill>
                <a:schemeClr val="bg1"/>
              </a:solidFill>
              <a:latin typeface="Rockwell" panose="02060603020205020403" pitchFamily="18" charset="0"/>
              <a:ea typeface="微软雅黑" panose="020B0503020204020204" pitchFamily="34" charset="-122"/>
            </a:endParaRPr>
          </a:p>
        </p:txBody>
      </p:sp>
      <p:sp>
        <p:nvSpPr>
          <p:cNvPr id="38926" name="TextBox 64"/>
          <p:cNvSpPr txBox="1"/>
          <p:nvPr/>
        </p:nvSpPr>
        <p:spPr>
          <a:xfrm>
            <a:off x="2878138"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教学设计</a:t>
            </a:r>
            <a:endParaRPr lang="zh-CN" altLang="en-US" sz="3000">
              <a:latin typeface="Rockwell" panose="02060603020205020403" pitchFamily="18" charset="0"/>
              <a:ea typeface="微软雅黑" panose="020B0503020204020204" pitchFamily="34" charset="-122"/>
            </a:endParaRPr>
          </a:p>
        </p:txBody>
      </p:sp>
      <p:sp>
        <p:nvSpPr>
          <p:cNvPr id="38927" name="TextBox 64"/>
          <p:cNvSpPr txBox="1"/>
          <p:nvPr/>
        </p:nvSpPr>
        <p:spPr>
          <a:xfrm>
            <a:off x="4875213" y="288925"/>
            <a:ext cx="1704975" cy="552450"/>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教学评价</a:t>
            </a:r>
            <a:endParaRPr lang="zh-CN" altLang="en-US" sz="3000">
              <a:latin typeface="Rockwell" panose="02060603020205020403" pitchFamily="18" charset="0"/>
              <a:ea typeface="微软雅黑" panose="020B0503020204020204" pitchFamily="34" charset="-122"/>
            </a:endParaRPr>
          </a:p>
        </p:txBody>
      </p:sp>
      <p:sp>
        <p:nvSpPr>
          <p:cNvPr id="38928" name="TextBox 64"/>
          <p:cNvSpPr txBox="1"/>
          <p:nvPr/>
        </p:nvSpPr>
        <p:spPr>
          <a:xfrm>
            <a:off x="6819900"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教学反思</a:t>
            </a:r>
            <a:endParaRPr lang="zh-CN" altLang="en-US" sz="3000">
              <a:latin typeface="Rockwell" panose="02060603020205020403" pitchFamily="18" charset="0"/>
              <a:ea typeface="微软雅黑" panose="020B0503020204020204" pitchFamily="34" charset="-122"/>
            </a:endParaRPr>
          </a:p>
        </p:txBody>
      </p:sp>
      <p:sp>
        <p:nvSpPr>
          <p:cNvPr id="5" name="TextBox 64"/>
          <p:cNvSpPr txBox="1"/>
          <p:nvPr/>
        </p:nvSpPr>
        <p:spPr>
          <a:xfrm>
            <a:off x="9555163" y="261938"/>
            <a:ext cx="2085975" cy="552450"/>
          </a:xfrm>
          <a:prstGeom prst="rect">
            <a:avLst/>
          </a:prstGeom>
          <a:noFill/>
          <a:ln w="9525">
            <a:noFill/>
          </a:ln>
        </p:spPr>
        <p:txBody>
          <a:bodyPr wrap="none" lIns="91431" tIns="45715" rIns="91431" bIns="45715" anchor="t" anchorCtr="0">
            <a:spAutoFit/>
          </a:bodyPr>
          <a:p>
            <a:r>
              <a:rPr lang="en-US" altLang="zh-CN" sz="3000">
                <a:latin typeface="Rockwell" panose="02060603020205020403" pitchFamily="18" charset="0"/>
                <a:ea typeface="微软雅黑" panose="020B0503020204020204" pitchFamily="34" charset="-122"/>
              </a:rPr>
              <a:t>》</a:t>
            </a:r>
            <a:r>
              <a:rPr lang="zh-CN" altLang="en-US" sz="3000">
                <a:latin typeface="Rockwell" panose="02060603020205020403" pitchFamily="18" charset="0"/>
                <a:ea typeface="微软雅黑" panose="020B0503020204020204" pitchFamily="34" charset="-122"/>
              </a:rPr>
              <a:t>课前学习</a:t>
            </a:r>
            <a:endParaRPr lang="zh-CN" altLang="en-US" sz="3000">
              <a:latin typeface="Rockwell" panose="02060603020205020403" pitchFamily="18" charset="0"/>
              <a:ea typeface="微软雅黑" panose="020B0503020204020204" pitchFamily="34" charset="-122"/>
            </a:endParaRPr>
          </a:p>
        </p:txBody>
      </p:sp>
      <p:pic>
        <p:nvPicPr>
          <p:cNvPr id="3" name="11">
            <a:hlinkClick r:id="" action="ppaction://media"/>
          </p:cNvPr>
          <p:cNvPicPr/>
          <p:nvPr>
            <a:videoFile r:link="rId6"/>
            <p:extLst>
              <p:ext uri="{DAA4B4D4-6D71-4841-9C94-3DE7FCFB9230}">
                <p14:media xmlns:p14="http://schemas.microsoft.com/office/powerpoint/2010/main" r:embed="rId7"/>
              </p:ext>
            </p:extLst>
            <p:custDataLst>
              <p:tags r:id="rId8"/>
            </p:custDataLst>
          </p:nvPr>
        </p:nvPicPr>
        <p:blipFill>
          <a:blip r:embed="rId9"/>
          <a:stretch>
            <a:fillRect/>
          </a:stretch>
        </p:blipFill>
        <p:spPr>
          <a:xfrm>
            <a:off x="1095375" y="1270000"/>
            <a:ext cx="10007600" cy="521081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par>
                          <p:cTn id="18" fill="hold">
                            <p:stCondLst>
                              <p:cond delay="2799"/>
                            </p:stCondLst>
                            <p:childTnLst>
                              <p:par>
                                <p:cTn id="19" presetID="1" presetClass="mediacall" presetSubtype="0" fill="hold" nodeType="afterEffect">
                                  <p:stCondLst>
                                    <p:cond delay="0"/>
                                  </p:stCondLst>
                                  <p:childTnLst>
                                    <p:cmd type="call" cmd="playFrom(0.0)">
                                      <p:cBhvr additive="base">
                                        <p:cTn id="20" dur="86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1" fill="hold" display="1">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additive="base">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37" grpId="0"/>
      <p:bldP spid="37" grpId="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61" name="矩形 16"/>
          <p:cNvPicPr/>
          <p:nvPr/>
        </p:nvPicPr>
        <p:blipFill>
          <a:blip r:embed="rId1"/>
          <a:stretch>
            <a:fillRect/>
          </a:stretch>
        </p:blipFill>
        <p:spPr>
          <a:xfrm>
            <a:off x="844550" y="234950"/>
            <a:ext cx="1943100" cy="669925"/>
          </a:xfrm>
          <a:prstGeom prst="rect">
            <a:avLst/>
          </a:prstGeom>
          <a:noFill/>
          <a:ln w="9525">
            <a:noFill/>
          </a:ln>
        </p:spPr>
      </p:pic>
      <p:pic>
        <p:nvPicPr>
          <p:cNvPr id="40962" name="矩形 15"/>
          <p:cNvPicPr/>
          <p:nvPr/>
        </p:nvPicPr>
        <p:blipFill>
          <a:blip r:embed="rId2"/>
          <a:stretch>
            <a:fillRect/>
          </a:stretch>
        </p:blipFill>
        <p:spPr>
          <a:xfrm>
            <a:off x="2787650" y="234950"/>
            <a:ext cx="1944688" cy="665163"/>
          </a:xfrm>
          <a:prstGeom prst="rect">
            <a:avLst/>
          </a:prstGeom>
          <a:noFill/>
          <a:ln w="9525">
            <a:noFill/>
          </a:ln>
        </p:spPr>
      </p:pic>
      <p:pic>
        <p:nvPicPr>
          <p:cNvPr id="40963" name="矩形 14"/>
          <p:cNvPicPr/>
          <p:nvPr/>
        </p:nvPicPr>
        <p:blipFill>
          <a:blip r:embed="rId3"/>
          <a:stretch>
            <a:fillRect/>
          </a:stretch>
        </p:blipFill>
        <p:spPr>
          <a:xfrm>
            <a:off x="4732338" y="234950"/>
            <a:ext cx="1943100" cy="669925"/>
          </a:xfrm>
          <a:prstGeom prst="rect">
            <a:avLst/>
          </a:prstGeom>
          <a:noFill/>
          <a:ln w="9525">
            <a:noFill/>
          </a:ln>
        </p:spPr>
      </p:pic>
      <p:pic>
        <p:nvPicPr>
          <p:cNvPr id="40964" name="矩形 13"/>
          <p:cNvPicPr/>
          <p:nvPr/>
        </p:nvPicPr>
        <p:blipFill>
          <a:blip r:embed="rId4"/>
          <a:stretch>
            <a:fillRect/>
          </a:stretch>
        </p:blipFill>
        <p:spPr>
          <a:xfrm>
            <a:off x="6675438" y="236538"/>
            <a:ext cx="1944687" cy="669925"/>
          </a:xfrm>
          <a:prstGeom prst="rect">
            <a:avLst/>
          </a:prstGeom>
          <a:noFill/>
          <a:ln w="9525">
            <a:noFill/>
          </a:ln>
        </p:spPr>
      </p:pic>
      <p:cxnSp>
        <p:nvCxnSpPr>
          <p:cNvPr id="40965"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40966" name="组合 90"/>
          <p:cNvGrpSpPr/>
          <p:nvPr/>
        </p:nvGrpSpPr>
        <p:grpSpPr>
          <a:xfrm>
            <a:off x="304800" y="333375"/>
            <a:ext cx="466725" cy="468313"/>
            <a:chOff x="1192404" y="608225"/>
            <a:chExt cx="1755828" cy="1759616"/>
          </a:xfrm>
        </p:grpSpPr>
        <p:grpSp>
          <p:nvGrpSpPr>
            <p:cNvPr id="40967"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40969" name="任意多边形 83"/>
              <p:cNvGrpSpPr/>
              <p:nvPr/>
            </p:nvGrpSpPr>
            <p:grpSpPr>
              <a:xfrm>
                <a:off x="6397313" y="2490687"/>
                <a:ext cx="2505748" cy="2500354"/>
                <a:chOff x="1883664" y="1987296"/>
                <a:chExt cx="1322832" cy="1322832"/>
              </a:xfrm>
            </p:grpSpPr>
            <p:pic>
              <p:nvPicPr>
                <p:cNvPr id="40970" name="任意多边形 83"/>
                <p:cNvPicPr/>
                <p:nvPr/>
              </p:nvPicPr>
              <p:blipFill>
                <a:blip r:embed="rId5"/>
                <a:stretch>
                  <a:fillRect/>
                </a:stretch>
              </p:blipFill>
              <p:spPr>
                <a:xfrm>
                  <a:off x="1883664" y="1987296"/>
                  <a:ext cx="1322832" cy="1322832"/>
                </a:xfrm>
                <a:prstGeom prst="rect">
                  <a:avLst/>
                </a:prstGeom>
                <a:noFill/>
                <a:ln w="9525">
                  <a:noFill/>
                </a:ln>
              </p:spPr>
            </p:pic>
            <p:sp>
              <p:nvSpPr>
                <p:cNvPr id="40971" name="Text Box 13"/>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04975" cy="552450"/>
          </a:xfrm>
          <a:prstGeom prst="rect">
            <a:avLst/>
          </a:prstGeom>
          <a:noFill/>
          <a:ln w="9525">
            <a:noFill/>
          </a:ln>
        </p:spPr>
        <p:txBody>
          <a:bodyPr wrap="none" lIns="91431" tIns="45715" rIns="91431" bIns="45715" anchor="t" anchorCtr="0">
            <a:spAutoFit/>
          </a:bodyPr>
          <a:p>
            <a:r>
              <a:rPr lang="zh-CN" altLang="en-US" sz="3000">
                <a:solidFill>
                  <a:schemeClr val="bg1"/>
                </a:solidFill>
                <a:latin typeface="Rockwell" panose="02060603020205020403" pitchFamily="18" charset="0"/>
                <a:ea typeface="微软雅黑" panose="020B0503020204020204" pitchFamily="34" charset="-122"/>
              </a:rPr>
              <a:t>教学实施</a:t>
            </a:r>
            <a:endParaRPr lang="zh-CN" altLang="en-US" sz="3000">
              <a:solidFill>
                <a:schemeClr val="bg1"/>
              </a:solidFill>
              <a:latin typeface="Rockwell" panose="02060603020205020403" pitchFamily="18" charset="0"/>
              <a:ea typeface="微软雅黑" panose="020B0503020204020204" pitchFamily="34" charset="-122"/>
            </a:endParaRPr>
          </a:p>
        </p:txBody>
      </p:sp>
      <p:sp>
        <p:nvSpPr>
          <p:cNvPr id="40974" name="TextBox 64"/>
          <p:cNvSpPr txBox="1"/>
          <p:nvPr/>
        </p:nvSpPr>
        <p:spPr>
          <a:xfrm>
            <a:off x="2878138"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教学设计</a:t>
            </a:r>
            <a:endParaRPr lang="zh-CN" altLang="en-US" sz="3000">
              <a:latin typeface="Rockwell" panose="02060603020205020403" pitchFamily="18" charset="0"/>
              <a:ea typeface="微软雅黑" panose="020B0503020204020204" pitchFamily="34" charset="-122"/>
            </a:endParaRPr>
          </a:p>
        </p:txBody>
      </p:sp>
      <p:sp>
        <p:nvSpPr>
          <p:cNvPr id="40975" name="TextBox 64"/>
          <p:cNvSpPr txBox="1"/>
          <p:nvPr/>
        </p:nvSpPr>
        <p:spPr>
          <a:xfrm>
            <a:off x="4875213" y="288925"/>
            <a:ext cx="1704975" cy="552450"/>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教学评价</a:t>
            </a:r>
            <a:endParaRPr lang="zh-CN" altLang="en-US" sz="3000">
              <a:latin typeface="Rockwell" panose="02060603020205020403" pitchFamily="18" charset="0"/>
              <a:ea typeface="微软雅黑" panose="020B0503020204020204" pitchFamily="34" charset="-122"/>
            </a:endParaRPr>
          </a:p>
        </p:txBody>
      </p:sp>
      <p:sp>
        <p:nvSpPr>
          <p:cNvPr id="40976" name="TextBox 64"/>
          <p:cNvSpPr txBox="1"/>
          <p:nvPr/>
        </p:nvSpPr>
        <p:spPr>
          <a:xfrm>
            <a:off x="6819900"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教学反思</a:t>
            </a:r>
            <a:endParaRPr lang="zh-CN" altLang="en-US" sz="3000">
              <a:latin typeface="Rockwell" panose="02060603020205020403" pitchFamily="18" charset="0"/>
              <a:ea typeface="微软雅黑" panose="020B0503020204020204" pitchFamily="34" charset="-122"/>
            </a:endParaRPr>
          </a:p>
        </p:txBody>
      </p:sp>
      <p:sp>
        <p:nvSpPr>
          <p:cNvPr id="5" name="TextBox 64"/>
          <p:cNvSpPr txBox="1"/>
          <p:nvPr/>
        </p:nvSpPr>
        <p:spPr>
          <a:xfrm>
            <a:off x="9555163" y="261938"/>
            <a:ext cx="2085975" cy="552450"/>
          </a:xfrm>
          <a:prstGeom prst="rect">
            <a:avLst/>
          </a:prstGeom>
          <a:noFill/>
          <a:ln w="9525">
            <a:noFill/>
          </a:ln>
        </p:spPr>
        <p:txBody>
          <a:bodyPr wrap="none" lIns="91431" tIns="45715" rIns="91431" bIns="45715" anchor="t" anchorCtr="0">
            <a:spAutoFit/>
          </a:bodyPr>
          <a:p>
            <a:r>
              <a:rPr lang="en-US" altLang="zh-CN" sz="3000">
                <a:latin typeface="Rockwell" panose="02060603020205020403" pitchFamily="18" charset="0"/>
                <a:ea typeface="微软雅黑" panose="020B0503020204020204" pitchFamily="34" charset="-122"/>
              </a:rPr>
              <a:t>》</a:t>
            </a:r>
            <a:r>
              <a:rPr lang="zh-CN" altLang="en-US" sz="3000">
                <a:latin typeface="Rockwell" panose="02060603020205020403" pitchFamily="18" charset="0"/>
                <a:ea typeface="微软雅黑" panose="020B0503020204020204" pitchFamily="34" charset="-122"/>
              </a:rPr>
              <a:t>课中学习</a:t>
            </a:r>
            <a:endParaRPr lang="zh-CN" altLang="en-US" sz="3000">
              <a:latin typeface="Rockwell" panose="02060603020205020403" pitchFamily="18" charset="0"/>
              <a:ea typeface="微软雅黑" panose="020B0503020204020204" pitchFamily="34" charset="-122"/>
            </a:endParaRPr>
          </a:p>
        </p:txBody>
      </p:sp>
      <p:grpSp>
        <p:nvGrpSpPr>
          <p:cNvPr id="6" name="组合 5"/>
          <p:cNvGrpSpPr/>
          <p:nvPr/>
        </p:nvGrpSpPr>
        <p:grpSpPr>
          <a:xfrm>
            <a:off x="6604000" y="936625"/>
            <a:ext cx="5618163" cy="5819775"/>
            <a:chOff x="4206889" y="476457"/>
            <a:chExt cx="4644000" cy="4687581"/>
          </a:xfrm>
        </p:grpSpPr>
        <p:pic>
          <p:nvPicPr>
            <p:cNvPr id="40979" name="图片 45"/>
            <p:cNvPicPr>
              <a:picLocks noChangeAspect="1"/>
            </p:cNvPicPr>
            <p:nvPr/>
          </p:nvPicPr>
          <p:blipFill>
            <a:blip r:embed="rId6"/>
            <a:stretch>
              <a:fillRect/>
            </a:stretch>
          </p:blipFill>
          <p:spPr>
            <a:xfrm>
              <a:off x="4206889" y="476457"/>
              <a:ext cx="4644000" cy="4687581"/>
            </a:xfrm>
            <a:prstGeom prst="rect">
              <a:avLst/>
            </a:prstGeom>
            <a:noFill/>
            <a:ln w="9525">
              <a:noFill/>
            </a:ln>
          </p:spPr>
        </p:pic>
        <p:sp>
          <p:nvSpPr>
            <p:cNvPr id="40980" name="Freeform 6"/>
            <p:cNvSpPr/>
            <p:nvPr/>
          </p:nvSpPr>
          <p:spPr>
            <a:xfrm>
              <a:off x="7145121" y="1230043"/>
              <a:ext cx="1388269" cy="1326356"/>
            </a:xfrm>
            <a:custGeom>
              <a:avLst/>
              <a:gdLst/>
              <a:ahLst/>
              <a:cxnLst>
                <a:cxn ang="0">
                  <a:pos x="874450594" y="1673853700"/>
                </a:cxn>
                <a:cxn ang="0">
                  <a:pos x="11128848" y="1519367930"/>
                </a:cxn>
                <a:cxn ang="0">
                  <a:pos x="0" y="1500256289"/>
                </a:cxn>
                <a:cxn ang="0">
                  <a:pos x="297312748" y="672088941"/>
                </a:cxn>
                <a:cxn ang="0">
                  <a:pos x="863321746" y="0"/>
                </a:cxn>
                <a:cxn ang="0">
                  <a:pos x="874450594" y="0"/>
                </a:cxn>
                <a:cxn ang="0">
                  <a:pos x="885579443" y="0"/>
                </a:cxn>
                <a:cxn ang="0">
                  <a:pos x="1451588440" y="672088941"/>
                </a:cxn>
                <a:cxn ang="0">
                  <a:pos x="1750491204" y="1498663652"/>
                </a:cxn>
                <a:cxn ang="0">
                  <a:pos x="1739362356" y="1519367930"/>
                </a:cxn>
                <a:cxn ang="0">
                  <a:pos x="874450594" y="1673853700"/>
                </a:cxn>
              </a:cxnLst>
              <a:pathLst>
                <a:path w="1101" h="1051">
                  <a:moveTo>
                    <a:pt x="550" y="1051"/>
                  </a:moveTo>
                  <a:cubicBezTo>
                    <a:pt x="174" y="1051"/>
                    <a:pt x="19" y="961"/>
                    <a:pt x="7" y="954"/>
                  </a:cubicBezTo>
                  <a:cubicBezTo>
                    <a:pt x="4" y="951"/>
                    <a:pt x="1" y="945"/>
                    <a:pt x="0" y="942"/>
                  </a:cubicBezTo>
                  <a:cubicBezTo>
                    <a:pt x="0" y="922"/>
                    <a:pt x="3" y="742"/>
                    <a:pt x="187" y="422"/>
                  </a:cubicBezTo>
                  <a:cubicBezTo>
                    <a:pt x="371" y="103"/>
                    <a:pt x="526" y="10"/>
                    <a:pt x="543" y="0"/>
                  </a:cubicBezTo>
                  <a:cubicBezTo>
                    <a:pt x="544" y="0"/>
                    <a:pt x="547" y="0"/>
                    <a:pt x="550" y="0"/>
                  </a:cubicBezTo>
                  <a:cubicBezTo>
                    <a:pt x="553" y="0"/>
                    <a:pt x="556" y="0"/>
                    <a:pt x="557" y="0"/>
                  </a:cubicBezTo>
                  <a:cubicBezTo>
                    <a:pt x="574" y="10"/>
                    <a:pt x="729" y="103"/>
                    <a:pt x="913" y="422"/>
                  </a:cubicBezTo>
                  <a:cubicBezTo>
                    <a:pt x="1101" y="748"/>
                    <a:pt x="1101" y="927"/>
                    <a:pt x="1101" y="941"/>
                  </a:cubicBezTo>
                  <a:cubicBezTo>
                    <a:pt x="1099" y="945"/>
                    <a:pt x="1096" y="951"/>
                    <a:pt x="1094" y="954"/>
                  </a:cubicBezTo>
                  <a:cubicBezTo>
                    <a:pt x="1077" y="964"/>
                    <a:pt x="919" y="1051"/>
                    <a:pt x="550" y="1051"/>
                  </a:cubicBezTo>
                  <a:close/>
                </a:path>
              </a:pathLst>
            </a:custGeom>
            <a:solidFill>
              <a:srgbClr val="F39E02"/>
            </a:solidFill>
            <a:ln w="9525">
              <a:noFill/>
            </a:ln>
          </p:spPr>
          <p:txBody>
            <a:bodyPr/>
            <a:p>
              <a:endParaRPr lang="zh-CN" altLang="en-US"/>
            </a:p>
          </p:txBody>
        </p:sp>
        <p:sp>
          <p:nvSpPr>
            <p:cNvPr id="40981" name="Freeform 7"/>
            <p:cNvSpPr/>
            <p:nvPr/>
          </p:nvSpPr>
          <p:spPr>
            <a:xfrm>
              <a:off x="5929493" y="802608"/>
              <a:ext cx="1389460" cy="1326356"/>
            </a:xfrm>
            <a:custGeom>
              <a:avLst/>
              <a:gdLst/>
              <a:ahLst/>
              <a:cxnLst>
                <a:cxn ang="0">
                  <a:pos x="875952400" y="1673853700"/>
                </a:cxn>
                <a:cxn ang="0">
                  <a:pos x="864824112" y="1673853700"/>
                </a:cxn>
                <a:cxn ang="0">
                  <a:pos x="298872593" y="1001763496"/>
                </a:cxn>
                <a:cxn ang="0">
                  <a:pos x="1589935" y="173596148"/>
                </a:cxn>
                <a:cxn ang="0">
                  <a:pos x="12718224" y="154484507"/>
                </a:cxn>
                <a:cxn ang="0">
                  <a:pos x="875952400" y="0"/>
                </a:cxn>
                <a:cxn ang="0">
                  <a:pos x="1739186577" y="154484507"/>
                </a:cxn>
                <a:cxn ang="0">
                  <a:pos x="1750314866" y="173596148"/>
                </a:cxn>
                <a:cxn ang="0">
                  <a:pos x="1453030947" y="1001763496"/>
                </a:cxn>
                <a:cxn ang="0">
                  <a:pos x="887080689" y="1673853700"/>
                </a:cxn>
                <a:cxn ang="0">
                  <a:pos x="875952400" y="1673853700"/>
                </a:cxn>
              </a:cxnLst>
              <a:pathLst>
                <a:path w="1102" h="1051">
                  <a:moveTo>
                    <a:pt x="551" y="1051"/>
                  </a:moveTo>
                  <a:cubicBezTo>
                    <a:pt x="548" y="1051"/>
                    <a:pt x="545" y="1051"/>
                    <a:pt x="544" y="1051"/>
                  </a:cubicBezTo>
                  <a:cubicBezTo>
                    <a:pt x="527" y="1041"/>
                    <a:pt x="372" y="948"/>
                    <a:pt x="188" y="629"/>
                  </a:cubicBezTo>
                  <a:cubicBezTo>
                    <a:pt x="4" y="309"/>
                    <a:pt x="0" y="129"/>
                    <a:pt x="1" y="109"/>
                  </a:cubicBezTo>
                  <a:cubicBezTo>
                    <a:pt x="2" y="106"/>
                    <a:pt x="5" y="100"/>
                    <a:pt x="8" y="97"/>
                  </a:cubicBezTo>
                  <a:cubicBezTo>
                    <a:pt x="24" y="87"/>
                    <a:pt x="182" y="0"/>
                    <a:pt x="551" y="0"/>
                  </a:cubicBezTo>
                  <a:cubicBezTo>
                    <a:pt x="927" y="0"/>
                    <a:pt x="1082" y="90"/>
                    <a:pt x="1094" y="97"/>
                  </a:cubicBezTo>
                  <a:cubicBezTo>
                    <a:pt x="1097" y="100"/>
                    <a:pt x="1100" y="106"/>
                    <a:pt x="1101" y="109"/>
                  </a:cubicBezTo>
                  <a:cubicBezTo>
                    <a:pt x="1102" y="129"/>
                    <a:pt x="1098" y="309"/>
                    <a:pt x="914" y="629"/>
                  </a:cubicBezTo>
                  <a:cubicBezTo>
                    <a:pt x="726" y="954"/>
                    <a:pt x="571" y="1043"/>
                    <a:pt x="558" y="1051"/>
                  </a:cubicBezTo>
                  <a:cubicBezTo>
                    <a:pt x="557" y="1051"/>
                    <a:pt x="554" y="1051"/>
                    <a:pt x="551" y="1051"/>
                  </a:cubicBezTo>
                  <a:close/>
                </a:path>
              </a:pathLst>
            </a:custGeom>
            <a:solidFill>
              <a:srgbClr val="A23C82"/>
            </a:solidFill>
            <a:ln w="9525">
              <a:noFill/>
            </a:ln>
          </p:spPr>
          <p:txBody>
            <a:bodyPr/>
            <a:p>
              <a:endParaRPr lang="zh-CN" altLang="en-US"/>
            </a:p>
          </p:txBody>
        </p:sp>
        <p:sp>
          <p:nvSpPr>
            <p:cNvPr id="40982" name="Freeform 8"/>
            <p:cNvSpPr/>
            <p:nvPr/>
          </p:nvSpPr>
          <p:spPr>
            <a:xfrm>
              <a:off x="7146312" y="2902870"/>
              <a:ext cx="1389460" cy="1326356"/>
            </a:xfrm>
            <a:custGeom>
              <a:avLst/>
              <a:gdLst/>
              <a:ahLst/>
              <a:cxnLst>
                <a:cxn ang="0">
                  <a:pos x="875952400" y="1673853700"/>
                </a:cxn>
                <a:cxn ang="0">
                  <a:pos x="864824112" y="1672261063"/>
                </a:cxn>
                <a:cxn ang="0">
                  <a:pos x="298872593" y="1000170859"/>
                </a:cxn>
                <a:cxn ang="0">
                  <a:pos x="1589935" y="173596148"/>
                </a:cxn>
                <a:cxn ang="0">
                  <a:pos x="11128288" y="154484507"/>
                </a:cxn>
                <a:cxn ang="0">
                  <a:pos x="875952400" y="0"/>
                </a:cxn>
                <a:cxn ang="0">
                  <a:pos x="1739186577" y="154484507"/>
                </a:cxn>
                <a:cxn ang="0">
                  <a:pos x="1750314866" y="173596148"/>
                </a:cxn>
                <a:cxn ang="0">
                  <a:pos x="1453030947" y="1000170859"/>
                </a:cxn>
                <a:cxn ang="0">
                  <a:pos x="887080689" y="1672261063"/>
                </a:cxn>
                <a:cxn ang="0">
                  <a:pos x="875952400" y="1673853700"/>
                </a:cxn>
              </a:cxnLst>
              <a:pathLst>
                <a:path w="1102" h="1051">
                  <a:moveTo>
                    <a:pt x="551" y="1051"/>
                  </a:moveTo>
                  <a:cubicBezTo>
                    <a:pt x="548" y="1051"/>
                    <a:pt x="545" y="1051"/>
                    <a:pt x="544" y="1050"/>
                  </a:cubicBezTo>
                  <a:cubicBezTo>
                    <a:pt x="527" y="1041"/>
                    <a:pt x="372" y="947"/>
                    <a:pt x="188" y="628"/>
                  </a:cubicBezTo>
                  <a:cubicBezTo>
                    <a:pt x="4" y="309"/>
                    <a:pt x="0" y="129"/>
                    <a:pt x="1" y="109"/>
                  </a:cubicBezTo>
                  <a:cubicBezTo>
                    <a:pt x="2" y="106"/>
                    <a:pt x="5" y="100"/>
                    <a:pt x="7" y="97"/>
                  </a:cubicBezTo>
                  <a:cubicBezTo>
                    <a:pt x="24" y="87"/>
                    <a:pt x="182" y="0"/>
                    <a:pt x="551" y="0"/>
                  </a:cubicBezTo>
                  <a:cubicBezTo>
                    <a:pt x="920" y="0"/>
                    <a:pt x="1078" y="87"/>
                    <a:pt x="1094" y="97"/>
                  </a:cubicBezTo>
                  <a:cubicBezTo>
                    <a:pt x="1097" y="100"/>
                    <a:pt x="1100" y="106"/>
                    <a:pt x="1101" y="109"/>
                  </a:cubicBezTo>
                  <a:cubicBezTo>
                    <a:pt x="1102" y="128"/>
                    <a:pt x="1098" y="309"/>
                    <a:pt x="914" y="628"/>
                  </a:cubicBezTo>
                  <a:cubicBezTo>
                    <a:pt x="730" y="947"/>
                    <a:pt x="575" y="1041"/>
                    <a:pt x="558" y="1050"/>
                  </a:cubicBezTo>
                  <a:cubicBezTo>
                    <a:pt x="557" y="1051"/>
                    <a:pt x="554" y="1051"/>
                    <a:pt x="551" y="1051"/>
                  </a:cubicBezTo>
                  <a:close/>
                </a:path>
              </a:pathLst>
            </a:custGeom>
            <a:solidFill>
              <a:srgbClr val="E72918"/>
            </a:solidFill>
            <a:ln w="9525">
              <a:noFill/>
            </a:ln>
          </p:spPr>
          <p:txBody>
            <a:bodyPr/>
            <a:p>
              <a:endParaRPr lang="zh-CN" altLang="en-US"/>
            </a:p>
          </p:txBody>
        </p:sp>
        <p:sp>
          <p:nvSpPr>
            <p:cNvPr id="40983" name="Freeform 9"/>
            <p:cNvSpPr/>
            <p:nvPr/>
          </p:nvSpPr>
          <p:spPr>
            <a:xfrm>
              <a:off x="4717437" y="1235995"/>
              <a:ext cx="1389460" cy="1326356"/>
            </a:xfrm>
            <a:custGeom>
              <a:avLst/>
              <a:gdLst/>
              <a:ahLst/>
              <a:cxnLst>
                <a:cxn ang="0">
                  <a:pos x="875952400" y="1673853700"/>
                </a:cxn>
                <a:cxn ang="0">
                  <a:pos x="11128288" y="1519367930"/>
                </a:cxn>
                <a:cxn ang="0">
                  <a:pos x="1589935" y="1500256289"/>
                </a:cxn>
                <a:cxn ang="0">
                  <a:pos x="298872593" y="673681578"/>
                </a:cxn>
                <a:cxn ang="0">
                  <a:pos x="864824112" y="1592636"/>
                </a:cxn>
                <a:cxn ang="0">
                  <a:pos x="875952400" y="0"/>
                </a:cxn>
                <a:cxn ang="0">
                  <a:pos x="887080689" y="1592636"/>
                </a:cxn>
                <a:cxn ang="0">
                  <a:pos x="1453030947" y="673681578"/>
                </a:cxn>
                <a:cxn ang="0">
                  <a:pos x="1750314866" y="1500256289"/>
                </a:cxn>
                <a:cxn ang="0">
                  <a:pos x="1739186577" y="1519367930"/>
                </a:cxn>
                <a:cxn ang="0">
                  <a:pos x="875952400" y="1673853700"/>
                </a:cxn>
              </a:cxnLst>
              <a:pathLst>
                <a:path w="1102" h="1051">
                  <a:moveTo>
                    <a:pt x="551" y="1051"/>
                  </a:moveTo>
                  <a:cubicBezTo>
                    <a:pt x="182" y="1051"/>
                    <a:pt x="24" y="964"/>
                    <a:pt x="7" y="954"/>
                  </a:cubicBezTo>
                  <a:cubicBezTo>
                    <a:pt x="5" y="951"/>
                    <a:pt x="2" y="945"/>
                    <a:pt x="1" y="942"/>
                  </a:cubicBezTo>
                  <a:cubicBezTo>
                    <a:pt x="0" y="922"/>
                    <a:pt x="4" y="742"/>
                    <a:pt x="188" y="423"/>
                  </a:cubicBezTo>
                  <a:cubicBezTo>
                    <a:pt x="372" y="104"/>
                    <a:pt x="527" y="10"/>
                    <a:pt x="544" y="1"/>
                  </a:cubicBezTo>
                  <a:cubicBezTo>
                    <a:pt x="545" y="0"/>
                    <a:pt x="548" y="0"/>
                    <a:pt x="551" y="0"/>
                  </a:cubicBezTo>
                  <a:cubicBezTo>
                    <a:pt x="554" y="0"/>
                    <a:pt x="557" y="0"/>
                    <a:pt x="558" y="1"/>
                  </a:cubicBezTo>
                  <a:cubicBezTo>
                    <a:pt x="575" y="10"/>
                    <a:pt x="729" y="104"/>
                    <a:pt x="914" y="423"/>
                  </a:cubicBezTo>
                  <a:cubicBezTo>
                    <a:pt x="1102" y="748"/>
                    <a:pt x="1102" y="927"/>
                    <a:pt x="1101" y="942"/>
                  </a:cubicBezTo>
                  <a:cubicBezTo>
                    <a:pt x="1100" y="945"/>
                    <a:pt x="1097" y="951"/>
                    <a:pt x="1094" y="954"/>
                  </a:cubicBezTo>
                  <a:cubicBezTo>
                    <a:pt x="1078" y="964"/>
                    <a:pt x="920" y="1051"/>
                    <a:pt x="551" y="1051"/>
                  </a:cubicBezTo>
                  <a:close/>
                </a:path>
              </a:pathLst>
            </a:custGeom>
            <a:solidFill>
              <a:srgbClr val="009E9F"/>
            </a:solidFill>
            <a:ln w="9525">
              <a:noFill/>
            </a:ln>
          </p:spPr>
          <p:txBody>
            <a:bodyPr/>
            <a:p>
              <a:endParaRPr lang="zh-CN" altLang="en-US"/>
            </a:p>
          </p:txBody>
        </p:sp>
        <p:sp>
          <p:nvSpPr>
            <p:cNvPr id="40984" name="Freeform 10"/>
            <p:cNvSpPr/>
            <p:nvPr/>
          </p:nvSpPr>
          <p:spPr>
            <a:xfrm>
              <a:off x="5934255" y="3337448"/>
              <a:ext cx="1388269" cy="1325166"/>
            </a:xfrm>
            <a:custGeom>
              <a:avLst/>
              <a:gdLst/>
              <a:ahLst/>
              <a:cxnLst>
                <a:cxn ang="0">
                  <a:pos x="876040610" y="1670851501"/>
                </a:cxn>
                <a:cxn ang="0">
                  <a:pos x="11128848" y="1516643030"/>
                </a:cxn>
                <a:cxn ang="0">
                  <a:pos x="0" y="1497566187"/>
                </a:cxn>
                <a:cxn ang="0">
                  <a:pos x="298902763" y="670884515"/>
                </a:cxn>
                <a:cxn ang="0">
                  <a:pos x="864911761" y="0"/>
                </a:cxn>
                <a:cxn ang="0">
                  <a:pos x="876040610" y="0"/>
                </a:cxn>
                <a:cxn ang="0">
                  <a:pos x="887169458" y="0"/>
                </a:cxn>
                <a:cxn ang="0">
                  <a:pos x="1453177195" y="670884515"/>
                </a:cxn>
                <a:cxn ang="0">
                  <a:pos x="1750491204" y="1497566187"/>
                </a:cxn>
                <a:cxn ang="0">
                  <a:pos x="1739362356" y="1516643030"/>
                </a:cxn>
                <a:cxn ang="0">
                  <a:pos x="876040610" y="1670851501"/>
                </a:cxn>
              </a:cxnLst>
              <a:pathLst>
                <a:path w="1101" h="1051">
                  <a:moveTo>
                    <a:pt x="551" y="1051"/>
                  </a:moveTo>
                  <a:cubicBezTo>
                    <a:pt x="182" y="1051"/>
                    <a:pt x="24" y="964"/>
                    <a:pt x="7" y="954"/>
                  </a:cubicBezTo>
                  <a:cubicBezTo>
                    <a:pt x="5" y="951"/>
                    <a:pt x="2" y="945"/>
                    <a:pt x="0" y="942"/>
                  </a:cubicBezTo>
                  <a:cubicBezTo>
                    <a:pt x="0" y="922"/>
                    <a:pt x="4" y="742"/>
                    <a:pt x="188" y="422"/>
                  </a:cubicBezTo>
                  <a:cubicBezTo>
                    <a:pt x="372" y="103"/>
                    <a:pt x="527" y="10"/>
                    <a:pt x="544" y="0"/>
                  </a:cubicBezTo>
                  <a:cubicBezTo>
                    <a:pt x="545" y="0"/>
                    <a:pt x="548" y="0"/>
                    <a:pt x="551" y="0"/>
                  </a:cubicBezTo>
                  <a:cubicBezTo>
                    <a:pt x="554" y="0"/>
                    <a:pt x="556" y="0"/>
                    <a:pt x="558" y="0"/>
                  </a:cubicBezTo>
                  <a:cubicBezTo>
                    <a:pt x="575" y="10"/>
                    <a:pt x="729" y="103"/>
                    <a:pt x="914" y="422"/>
                  </a:cubicBezTo>
                  <a:cubicBezTo>
                    <a:pt x="1098" y="742"/>
                    <a:pt x="1101" y="922"/>
                    <a:pt x="1101" y="942"/>
                  </a:cubicBezTo>
                  <a:cubicBezTo>
                    <a:pt x="1100" y="945"/>
                    <a:pt x="1097" y="951"/>
                    <a:pt x="1094" y="954"/>
                  </a:cubicBezTo>
                  <a:cubicBezTo>
                    <a:pt x="1077" y="964"/>
                    <a:pt x="920" y="1051"/>
                    <a:pt x="551" y="1051"/>
                  </a:cubicBezTo>
                  <a:close/>
                </a:path>
              </a:pathLst>
            </a:custGeom>
            <a:solidFill>
              <a:srgbClr val="F39E02"/>
            </a:solidFill>
            <a:ln w="9525">
              <a:noFill/>
            </a:ln>
          </p:spPr>
          <p:txBody>
            <a:bodyPr/>
            <a:p>
              <a:endParaRPr lang="zh-CN" altLang="en-US"/>
            </a:p>
          </p:txBody>
        </p:sp>
        <p:sp>
          <p:nvSpPr>
            <p:cNvPr id="40985" name="Freeform 11"/>
            <p:cNvSpPr/>
            <p:nvPr/>
          </p:nvSpPr>
          <p:spPr>
            <a:xfrm>
              <a:off x="4719818" y="2906443"/>
              <a:ext cx="1388269" cy="1326356"/>
            </a:xfrm>
            <a:custGeom>
              <a:avLst/>
              <a:gdLst/>
              <a:ahLst/>
              <a:cxnLst>
                <a:cxn ang="0">
                  <a:pos x="876040610" y="1673853700"/>
                </a:cxn>
                <a:cxn ang="0">
                  <a:pos x="864911761" y="1673853700"/>
                </a:cxn>
                <a:cxn ang="0">
                  <a:pos x="298902763" y="1001763496"/>
                </a:cxn>
                <a:cxn ang="0">
                  <a:pos x="0" y="173596148"/>
                </a:cxn>
                <a:cxn ang="0">
                  <a:pos x="11128848" y="154484507"/>
                </a:cxn>
                <a:cxn ang="0">
                  <a:pos x="876040610" y="0"/>
                </a:cxn>
                <a:cxn ang="0">
                  <a:pos x="1739362356" y="154484507"/>
                </a:cxn>
                <a:cxn ang="0">
                  <a:pos x="1750491204" y="173596148"/>
                </a:cxn>
                <a:cxn ang="0">
                  <a:pos x="1453177195" y="1001763496"/>
                </a:cxn>
                <a:cxn ang="0">
                  <a:pos x="887169458" y="1673853700"/>
                </a:cxn>
                <a:cxn ang="0">
                  <a:pos x="876040610" y="1673853700"/>
                </a:cxn>
              </a:cxnLst>
              <a:pathLst>
                <a:path w="1101" h="1051">
                  <a:moveTo>
                    <a:pt x="551" y="1051"/>
                  </a:moveTo>
                  <a:cubicBezTo>
                    <a:pt x="548" y="1051"/>
                    <a:pt x="545" y="1051"/>
                    <a:pt x="544" y="1051"/>
                  </a:cubicBezTo>
                  <a:cubicBezTo>
                    <a:pt x="527" y="1041"/>
                    <a:pt x="372" y="948"/>
                    <a:pt x="188" y="629"/>
                  </a:cubicBezTo>
                  <a:cubicBezTo>
                    <a:pt x="0" y="303"/>
                    <a:pt x="0" y="124"/>
                    <a:pt x="0" y="109"/>
                  </a:cubicBezTo>
                  <a:cubicBezTo>
                    <a:pt x="1" y="106"/>
                    <a:pt x="5" y="100"/>
                    <a:pt x="7" y="97"/>
                  </a:cubicBezTo>
                  <a:cubicBezTo>
                    <a:pt x="24" y="87"/>
                    <a:pt x="182" y="0"/>
                    <a:pt x="551" y="0"/>
                  </a:cubicBezTo>
                  <a:cubicBezTo>
                    <a:pt x="919" y="0"/>
                    <a:pt x="1077" y="87"/>
                    <a:pt x="1094" y="97"/>
                  </a:cubicBezTo>
                  <a:cubicBezTo>
                    <a:pt x="1097" y="100"/>
                    <a:pt x="1100" y="106"/>
                    <a:pt x="1101" y="109"/>
                  </a:cubicBezTo>
                  <a:cubicBezTo>
                    <a:pt x="1101" y="129"/>
                    <a:pt x="1098" y="309"/>
                    <a:pt x="914" y="629"/>
                  </a:cubicBezTo>
                  <a:cubicBezTo>
                    <a:pt x="729" y="948"/>
                    <a:pt x="575" y="1041"/>
                    <a:pt x="558" y="1051"/>
                  </a:cubicBezTo>
                  <a:cubicBezTo>
                    <a:pt x="556" y="1051"/>
                    <a:pt x="554" y="1051"/>
                    <a:pt x="551" y="1051"/>
                  </a:cubicBezTo>
                  <a:close/>
                </a:path>
              </a:pathLst>
            </a:custGeom>
            <a:solidFill>
              <a:srgbClr val="A23C82"/>
            </a:solidFill>
            <a:ln w="9525">
              <a:noFill/>
            </a:ln>
          </p:spPr>
          <p:txBody>
            <a:bodyPr/>
            <a:p>
              <a:endParaRPr lang="zh-CN" altLang="en-US"/>
            </a:p>
          </p:txBody>
        </p:sp>
        <p:sp>
          <p:nvSpPr>
            <p:cNvPr id="40986" name="文本框 60"/>
            <p:cNvSpPr txBox="1"/>
            <p:nvPr/>
          </p:nvSpPr>
          <p:spPr>
            <a:xfrm>
              <a:off x="5212061" y="1555649"/>
              <a:ext cx="462957" cy="370812"/>
            </a:xfrm>
            <a:prstGeom prst="rect">
              <a:avLst/>
            </a:prstGeom>
            <a:noFill/>
            <a:ln w="9525">
              <a:noFill/>
            </a:ln>
          </p:spPr>
          <p:txBody>
            <a:bodyPr wrap="none" lIns="92117" tIns="46058" rIns="92117" bIns="46058" anchor="t" anchorCtr="0">
              <a:spAutoFit/>
            </a:bodyPr>
            <a:p>
              <a:pPr defTabSz="1228725"/>
              <a:r>
                <a:rPr lang="en-US" altLang="zh-CN" b="1">
                  <a:latin typeface="微软雅黑" panose="020B0503020204020204" pitchFamily="34" charset="-122"/>
                  <a:ea typeface="微软雅黑" panose="020B0503020204020204" pitchFamily="34" charset="-122"/>
                </a:rPr>
                <a:t>01</a:t>
              </a:r>
              <a:endParaRPr lang="en-US" altLang="zh-CN" b="1">
                <a:latin typeface="微软雅黑" panose="020B0503020204020204" pitchFamily="34" charset="-122"/>
                <a:ea typeface="微软雅黑" panose="020B0503020204020204" pitchFamily="34" charset="-122"/>
              </a:endParaRPr>
            </a:p>
          </p:txBody>
        </p:sp>
        <p:sp>
          <p:nvSpPr>
            <p:cNvPr id="40987" name="文本框 12"/>
            <p:cNvSpPr txBox="1"/>
            <p:nvPr/>
          </p:nvSpPr>
          <p:spPr>
            <a:xfrm>
              <a:off x="4852509" y="2082459"/>
              <a:ext cx="1160016" cy="370812"/>
            </a:xfrm>
            <a:prstGeom prst="rect">
              <a:avLst/>
            </a:prstGeom>
            <a:noFill/>
            <a:ln w="9525">
              <a:noFill/>
            </a:ln>
          </p:spPr>
          <p:txBody>
            <a:bodyPr wrap="none" lIns="92117" tIns="46058" rIns="92117" bIns="46058" anchor="t" anchorCtr="0">
              <a:spAutoFit/>
            </a:bodyPr>
            <a:p>
              <a:pPr defTabSz="1228725"/>
              <a:r>
                <a:rPr lang="zh-CN" altLang="en-US" b="1">
                  <a:latin typeface="微软雅黑" panose="020B0503020204020204" pitchFamily="34" charset="-122"/>
                  <a:ea typeface="微软雅黑" panose="020B0503020204020204" pitchFamily="34" charset="-122"/>
                </a:rPr>
                <a:t>思政教育</a:t>
              </a:r>
              <a:endParaRPr lang="zh-CN" altLang="en-US" b="1">
                <a:latin typeface="微软雅黑" panose="020B0503020204020204" pitchFamily="34" charset="-122"/>
                <a:ea typeface="微软雅黑" panose="020B0503020204020204" pitchFamily="34" charset="-122"/>
              </a:endParaRPr>
            </a:p>
          </p:txBody>
        </p:sp>
      </p:grpSp>
      <p:sp>
        <p:nvSpPr>
          <p:cNvPr id="974889" name="文本框 86"/>
          <p:cNvSpPr txBox="1"/>
          <p:nvPr/>
        </p:nvSpPr>
        <p:spPr>
          <a:xfrm>
            <a:off x="1839913" y="3081338"/>
            <a:ext cx="4475162" cy="1965325"/>
          </a:xfrm>
          <a:prstGeom prst="rect">
            <a:avLst/>
          </a:prstGeom>
          <a:noFill/>
          <a:ln w="9525">
            <a:noFill/>
          </a:ln>
        </p:spPr>
        <p:txBody>
          <a:bodyPr lIns="92117" tIns="46058" rIns="92117" bIns="46058" anchor="t" anchorCtr="0">
            <a:spAutoFit/>
          </a:bodyPr>
          <a:p>
            <a:pPr marL="287655" indent="-287655" defTabSz="1228725">
              <a:lnSpc>
                <a:spcPct val="120000"/>
              </a:lnSpc>
              <a:spcAft>
                <a:spcPts val="800"/>
              </a:spcAft>
              <a:buFont typeface="Wingdings" panose="05000000000000000000" pitchFamily="2" charset="2"/>
              <a:buChar char="n"/>
            </a:pPr>
            <a:r>
              <a:rPr lang="zh-CN" altLang="en-US">
                <a:solidFill>
                  <a:srgbClr val="595959"/>
                </a:solidFill>
                <a:latin typeface="微软雅黑" panose="020B0503020204020204" pitchFamily="34" charset="-122"/>
                <a:ea typeface="微软雅黑" panose="020B0503020204020204" pitchFamily="34" charset="-122"/>
              </a:rPr>
              <a:t>强调9S管理中的整顿、安全和素养等，提升职业素养；</a:t>
            </a:r>
            <a:endParaRPr lang="zh-CN" altLang="en-US">
              <a:solidFill>
                <a:srgbClr val="595959"/>
              </a:solidFill>
              <a:latin typeface="微软雅黑" panose="020B0503020204020204" pitchFamily="34" charset="-122"/>
              <a:ea typeface="微软雅黑" panose="020B0503020204020204" pitchFamily="34" charset="-122"/>
            </a:endParaRPr>
          </a:p>
          <a:p>
            <a:pPr marL="287655" indent="-287655" defTabSz="1228725">
              <a:lnSpc>
                <a:spcPct val="120000"/>
              </a:lnSpc>
              <a:spcAft>
                <a:spcPts val="800"/>
              </a:spcAft>
              <a:buFont typeface="Wingdings" panose="05000000000000000000" pitchFamily="2" charset="2"/>
              <a:buChar char="n"/>
            </a:pPr>
            <a:r>
              <a:rPr lang="zh-CN" altLang="en-US">
                <a:solidFill>
                  <a:srgbClr val="595959"/>
                </a:solidFill>
                <a:latin typeface="微软雅黑" panose="020B0503020204020204" pitchFamily="34" charset="-122"/>
                <a:ea typeface="微软雅黑" panose="020B0503020204020204" pitchFamily="34" charset="-122"/>
              </a:rPr>
              <a:t>通过思政教育素材，弘扬工匠精神。</a:t>
            </a:r>
            <a:endParaRPr lang="zh-CN" altLang="en-US">
              <a:solidFill>
                <a:srgbClr val="595959"/>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1839913" y="2263775"/>
            <a:ext cx="2108200" cy="609600"/>
            <a:chOff x="755298" y="2917165"/>
            <a:chExt cx="1584454" cy="447077"/>
          </a:xfrm>
        </p:grpSpPr>
        <p:sp>
          <p:nvSpPr>
            <p:cNvPr id="40990" name="Freeform 60"/>
            <p:cNvSpPr/>
            <p:nvPr/>
          </p:nvSpPr>
          <p:spPr>
            <a:xfrm>
              <a:off x="755298" y="2917165"/>
              <a:ext cx="416207" cy="447076"/>
            </a:xfrm>
            <a:custGeom>
              <a:avLst/>
              <a:gdLst/>
              <a:ahLst/>
              <a:cxnLst>
                <a:cxn ang="0">
                  <a:pos x="376447326" y="329358035"/>
                </a:cxn>
                <a:cxn ang="0">
                  <a:pos x="351954925" y="303118479"/>
                </a:cxn>
                <a:cxn ang="0">
                  <a:pos x="278480579" y="263305885"/>
                </a:cxn>
                <a:cxn ang="0">
                  <a:pos x="247638402" y="232541349"/>
                </a:cxn>
                <a:cxn ang="0">
                  <a:pos x="237660863" y="217159081"/>
                </a:cxn>
                <a:cxn ang="0">
                  <a:pos x="261245609" y="180061285"/>
                </a:cxn>
                <a:cxn ang="0">
                  <a:pos x="266687730" y="167393815"/>
                </a:cxn>
                <a:cxn ang="0">
                  <a:pos x="270316446" y="133009866"/>
                </a:cxn>
                <a:cxn ang="0">
                  <a:pos x="258523596" y="51575448"/>
                </a:cxn>
                <a:cxn ang="0">
                  <a:pos x="253988178" y="47051419"/>
                </a:cxn>
                <a:cxn ang="0">
                  <a:pos x="237660863" y="33478382"/>
                </a:cxn>
                <a:cxn ang="0">
                  <a:pos x="140600820" y="45241237"/>
                </a:cxn>
                <a:cxn ang="0">
                  <a:pos x="126994565" y="126676606"/>
                </a:cxn>
                <a:cxn ang="0">
                  <a:pos x="128807970" y="161964220"/>
                </a:cxn>
                <a:cxn ang="0">
                  <a:pos x="136065401" y="176441872"/>
                </a:cxn>
                <a:cxn ang="0">
                  <a:pos x="138786462" y="182776083"/>
                </a:cxn>
                <a:cxn ang="0">
                  <a:pos x="140600820" y="181870516"/>
                </a:cxn>
                <a:cxn ang="0">
                  <a:pos x="161464505" y="216254466"/>
                </a:cxn>
                <a:cxn ang="0">
                  <a:pos x="144229535" y="231636734"/>
                </a:cxn>
                <a:cxn ang="0">
                  <a:pos x="117016074" y="263305885"/>
                </a:cxn>
                <a:cxn ang="0">
                  <a:pos x="43540776" y="303118479"/>
                </a:cxn>
                <a:cxn ang="0">
                  <a:pos x="19049327" y="329358035"/>
                </a:cxn>
                <a:cxn ang="0">
                  <a:pos x="0" y="408078606"/>
                </a:cxn>
                <a:cxn ang="0">
                  <a:pos x="0" y="425270105"/>
                </a:cxn>
                <a:cxn ang="0">
                  <a:pos x="396403356" y="425270105"/>
                </a:cxn>
                <a:cxn ang="0">
                  <a:pos x="396403356" y="408078606"/>
                </a:cxn>
                <a:cxn ang="0">
                  <a:pos x="376447326" y="329358035"/>
                </a:cxn>
              </a:cxnLst>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A23C82"/>
            </a:solidFill>
            <a:ln w="9525">
              <a:noFill/>
            </a:ln>
          </p:spPr>
          <p:txBody>
            <a:bodyPr/>
            <a:p>
              <a:endParaRPr lang="zh-CN" altLang="en-US"/>
            </a:p>
          </p:txBody>
        </p:sp>
        <p:sp>
          <p:nvSpPr>
            <p:cNvPr id="29" name="圆角矩形 28"/>
            <p:cNvSpPr/>
            <p:nvPr/>
          </p:nvSpPr>
          <p:spPr>
            <a:xfrm>
              <a:off x="1256405" y="3037084"/>
              <a:ext cx="1083347" cy="327158"/>
            </a:xfrm>
            <a:prstGeom prst="roundRect">
              <a:avLst>
                <a:gd name="adj" fmla="val 9938"/>
              </a:avLst>
            </a:prstGeom>
            <a:solidFill>
              <a:srgbClr val="A23C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1228725" fontAlgn="base"/>
              <a:r>
                <a:rPr lang="zh-CN" altLang="en-US" strike="noStrike" noProof="1">
                  <a:solidFill>
                    <a:srgbClr val="FFFFFF"/>
                  </a:solidFill>
                  <a:latin typeface="微软雅黑" panose="020B0503020204020204" pitchFamily="34" charset="-122"/>
                  <a:ea typeface="微软雅黑" panose="020B0503020204020204" pitchFamily="34" charset="-122"/>
                  <a:cs typeface="Arial Unicode MS" panose="020B0604020202020204" pitchFamily="34" charset="-122"/>
                </a:rPr>
                <a:t>设计思路</a:t>
              </a:r>
              <a:endParaRPr lang="zh-CN" altLang="en-US" strike="noStrike" noProof="1">
                <a:solidFill>
                  <a:srgbClr val="FFFFFF"/>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40992" name="等腰三角形 29"/>
            <p:cNvSpPr/>
            <p:nvPr/>
          </p:nvSpPr>
          <p:spPr>
            <a:xfrm rot="-5400000">
              <a:off x="1200091" y="3087285"/>
              <a:ext cx="55973" cy="113148"/>
            </a:xfrm>
            <a:prstGeom prst="triangle">
              <a:avLst>
                <a:gd name="adj" fmla="val 50000"/>
              </a:avLst>
            </a:prstGeom>
            <a:solidFill>
              <a:srgbClr val="A23C82"/>
            </a:solidFill>
            <a:ln w="9525">
              <a:noFill/>
            </a:ln>
          </p:spPr>
          <p:txBody>
            <a:bodyPr vert="eaVert" lIns="0" tIns="0" rIns="0" bIns="0"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par>
                          <p:cTn id="18" fill="hold">
                            <p:stCondLst>
                              <p:cond delay="2799"/>
                            </p:stCondLst>
                            <p:childTnLst>
                              <p:par>
                                <p:cTn id="19" presetID="22" presetClass="entr" presetSubtype="8"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par>
                          <p:cTn id="22" fill="hold">
                            <p:stCondLst>
                              <p:cond delay="3299"/>
                            </p:stCondLst>
                            <p:childTnLst>
                              <p:par>
                                <p:cTn id="23" presetID="2" presetClass="entr" presetSubtype="4" fill="hold" grpId="0" nodeType="afterEffect">
                                  <p:stCondLst>
                                    <p:cond delay="0"/>
                                  </p:stCondLst>
                                  <p:childTnLst>
                                    <p:set>
                                      <p:cBhvr>
                                        <p:cTn id="24" dur="1" fill="hold">
                                          <p:stCondLst>
                                            <p:cond delay="0"/>
                                          </p:stCondLst>
                                        </p:cTn>
                                        <p:tgtEl>
                                          <p:spTgt spid="974889"/>
                                        </p:tgtEl>
                                        <p:attrNameLst>
                                          <p:attrName>style.visibility</p:attrName>
                                        </p:attrNameLst>
                                      </p:cBhvr>
                                      <p:to>
                                        <p:strVal val="visible"/>
                                      </p:to>
                                    </p:set>
                                    <p:anim calcmode="lin" valueType="num">
                                      <p:cBhvr>
                                        <p:cTn id="25" dur="500" fill="hold"/>
                                        <p:tgtEl>
                                          <p:spTgt spid="974889"/>
                                        </p:tgtEl>
                                        <p:attrNameLst>
                                          <p:attrName>ppt_x</p:attrName>
                                        </p:attrNameLst>
                                      </p:cBhvr>
                                      <p:tavLst>
                                        <p:tav tm="0">
                                          <p:val>
                                            <p:strVal val="#ppt_x"/>
                                          </p:val>
                                        </p:tav>
                                        <p:tav tm="100000">
                                          <p:val>
                                            <p:strVal val="#ppt_x"/>
                                          </p:val>
                                        </p:tav>
                                      </p:tavLst>
                                    </p:anim>
                                    <p:anim calcmode="lin" valueType="num">
                                      <p:cBhvr>
                                        <p:cTn id="26" dur="500" fill="hold"/>
                                        <p:tgtEl>
                                          <p:spTgt spid="974889"/>
                                        </p:tgtEl>
                                        <p:attrNameLst>
                                          <p:attrName>ppt_y</p:attrName>
                                        </p:attrNameLst>
                                      </p:cBhvr>
                                      <p:tavLst>
                                        <p:tav tm="0">
                                          <p:val>
                                            <p:strVal val="1+#ppt_h/2"/>
                                          </p:val>
                                        </p:tav>
                                        <p:tav tm="100000">
                                          <p:val>
                                            <p:strVal val="#ppt_y"/>
                                          </p:val>
                                        </p:tav>
                                      </p:tavLst>
                                    </p:anim>
                                  </p:childTnLst>
                                </p:cTn>
                              </p:par>
                            </p:childTnLst>
                          </p:cTn>
                        </p:par>
                        <p:par>
                          <p:cTn id="27" fill="hold">
                            <p:stCondLst>
                              <p:cond delay="3799"/>
                            </p:stCondLst>
                            <p:childTnLst>
                              <p:par>
                                <p:cTn id="28" presetID="14" presetClass="entr" presetSubtype="1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5" grpId="0"/>
      <p:bldP spid="97488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3009" name="矩形 16"/>
          <p:cNvPicPr/>
          <p:nvPr/>
        </p:nvPicPr>
        <p:blipFill>
          <a:blip r:embed="rId1"/>
          <a:stretch>
            <a:fillRect/>
          </a:stretch>
        </p:blipFill>
        <p:spPr>
          <a:xfrm>
            <a:off x="844550" y="234950"/>
            <a:ext cx="1943100" cy="669925"/>
          </a:xfrm>
          <a:prstGeom prst="rect">
            <a:avLst/>
          </a:prstGeom>
          <a:noFill/>
          <a:ln w="9525">
            <a:noFill/>
          </a:ln>
        </p:spPr>
      </p:pic>
      <p:pic>
        <p:nvPicPr>
          <p:cNvPr id="43010" name="矩形 15"/>
          <p:cNvPicPr/>
          <p:nvPr/>
        </p:nvPicPr>
        <p:blipFill>
          <a:blip r:embed="rId2"/>
          <a:stretch>
            <a:fillRect/>
          </a:stretch>
        </p:blipFill>
        <p:spPr>
          <a:xfrm>
            <a:off x="2787650" y="234950"/>
            <a:ext cx="1944688" cy="665163"/>
          </a:xfrm>
          <a:prstGeom prst="rect">
            <a:avLst/>
          </a:prstGeom>
          <a:noFill/>
          <a:ln w="9525">
            <a:noFill/>
          </a:ln>
        </p:spPr>
      </p:pic>
      <p:pic>
        <p:nvPicPr>
          <p:cNvPr id="43011" name="矩形 14"/>
          <p:cNvPicPr/>
          <p:nvPr/>
        </p:nvPicPr>
        <p:blipFill>
          <a:blip r:embed="rId3"/>
          <a:stretch>
            <a:fillRect/>
          </a:stretch>
        </p:blipFill>
        <p:spPr>
          <a:xfrm>
            <a:off x="4732338" y="234950"/>
            <a:ext cx="1943100" cy="669925"/>
          </a:xfrm>
          <a:prstGeom prst="rect">
            <a:avLst/>
          </a:prstGeom>
          <a:noFill/>
          <a:ln w="9525">
            <a:noFill/>
          </a:ln>
        </p:spPr>
      </p:pic>
      <p:pic>
        <p:nvPicPr>
          <p:cNvPr id="43012" name="矩形 13"/>
          <p:cNvPicPr/>
          <p:nvPr/>
        </p:nvPicPr>
        <p:blipFill>
          <a:blip r:embed="rId4"/>
          <a:stretch>
            <a:fillRect/>
          </a:stretch>
        </p:blipFill>
        <p:spPr>
          <a:xfrm>
            <a:off x="6675438" y="236538"/>
            <a:ext cx="1944687" cy="669925"/>
          </a:xfrm>
          <a:prstGeom prst="rect">
            <a:avLst/>
          </a:prstGeom>
          <a:noFill/>
          <a:ln w="9525">
            <a:noFill/>
          </a:ln>
        </p:spPr>
      </p:pic>
      <p:cxnSp>
        <p:nvCxnSpPr>
          <p:cNvPr id="43013"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43014" name="组合 90"/>
          <p:cNvGrpSpPr/>
          <p:nvPr/>
        </p:nvGrpSpPr>
        <p:grpSpPr>
          <a:xfrm>
            <a:off x="304800" y="333375"/>
            <a:ext cx="466725" cy="468313"/>
            <a:chOff x="1192404" y="608225"/>
            <a:chExt cx="1755828" cy="1759616"/>
          </a:xfrm>
        </p:grpSpPr>
        <p:grpSp>
          <p:nvGrpSpPr>
            <p:cNvPr id="43015"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43017" name="任意多边形 83"/>
              <p:cNvGrpSpPr/>
              <p:nvPr/>
            </p:nvGrpSpPr>
            <p:grpSpPr>
              <a:xfrm>
                <a:off x="6397313" y="2490687"/>
                <a:ext cx="2505748" cy="2500354"/>
                <a:chOff x="1883664" y="1987296"/>
                <a:chExt cx="1322832" cy="1322832"/>
              </a:xfrm>
            </p:grpSpPr>
            <p:pic>
              <p:nvPicPr>
                <p:cNvPr id="43018" name="任意多边形 83"/>
                <p:cNvPicPr/>
                <p:nvPr/>
              </p:nvPicPr>
              <p:blipFill>
                <a:blip r:embed="rId5"/>
                <a:stretch>
                  <a:fillRect/>
                </a:stretch>
              </p:blipFill>
              <p:spPr>
                <a:xfrm>
                  <a:off x="1883664" y="1987296"/>
                  <a:ext cx="1322832" cy="1322832"/>
                </a:xfrm>
                <a:prstGeom prst="rect">
                  <a:avLst/>
                </a:prstGeom>
                <a:noFill/>
                <a:ln w="9525">
                  <a:noFill/>
                </a:ln>
              </p:spPr>
            </p:pic>
            <p:sp>
              <p:nvSpPr>
                <p:cNvPr id="43019" name="Text Box 13"/>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04975" cy="552450"/>
          </a:xfrm>
          <a:prstGeom prst="rect">
            <a:avLst/>
          </a:prstGeom>
          <a:noFill/>
          <a:ln w="9525">
            <a:noFill/>
          </a:ln>
        </p:spPr>
        <p:txBody>
          <a:bodyPr wrap="none" lIns="91431" tIns="45715" rIns="91431" bIns="45715" anchor="t" anchorCtr="0">
            <a:spAutoFit/>
          </a:bodyPr>
          <a:p>
            <a:r>
              <a:rPr lang="zh-CN" altLang="en-US" sz="3000">
                <a:solidFill>
                  <a:schemeClr val="bg1"/>
                </a:solidFill>
                <a:latin typeface="Rockwell" panose="02060603020205020403" pitchFamily="18" charset="0"/>
                <a:ea typeface="微软雅黑" panose="020B0503020204020204" pitchFamily="34" charset="-122"/>
              </a:rPr>
              <a:t>教学实施</a:t>
            </a:r>
            <a:endParaRPr lang="zh-CN" altLang="en-US" sz="3000">
              <a:solidFill>
                <a:schemeClr val="bg1"/>
              </a:solidFill>
              <a:latin typeface="Rockwell" panose="02060603020205020403" pitchFamily="18" charset="0"/>
              <a:ea typeface="微软雅黑" panose="020B0503020204020204" pitchFamily="34" charset="-122"/>
            </a:endParaRPr>
          </a:p>
        </p:txBody>
      </p:sp>
      <p:sp>
        <p:nvSpPr>
          <p:cNvPr id="43022" name="TextBox 64"/>
          <p:cNvSpPr txBox="1"/>
          <p:nvPr/>
        </p:nvSpPr>
        <p:spPr>
          <a:xfrm>
            <a:off x="2878138"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教学设计</a:t>
            </a:r>
            <a:endParaRPr lang="zh-CN" altLang="en-US" sz="3000">
              <a:latin typeface="Rockwell" panose="02060603020205020403" pitchFamily="18" charset="0"/>
              <a:ea typeface="微软雅黑" panose="020B0503020204020204" pitchFamily="34" charset="-122"/>
            </a:endParaRPr>
          </a:p>
        </p:txBody>
      </p:sp>
      <p:sp>
        <p:nvSpPr>
          <p:cNvPr id="43023" name="TextBox 64"/>
          <p:cNvSpPr txBox="1"/>
          <p:nvPr/>
        </p:nvSpPr>
        <p:spPr>
          <a:xfrm>
            <a:off x="4875213" y="288925"/>
            <a:ext cx="1704975" cy="552450"/>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教学评价</a:t>
            </a:r>
            <a:endParaRPr lang="zh-CN" altLang="en-US" sz="3000">
              <a:latin typeface="Rockwell" panose="02060603020205020403" pitchFamily="18" charset="0"/>
              <a:ea typeface="微软雅黑" panose="020B0503020204020204" pitchFamily="34" charset="-122"/>
            </a:endParaRPr>
          </a:p>
        </p:txBody>
      </p:sp>
      <p:sp>
        <p:nvSpPr>
          <p:cNvPr id="43024" name="TextBox 64"/>
          <p:cNvSpPr txBox="1"/>
          <p:nvPr/>
        </p:nvSpPr>
        <p:spPr>
          <a:xfrm>
            <a:off x="6819900"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教学反思</a:t>
            </a:r>
            <a:endParaRPr lang="zh-CN" altLang="en-US" sz="3000">
              <a:latin typeface="Rockwell" panose="02060603020205020403" pitchFamily="18" charset="0"/>
              <a:ea typeface="微软雅黑" panose="020B0503020204020204" pitchFamily="34" charset="-122"/>
            </a:endParaRPr>
          </a:p>
        </p:txBody>
      </p:sp>
      <p:sp>
        <p:nvSpPr>
          <p:cNvPr id="5" name="TextBox 64"/>
          <p:cNvSpPr txBox="1"/>
          <p:nvPr/>
        </p:nvSpPr>
        <p:spPr>
          <a:xfrm>
            <a:off x="9555163" y="261938"/>
            <a:ext cx="2085975" cy="552450"/>
          </a:xfrm>
          <a:prstGeom prst="rect">
            <a:avLst/>
          </a:prstGeom>
          <a:noFill/>
          <a:ln w="9525">
            <a:noFill/>
          </a:ln>
        </p:spPr>
        <p:txBody>
          <a:bodyPr wrap="none" lIns="91431" tIns="45715" rIns="91431" bIns="45715" anchor="t" anchorCtr="0">
            <a:spAutoFit/>
          </a:bodyPr>
          <a:p>
            <a:r>
              <a:rPr lang="en-US" altLang="zh-CN" sz="3000">
                <a:latin typeface="Rockwell" panose="02060603020205020403" pitchFamily="18" charset="0"/>
                <a:ea typeface="微软雅黑" panose="020B0503020204020204" pitchFamily="34" charset="-122"/>
              </a:rPr>
              <a:t>》</a:t>
            </a:r>
            <a:r>
              <a:rPr lang="zh-CN" altLang="en-US" sz="3000">
                <a:latin typeface="Rockwell" panose="02060603020205020403" pitchFamily="18" charset="0"/>
                <a:ea typeface="微软雅黑" panose="020B0503020204020204" pitchFamily="34" charset="-122"/>
              </a:rPr>
              <a:t>课中学习</a:t>
            </a:r>
            <a:endParaRPr lang="zh-CN" altLang="en-US" sz="3000">
              <a:latin typeface="Rockwell" panose="02060603020205020403" pitchFamily="18" charset="0"/>
              <a:ea typeface="微软雅黑" panose="020B0503020204020204" pitchFamily="34" charset="-122"/>
            </a:endParaRPr>
          </a:p>
        </p:txBody>
      </p:sp>
      <p:pic>
        <p:nvPicPr>
          <p:cNvPr id="7" name="图片 6"/>
          <p:cNvPicPr>
            <a:picLocks noChangeAspect="1"/>
          </p:cNvPicPr>
          <p:nvPr/>
        </p:nvPicPr>
        <p:blipFill>
          <a:blip r:embed="rId6"/>
          <a:stretch>
            <a:fillRect/>
          </a:stretch>
        </p:blipFill>
        <p:spPr>
          <a:xfrm>
            <a:off x="1851025" y="1485900"/>
            <a:ext cx="8580438" cy="4422775"/>
          </a:xfrm>
          <a:prstGeom prst="rect">
            <a:avLst/>
          </a:prstGeom>
          <a:noFill/>
          <a:ln w="9525">
            <a:noFill/>
          </a:ln>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5057" name="矩形 16"/>
          <p:cNvPicPr/>
          <p:nvPr/>
        </p:nvPicPr>
        <p:blipFill>
          <a:blip r:embed="rId1"/>
          <a:stretch>
            <a:fillRect/>
          </a:stretch>
        </p:blipFill>
        <p:spPr>
          <a:xfrm>
            <a:off x="844550" y="234950"/>
            <a:ext cx="1943100" cy="669925"/>
          </a:xfrm>
          <a:prstGeom prst="rect">
            <a:avLst/>
          </a:prstGeom>
          <a:noFill/>
          <a:ln w="9525">
            <a:noFill/>
          </a:ln>
        </p:spPr>
      </p:pic>
      <p:pic>
        <p:nvPicPr>
          <p:cNvPr id="45058" name="矩形 15"/>
          <p:cNvPicPr/>
          <p:nvPr/>
        </p:nvPicPr>
        <p:blipFill>
          <a:blip r:embed="rId2"/>
          <a:stretch>
            <a:fillRect/>
          </a:stretch>
        </p:blipFill>
        <p:spPr>
          <a:xfrm>
            <a:off x="2787650" y="234950"/>
            <a:ext cx="1944688" cy="665163"/>
          </a:xfrm>
          <a:prstGeom prst="rect">
            <a:avLst/>
          </a:prstGeom>
          <a:noFill/>
          <a:ln w="9525">
            <a:noFill/>
          </a:ln>
        </p:spPr>
      </p:pic>
      <p:pic>
        <p:nvPicPr>
          <p:cNvPr id="45059" name="矩形 14"/>
          <p:cNvPicPr/>
          <p:nvPr/>
        </p:nvPicPr>
        <p:blipFill>
          <a:blip r:embed="rId3"/>
          <a:stretch>
            <a:fillRect/>
          </a:stretch>
        </p:blipFill>
        <p:spPr>
          <a:xfrm>
            <a:off x="4732338" y="234950"/>
            <a:ext cx="1943100" cy="669925"/>
          </a:xfrm>
          <a:prstGeom prst="rect">
            <a:avLst/>
          </a:prstGeom>
          <a:noFill/>
          <a:ln w="9525">
            <a:noFill/>
          </a:ln>
        </p:spPr>
      </p:pic>
      <p:pic>
        <p:nvPicPr>
          <p:cNvPr id="45060" name="矩形 13"/>
          <p:cNvPicPr/>
          <p:nvPr/>
        </p:nvPicPr>
        <p:blipFill>
          <a:blip r:embed="rId4"/>
          <a:stretch>
            <a:fillRect/>
          </a:stretch>
        </p:blipFill>
        <p:spPr>
          <a:xfrm>
            <a:off x="6675438" y="236538"/>
            <a:ext cx="1944687" cy="669925"/>
          </a:xfrm>
          <a:prstGeom prst="rect">
            <a:avLst/>
          </a:prstGeom>
          <a:noFill/>
          <a:ln w="9525">
            <a:noFill/>
          </a:ln>
        </p:spPr>
      </p:pic>
      <p:cxnSp>
        <p:nvCxnSpPr>
          <p:cNvPr id="45061"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45062" name="组合 90"/>
          <p:cNvGrpSpPr/>
          <p:nvPr/>
        </p:nvGrpSpPr>
        <p:grpSpPr>
          <a:xfrm>
            <a:off x="304800" y="333375"/>
            <a:ext cx="466725" cy="468313"/>
            <a:chOff x="1192404" y="608225"/>
            <a:chExt cx="1755828" cy="1759616"/>
          </a:xfrm>
        </p:grpSpPr>
        <p:grpSp>
          <p:nvGrpSpPr>
            <p:cNvPr id="45063"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45065" name="任意多边形 83"/>
              <p:cNvGrpSpPr/>
              <p:nvPr/>
            </p:nvGrpSpPr>
            <p:grpSpPr>
              <a:xfrm>
                <a:off x="6397313" y="2490687"/>
                <a:ext cx="2505748" cy="2500354"/>
                <a:chOff x="1883664" y="1987296"/>
                <a:chExt cx="1322832" cy="1322832"/>
              </a:xfrm>
            </p:grpSpPr>
            <p:pic>
              <p:nvPicPr>
                <p:cNvPr id="45066" name="任意多边形 83"/>
                <p:cNvPicPr/>
                <p:nvPr/>
              </p:nvPicPr>
              <p:blipFill>
                <a:blip r:embed="rId5"/>
                <a:stretch>
                  <a:fillRect/>
                </a:stretch>
              </p:blipFill>
              <p:spPr>
                <a:xfrm>
                  <a:off x="1883664" y="1987296"/>
                  <a:ext cx="1322832" cy="1322832"/>
                </a:xfrm>
                <a:prstGeom prst="rect">
                  <a:avLst/>
                </a:prstGeom>
                <a:noFill/>
                <a:ln w="9525">
                  <a:noFill/>
                </a:ln>
              </p:spPr>
            </p:pic>
            <p:sp>
              <p:nvSpPr>
                <p:cNvPr id="45067" name="Text Box 13"/>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04975" cy="552450"/>
          </a:xfrm>
          <a:prstGeom prst="rect">
            <a:avLst/>
          </a:prstGeom>
          <a:noFill/>
          <a:ln w="9525">
            <a:noFill/>
          </a:ln>
        </p:spPr>
        <p:txBody>
          <a:bodyPr wrap="none" lIns="91431" tIns="45715" rIns="91431" bIns="45715" anchor="t" anchorCtr="0">
            <a:spAutoFit/>
          </a:bodyPr>
          <a:p>
            <a:r>
              <a:rPr lang="zh-CN" altLang="en-US" sz="3000">
                <a:solidFill>
                  <a:schemeClr val="bg1"/>
                </a:solidFill>
                <a:latin typeface="Rockwell" panose="02060603020205020403" pitchFamily="18" charset="0"/>
                <a:ea typeface="微软雅黑" panose="020B0503020204020204" pitchFamily="34" charset="-122"/>
              </a:rPr>
              <a:t>教学实施</a:t>
            </a:r>
            <a:endParaRPr lang="zh-CN" altLang="en-US" sz="3000">
              <a:solidFill>
                <a:schemeClr val="bg1"/>
              </a:solidFill>
              <a:latin typeface="Rockwell" panose="02060603020205020403" pitchFamily="18" charset="0"/>
              <a:ea typeface="微软雅黑" panose="020B0503020204020204" pitchFamily="34" charset="-122"/>
            </a:endParaRPr>
          </a:p>
        </p:txBody>
      </p:sp>
      <p:sp>
        <p:nvSpPr>
          <p:cNvPr id="45070" name="TextBox 64"/>
          <p:cNvSpPr txBox="1"/>
          <p:nvPr/>
        </p:nvSpPr>
        <p:spPr>
          <a:xfrm>
            <a:off x="2878138"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教学设计</a:t>
            </a:r>
            <a:endParaRPr lang="zh-CN" altLang="en-US" sz="3000">
              <a:latin typeface="Rockwell" panose="02060603020205020403" pitchFamily="18" charset="0"/>
              <a:ea typeface="微软雅黑" panose="020B0503020204020204" pitchFamily="34" charset="-122"/>
            </a:endParaRPr>
          </a:p>
        </p:txBody>
      </p:sp>
      <p:sp>
        <p:nvSpPr>
          <p:cNvPr id="45071" name="TextBox 64"/>
          <p:cNvSpPr txBox="1"/>
          <p:nvPr/>
        </p:nvSpPr>
        <p:spPr>
          <a:xfrm>
            <a:off x="4875213" y="288925"/>
            <a:ext cx="1704975" cy="552450"/>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教学评价</a:t>
            </a:r>
            <a:endParaRPr lang="zh-CN" altLang="en-US" sz="3000">
              <a:latin typeface="Rockwell" panose="02060603020205020403" pitchFamily="18" charset="0"/>
              <a:ea typeface="微软雅黑" panose="020B0503020204020204" pitchFamily="34" charset="-122"/>
            </a:endParaRPr>
          </a:p>
        </p:txBody>
      </p:sp>
      <p:sp>
        <p:nvSpPr>
          <p:cNvPr id="45072" name="TextBox 64"/>
          <p:cNvSpPr txBox="1"/>
          <p:nvPr/>
        </p:nvSpPr>
        <p:spPr>
          <a:xfrm>
            <a:off x="6819900"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教学反思</a:t>
            </a:r>
            <a:endParaRPr lang="zh-CN" altLang="en-US" sz="3000">
              <a:latin typeface="Rockwell" panose="02060603020205020403" pitchFamily="18" charset="0"/>
              <a:ea typeface="微软雅黑" panose="020B0503020204020204" pitchFamily="34" charset="-122"/>
            </a:endParaRPr>
          </a:p>
        </p:txBody>
      </p:sp>
      <p:sp>
        <p:nvSpPr>
          <p:cNvPr id="5" name="TextBox 64"/>
          <p:cNvSpPr txBox="1"/>
          <p:nvPr/>
        </p:nvSpPr>
        <p:spPr>
          <a:xfrm>
            <a:off x="9555163" y="261938"/>
            <a:ext cx="2085975" cy="552450"/>
          </a:xfrm>
          <a:prstGeom prst="rect">
            <a:avLst/>
          </a:prstGeom>
          <a:noFill/>
          <a:ln w="9525">
            <a:noFill/>
          </a:ln>
        </p:spPr>
        <p:txBody>
          <a:bodyPr wrap="none" lIns="91431" tIns="45715" rIns="91431" bIns="45715" anchor="t" anchorCtr="0">
            <a:spAutoFit/>
          </a:bodyPr>
          <a:p>
            <a:r>
              <a:rPr lang="en-US" altLang="zh-CN" sz="3000">
                <a:latin typeface="Rockwell" panose="02060603020205020403" pitchFamily="18" charset="0"/>
                <a:ea typeface="微软雅黑" panose="020B0503020204020204" pitchFamily="34" charset="-122"/>
              </a:rPr>
              <a:t>》</a:t>
            </a:r>
            <a:r>
              <a:rPr lang="zh-CN" altLang="en-US" sz="3000">
                <a:latin typeface="Rockwell" panose="02060603020205020403" pitchFamily="18" charset="0"/>
                <a:ea typeface="微软雅黑" panose="020B0503020204020204" pitchFamily="34" charset="-122"/>
              </a:rPr>
              <a:t>课中学习</a:t>
            </a:r>
            <a:endParaRPr lang="zh-CN" altLang="en-US" sz="3000">
              <a:latin typeface="Rockwell" panose="02060603020205020403" pitchFamily="18" charset="0"/>
              <a:ea typeface="微软雅黑" panose="020B0503020204020204" pitchFamily="34" charset="-122"/>
            </a:endParaRPr>
          </a:p>
        </p:txBody>
      </p:sp>
      <p:grpSp>
        <p:nvGrpSpPr>
          <p:cNvPr id="6" name="组合 5"/>
          <p:cNvGrpSpPr/>
          <p:nvPr/>
        </p:nvGrpSpPr>
        <p:grpSpPr>
          <a:xfrm>
            <a:off x="6604000" y="936625"/>
            <a:ext cx="5618163" cy="5819775"/>
            <a:chOff x="4206889" y="476457"/>
            <a:chExt cx="4644000" cy="4687581"/>
          </a:xfrm>
        </p:grpSpPr>
        <p:pic>
          <p:nvPicPr>
            <p:cNvPr id="45075" name="图片 45"/>
            <p:cNvPicPr>
              <a:picLocks noChangeAspect="1"/>
            </p:cNvPicPr>
            <p:nvPr/>
          </p:nvPicPr>
          <p:blipFill>
            <a:blip r:embed="rId6"/>
            <a:stretch>
              <a:fillRect/>
            </a:stretch>
          </p:blipFill>
          <p:spPr>
            <a:xfrm>
              <a:off x="4206889" y="476457"/>
              <a:ext cx="4644000" cy="4687581"/>
            </a:xfrm>
            <a:prstGeom prst="rect">
              <a:avLst/>
            </a:prstGeom>
            <a:noFill/>
            <a:ln w="9525">
              <a:noFill/>
            </a:ln>
          </p:spPr>
        </p:pic>
        <p:sp>
          <p:nvSpPr>
            <p:cNvPr id="45076" name="Freeform 6"/>
            <p:cNvSpPr/>
            <p:nvPr/>
          </p:nvSpPr>
          <p:spPr>
            <a:xfrm>
              <a:off x="7145121" y="1230043"/>
              <a:ext cx="1388269" cy="1326356"/>
            </a:xfrm>
            <a:custGeom>
              <a:avLst/>
              <a:gdLst/>
              <a:ahLst/>
              <a:cxnLst>
                <a:cxn ang="0">
                  <a:pos x="874450594" y="1673853700"/>
                </a:cxn>
                <a:cxn ang="0">
                  <a:pos x="11128848" y="1519367930"/>
                </a:cxn>
                <a:cxn ang="0">
                  <a:pos x="0" y="1500256289"/>
                </a:cxn>
                <a:cxn ang="0">
                  <a:pos x="297312748" y="672088941"/>
                </a:cxn>
                <a:cxn ang="0">
                  <a:pos x="863321746" y="0"/>
                </a:cxn>
                <a:cxn ang="0">
                  <a:pos x="874450594" y="0"/>
                </a:cxn>
                <a:cxn ang="0">
                  <a:pos x="885579443" y="0"/>
                </a:cxn>
                <a:cxn ang="0">
                  <a:pos x="1451588440" y="672088941"/>
                </a:cxn>
                <a:cxn ang="0">
                  <a:pos x="1750491204" y="1498663652"/>
                </a:cxn>
                <a:cxn ang="0">
                  <a:pos x="1739362356" y="1519367930"/>
                </a:cxn>
                <a:cxn ang="0">
                  <a:pos x="874450594" y="1673853700"/>
                </a:cxn>
              </a:cxnLst>
              <a:pathLst>
                <a:path w="1101" h="1051">
                  <a:moveTo>
                    <a:pt x="550" y="1051"/>
                  </a:moveTo>
                  <a:cubicBezTo>
                    <a:pt x="174" y="1051"/>
                    <a:pt x="19" y="961"/>
                    <a:pt x="7" y="954"/>
                  </a:cubicBezTo>
                  <a:cubicBezTo>
                    <a:pt x="4" y="951"/>
                    <a:pt x="1" y="945"/>
                    <a:pt x="0" y="942"/>
                  </a:cubicBezTo>
                  <a:cubicBezTo>
                    <a:pt x="0" y="922"/>
                    <a:pt x="3" y="742"/>
                    <a:pt x="187" y="422"/>
                  </a:cubicBezTo>
                  <a:cubicBezTo>
                    <a:pt x="371" y="103"/>
                    <a:pt x="526" y="10"/>
                    <a:pt x="543" y="0"/>
                  </a:cubicBezTo>
                  <a:cubicBezTo>
                    <a:pt x="544" y="0"/>
                    <a:pt x="547" y="0"/>
                    <a:pt x="550" y="0"/>
                  </a:cubicBezTo>
                  <a:cubicBezTo>
                    <a:pt x="553" y="0"/>
                    <a:pt x="556" y="0"/>
                    <a:pt x="557" y="0"/>
                  </a:cubicBezTo>
                  <a:cubicBezTo>
                    <a:pt x="574" y="10"/>
                    <a:pt x="729" y="103"/>
                    <a:pt x="913" y="422"/>
                  </a:cubicBezTo>
                  <a:cubicBezTo>
                    <a:pt x="1101" y="748"/>
                    <a:pt x="1101" y="927"/>
                    <a:pt x="1101" y="941"/>
                  </a:cubicBezTo>
                  <a:cubicBezTo>
                    <a:pt x="1099" y="945"/>
                    <a:pt x="1096" y="951"/>
                    <a:pt x="1094" y="954"/>
                  </a:cubicBezTo>
                  <a:cubicBezTo>
                    <a:pt x="1077" y="964"/>
                    <a:pt x="919" y="1051"/>
                    <a:pt x="550" y="1051"/>
                  </a:cubicBezTo>
                  <a:close/>
                </a:path>
              </a:pathLst>
            </a:custGeom>
            <a:solidFill>
              <a:srgbClr val="F39E02"/>
            </a:solidFill>
            <a:ln w="9525">
              <a:noFill/>
            </a:ln>
          </p:spPr>
          <p:txBody>
            <a:bodyPr/>
            <a:p>
              <a:endParaRPr lang="zh-CN" altLang="en-US"/>
            </a:p>
          </p:txBody>
        </p:sp>
        <p:sp>
          <p:nvSpPr>
            <p:cNvPr id="45077" name="Freeform 7"/>
            <p:cNvSpPr/>
            <p:nvPr/>
          </p:nvSpPr>
          <p:spPr>
            <a:xfrm>
              <a:off x="5929493" y="802608"/>
              <a:ext cx="1389460" cy="1326356"/>
            </a:xfrm>
            <a:custGeom>
              <a:avLst/>
              <a:gdLst/>
              <a:ahLst/>
              <a:cxnLst>
                <a:cxn ang="0">
                  <a:pos x="875952400" y="1673853700"/>
                </a:cxn>
                <a:cxn ang="0">
                  <a:pos x="864824112" y="1673853700"/>
                </a:cxn>
                <a:cxn ang="0">
                  <a:pos x="298872593" y="1001763496"/>
                </a:cxn>
                <a:cxn ang="0">
                  <a:pos x="1589935" y="173596148"/>
                </a:cxn>
                <a:cxn ang="0">
                  <a:pos x="12718224" y="154484507"/>
                </a:cxn>
                <a:cxn ang="0">
                  <a:pos x="875952400" y="0"/>
                </a:cxn>
                <a:cxn ang="0">
                  <a:pos x="1739186577" y="154484507"/>
                </a:cxn>
                <a:cxn ang="0">
                  <a:pos x="1750314866" y="173596148"/>
                </a:cxn>
                <a:cxn ang="0">
                  <a:pos x="1453030947" y="1001763496"/>
                </a:cxn>
                <a:cxn ang="0">
                  <a:pos x="887080689" y="1673853700"/>
                </a:cxn>
                <a:cxn ang="0">
                  <a:pos x="875952400" y="1673853700"/>
                </a:cxn>
              </a:cxnLst>
              <a:pathLst>
                <a:path w="1102" h="1051">
                  <a:moveTo>
                    <a:pt x="551" y="1051"/>
                  </a:moveTo>
                  <a:cubicBezTo>
                    <a:pt x="548" y="1051"/>
                    <a:pt x="545" y="1051"/>
                    <a:pt x="544" y="1051"/>
                  </a:cubicBezTo>
                  <a:cubicBezTo>
                    <a:pt x="527" y="1041"/>
                    <a:pt x="372" y="948"/>
                    <a:pt x="188" y="629"/>
                  </a:cubicBezTo>
                  <a:cubicBezTo>
                    <a:pt x="4" y="309"/>
                    <a:pt x="0" y="129"/>
                    <a:pt x="1" y="109"/>
                  </a:cubicBezTo>
                  <a:cubicBezTo>
                    <a:pt x="2" y="106"/>
                    <a:pt x="5" y="100"/>
                    <a:pt x="8" y="97"/>
                  </a:cubicBezTo>
                  <a:cubicBezTo>
                    <a:pt x="24" y="87"/>
                    <a:pt x="182" y="0"/>
                    <a:pt x="551" y="0"/>
                  </a:cubicBezTo>
                  <a:cubicBezTo>
                    <a:pt x="927" y="0"/>
                    <a:pt x="1082" y="90"/>
                    <a:pt x="1094" y="97"/>
                  </a:cubicBezTo>
                  <a:cubicBezTo>
                    <a:pt x="1097" y="100"/>
                    <a:pt x="1100" y="106"/>
                    <a:pt x="1101" y="109"/>
                  </a:cubicBezTo>
                  <a:cubicBezTo>
                    <a:pt x="1102" y="129"/>
                    <a:pt x="1098" y="309"/>
                    <a:pt x="914" y="629"/>
                  </a:cubicBezTo>
                  <a:cubicBezTo>
                    <a:pt x="726" y="954"/>
                    <a:pt x="571" y="1043"/>
                    <a:pt x="558" y="1051"/>
                  </a:cubicBezTo>
                  <a:cubicBezTo>
                    <a:pt x="557" y="1051"/>
                    <a:pt x="554" y="1051"/>
                    <a:pt x="551" y="1051"/>
                  </a:cubicBezTo>
                  <a:close/>
                </a:path>
              </a:pathLst>
            </a:custGeom>
            <a:solidFill>
              <a:srgbClr val="A23C82"/>
            </a:solidFill>
            <a:ln w="9525">
              <a:noFill/>
            </a:ln>
          </p:spPr>
          <p:txBody>
            <a:bodyPr/>
            <a:p>
              <a:endParaRPr lang="zh-CN" altLang="en-US"/>
            </a:p>
          </p:txBody>
        </p:sp>
        <p:sp>
          <p:nvSpPr>
            <p:cNvPr id="45078" name="Freeform 8"/>
            <p:cNvSpPr/>
            <p:nvPr/>
          </p:nvSpPr>
          <p:spPr>
            <a:xfrm>
              <a:off x="7146312" y="2902870"/>
              <a:ext cx="1389460" cy="1326356"/>
            </a:xfrm>
            <a:custGeom>
              <a:avLst/>
              <a:gdLst/>
              <a:ahLst/>
              <a:cxnLst>
                <a:cxn ang="0">
                  <a:pos x="875952400" y="1673853700"/>
                </a:cxn>
                <a:cxn ang="0">
                  <a:pos x="864824112" y="1672261063"/>
                </a:cxn>
                <a:cxn ang="0">
                  <a:pos x="298872593" y="1000170859"/>
                </a:cxn>
                <a:cxn ang="0">
                  <a:pos x="1589935" y="173596148"/>
                </a:cxn>
                <a:cxn ang="0">
                  <a:pos x="11128288" y="154484507"/>
                </a:cxn>
                <a:cxn ang="0">
                  <a:pos x="875952400" y="0"/>
                </a:cxn>
                <a:cxn ang="0">
                  <a:pos x="1739186577" y="154484507"/>
                </a:cxn>
                <a:cxn ang="0">
                  <a:pos x="1750314866" y="173596148"/>
                </a:cxn>
                <a:cxn ang="0">
                  <a:pos x="1453030947" y="1000170859"/>
                </a:cxn>
                <a:cxn ang="0">
                  <a:pos x="887080689" y="1672261063"/>
                </a:cxn>
                <a:cxn ang="0">
                  <a:pos x="875952400" y="1673853700"/>
                </a:cxn>
              </a:cxnLst>
              <a:pathLst>
                <a:path w="1102" h="1051">
                  <a:moveTo>
                    <a:pt x="551" y="1051"/>
                  </a:moveTo>
                  <a:cubicBezTo>
                    <a:pt x="548" y="1051"/>
                    <a:pt x="545" y="1051"/>
                    <a:pt x="544" y="1050"/>
                  </a:cubicBezTo>
                  <a:cubicBezTo>
                    <a:pt x="527" y="1041"/>
                    <a:pt x="372" y="947"/>
                    <a:pt x="188" y="628"/>
                  </a:cubicBezTo>
                  <a:cubicBezTo>
                    <a:pt x="4" y="309"/>
                    <a:pt x="0" y="129"/>
                    <a:pt x="1" y="109"/>
                  </a:cubicBezTo>
                  <a:cubicBezTo>
                    <a:pt x="2" y="106"/>
                    <a:pt x="5" y="100"/>
                    <a:pt x="7" y="97"/>
                  </a:cubicBezTo>
                  <a:cubicBezTo>
                    <a:pt x="24" y="87"/>
                    <a:pt x="182" y="0"/>
                    <a:pt x="551" y="0"/>
                  </a:cubicBezTo>
                  <a:cubicBezTo>
                    <a:pt x="920" y="0"/>
                    <a:pt x="1078" y="87"/>
                    <a:pt x="1094" y="97"/>
                  </a:cubicBezTo>
                  <a:cubicBezTo>
                    <a:pt x="1097" y="100"/>
                    <a:pt x="1100" y="106"/>
                    <a:pt x="1101" y="109"/>
                  </a:cubicBezTo>
                  <a:cubicBezTo>
                    <a:pt x="1102" y="128"/>
                    <a:pt x="1098" y="309"/>
                    <a:pt x="914" y="628"/>
                  </a:cubicBezTo>
                  <a:cubicBezTo>
                    <a:pt x="730" y="947"/>
                    <a:pt x="575" y="1041"/>
                    <a:pt x="558" y="1050"/>
                  </a:cubicBezTo>
                  <a:cubicBezTo>
                    <a:pt x="557" y="1051"/>
                    <a:pt x="554" y="1051"/>
                    <a:pt x="551" y="1051"/>
                  </a:cubicBezTo>
                  <a:close/>
                </a:path>
              </a:pathLst>
            </a:custGeom>
            <a:solidFill>
              <a:srgbClr val="E72918"/>
            </a:solidFill>
            <a:ln w="9525">
              <a:noFill/>
            </a:ln>
          </p:spPr>
          <p:txBody>
            <a:bodyPr/>
            <a:p>
              <a:endParaRPr lang="zh-CN" altLang="en-US"/>
            </a:p>
          </p:txBody>
        </p:sp>
        <p:sp>
          <p:nvSpPr>
            <p:cNvPr id="45079" name="Freeform 9"/>
            <p:cNvSpPr/>
            <p:nvPr/>
          </p:nvSpPr>
          <p:spPr>
            <a:xfrm>
              <a:off x="4717437" y="1235995"/>
              <a:ext cx="1389460" cy="1326356"/>
            </a:xfrm>
            <a:custGeom>
              <a:avLst/>
              <a:gdLst/>
              <a:ahLst/>
              <a:cxnLst>
                <a:cxn ang="0">
                  <a:pos x="875952400" y="1673853700"/>
                </a:cxn>
                <a:cxn ang="0">
                  <a:pos x="11128288" y="1519367930"/>
                </a:cxn>
                <a:cxn ang="0">
                  <a:pos x="1589935" y="1500256289"/>
                </a:cxn>
                <a:cxn ang="0">
                  <a:pos x="298872593" y="673681578"/>
                </a:cxn>
                <a:cxn ang="0">
                  <a:pos x="864824112" y="1592636"/>
                </a:cxn>
                <a:cxn ang="0">
                  <a:pos x="875952400" y="0"/>
                </a:cxn>
                <a:cxn ang="0">
                  <a:pos x="887080689" y="1592636"/>
                </a:cxn>
                <a:cxn ang="0">
                  <a:pos x="1453030947" y="673681578"/>
                </a:cxn>
                <a:cxn ang="0">
                  <a:pos x="1750314866" y="1500256289"/>
                </a:cxn>
                <a:cxn ang="0">
                  <a:pos x="1739186577" y="1519367930"/>
                </a:cxn>
                <a:cxn ang="0">
                  <a:pos x="875952400" y="1673853700"/>
                </a:cxn>
              </a:cxnLst>
              <a:pathLst>
                <a:path w="1102" h="1051">
                  <a:moveTo>
                    <a:pt x="551" y="1051"/>
                  </a:moveTo>
                  <a:cubicBezTo>
                    <a:pt x="182" y="1051"/>
                    <a:pt x="24" y="964"/>
                    <a:pt x="7" y="954"/>
                  </a:cubicBezTo>
                  <a:cubicBezTo>
                    <a:pt x="5" y="951"/>
                    <a:pt x="2" y="945"/>
                    <a:pt x="1" y="942"/>
                  </a:cubicBezTo>
                  <a:cubicBezTo>
                    <a:pt x="0" y="922"/>
                    <a:pt x="4" y="742"/>
                    <a:pt x="188" y="423"/>
                  </a:cubicBezTo>
                  <a:cubicBezTo>
                    <a:pt x="372" y="104"/>
                    <a:pt x="527" y="10"/>
                    <a:pt x="544" y="1"/>
                  </a:cubicBezTo>
                  <a:cubicBezTo>
                    <a:pt x="545" y="0"/>
                    <a:pt x="548" y="0"/>
                    <a:pt x="551" y="0"/>
                  </a:cubicBezTo>
                  <a:cubicBezTo>
                    <a:pt x="554" y="0"/>
                    <a:pt x="557" y="0"/>
                    <a:pt x="558" y="1"/>
                  </a:cubicBezTo>
                  <a:cubicBezTo>
                    <a:pt x="575" y="10"/>
                    <a:pt x="729" y="104"/>
                    <a:pt x="914" y="423"/>
                  </a:cubicBezTo>
                  <a:cubicBezTo>
                    <a:pt x="1102" y="748"/>
                    <a:pt x="1102" y="927"/>
                    <a:pt x="1101" y="942"/>
                  </a:cubicBezTo>
                  <a:cubicBezTo>
                    <a:pt x="1100" y="945"/>
                    <a:pt x="1097" y="951"/>
                    <a:pt x="1094" y="954"/>
                  </a:cubicBezTo>
                  <a:cubicBezTo>
                    <a:pt x="1078" y="964"/>
                    <a:pt x="920" y="1051"/>
                    <a:pt x="551" y="1051"/>
                  </a:cubicBezTo>
                  <a:close/>
                </a:path>
              </a:pathLst>
            </a:custGeom>
            <a:solidFill>
              <a:srgbClr val="009E9F"/>
            </a:solidFill>
            <a:ln w="9525">
              <a:noFill/>
            </a:ln>
          </p:spPr>
          <p:txBody>
            <a:bodyPr/>
            <a:p>
              <a:endParaRPr lang="zh-CN" altLang="en-US"/>
            </a:p>
          </p:txBody>
        </p:sp>
        <p:sp>
          <p:nvSpPr>
            <p:cNvPr id="45080" name="Freeform 10"/>
            <p:cNvSpPr/>
            <p:nvPr/>
          </p:nvSpPr>
          <p:spPr>
            <a:xfrm>
              <a:off x="5934255" y="3337448"/>
              <a:ext cx="1388269" cy="1325166"/>
            </a:xfrm>
            <a:custGeom>
              <a:avLst/>
              <a:gdLst/>
              <a:ahLst/>
              <a:cxnLst>
                <a:cxn ang="0">
                  <a:pos x="876040610" y="1670851501"/>
                </a:cxn>
                <a:cxn ang="0">
                  <a:pos x="11128848" y="1516643030"/>
                </a:cxn>
                <a:cxn ang="0">
                  <a:pos x="0" y="1497566187"/>
                </a:cxn>
                <a:cxn ang="0">
                  <a:pos x="298902763" y="670884515"/>
                </a:cxn>
                <a:cxn ang="0">
                  <a:pos x="864911761" y="0"/>
                </a:cxn>
                <a:cxn ang="0">
                  <a:pos x="876040610" y="0"/>
                </a:cxn>
                <a:cxn ang="0">
                  <a:pos x="887169458" y="0"/>
                </a:cxn>
                <a:cxn ang="0">
                  <a:pos x="1453177195" y="670884515"/>
                </a:cxn>
                <a:cxn ang="0">
                  <a:pos x="1750491204" y="1497566187"/>
                </a:cxn>
                <a:cxn ang="0">
                  <a:pos x="1739362356" y="1516643030"/>
                </a:cxn>
                <a:cxn ang="0">
                  <a:pos x="876040610" y="1670851501"/>
                </a:cxn>
              </a:cxnLst>
              <a:pathLst>
                <a:path w="1101" h="1051">
                  <a:moveTo>
                    <a:pt x="551" y="1051"/>
                  </a:moveTo>
                  <a:cubicBezTo>
                    <a:pt x="182" y="1051"/>
                    <a:pt x="24" y="964"/>
                    <a:pt x="7" y="954"/>
                  </a:cubicBezTo>
                  <a:cubicBezTo>
                    <a:pt x="5" y="951"/>
                    <a:pt x="2" y="945"/>
                    <a:pt x="0" y="942"/>
                  </a:cubicBezTo>
                  <a:cubicBezTo>
                    <a:pt x="0" y="922"/>
                    <a:pt x="4" y="742"/>
                    <a:pt x="188" y="422"/>
                  </a:cubicBezTo>
                  <a:cubicBezTo>
                    <a:pt x="372" y="103"/>
                    <a:pt x="527" y="10"/>
                    <a:pt x="544" y="0"/>
                  </a:cubicBezTo>
                  <a:cubicBezTo>
                    <a:pt x="545" y="0"/>
                    <a:pt x="548" y="0"/>
                    <a:pt x="551" y="0"/>
                  </a:cubicBezTo>
                  <a:cubicBezTo>
                    <a:pt x="554" y="0"/>
                    <a:pt x="556" y="0"/>
                    <a:pt x="558" y="0"/>
                  </a:cubicBezTo>
                  <a:cubicBezTo>
                    <a:pt x="575" y="10"/>
                    <a:pt x="729" y="103"/>
                    <a:pt x="914" y="422"/>
                  </a:cubicBezTo>
                  <a:cubicBezTo>
                    <a:pt x="1098" y="742"/>
                    <a:pt x="1101" y="922"/>
                    <a:pt x="1101" y="942"/>
                  </a:cubicBezTo>
                  <a:cubicBezTo>
                    <a:pt x="1100" y="945"/>
                    <a:pt x="1097" y="951"/>
                    <a:pt x="1094" y="954"/>
                  </a:cubicBezTo>
                  <a:cubicBezTo>
                    <a:pt x="1077" y="964"/>
                    <a:pt x="920" y="1051"/>
                    <a:pt x="551" y="1051"/>
                  </a:cubicBezTo>
                  <a:close/>
                </a:path>
              </a:pathLst>
            </a:custGeom>
            <a:solidFill>
              <a:srgbClr val="F39E02"/>
            </a:solidFill>
            <a:ln w="9525">
              <a:noFill/>
            </a:ln>
          </p:spPr>
          <p:txBody>
            <a:bodyPr/>
            <a:p>
              <a:endParaRPr lang="zh-CN" altLang="en-US"/>
            </a:p>
          </p:txBody>
        </p:sp>
        <p:sp>
          <p:nvSpPr>
            <p:cNvPr id="45081" name="Freeform 11"/>
            <p:cNvSpPr/>
            <p:nvPr/>
          </p:nvSpPr>
          <p:spPr>
            <a:xfrm>
              <a:off x="4719818" y="2906443"/>
              <a:ext cx="1388269" cy="1326356"/>
            </a:xfrm>
            <a:custGeom>
              <a:avLst/>
              <a:gdLst/>
              <a:ahLst/>
              <a:cxnLst>
                <a:cxn ang="0">
                  <a:pos x="876040610" y="1673853700"/>
                </a:cxn>
                <a:cxn ang="0">
                  <a:pos x="864911761" y="1673853700"/>
                </a:cxn>
                <a:cxn ang="0">
                  <a:pos x="298902763" y="1001763496"/>
                </a:cxn>
                <a:cxn ang="0">
                  <a:pos x="0" y="173596148"/>
                </a:cxn>
                <a:cxn ang="0">
                  <a:pos x="11128848" y="154484507"/>
                </a:cxn>
                <a:cxn ang="0">
                  <a:pos x="876040610" y="0"/>
                </a:cxn>
                <a:cxn ang="0">
                  <a:pos x="1739362356" y="154484507"/>
                </a:cxn>
                <a:cxn ang="0">
                  <a:pos x="1750491204" y="173596148"/>
                </a:cxn>
                <a:cxn ang="0">
                  <a:pos x="1453177195" y="1001763496"/>
                </a:cxn>
                <a:cxn ang="0">
                  <a:pos x="887169458" y="1673853700"/>
                </a:cxn>
                <a:cxn ang="0">
                  <a:pos x="876040610" y="1673853700"/>
                </a:cxn>
              </a:cxnLst>
              <a:pathLst>
                <a:path w="1101" h="1051">
                  <a:moveTo>
                    <a:pt x="551" y="1051"/>
                  </a:moveTo>
                  <a:cubicBezTo>
                    <a:pt x="548" y="1051"/>
                    <a:pt x="545" y="1051"/>
                    <a:pt x="544" y="1051"/>
                  </a:cubicBezTo>
                  <a:cubicBezTo>
                    <a:pt x="527" y="1041"/>
                    <a:pt x="372" y="948"/>
                    <a:pt x="188" y="629"/>
                  </a:cubicBezTo>
                  <a:cubicBezTo>
                    <a:pt x="0" y="303"/>
                    <a:pt x="0" y="124"/>
                    <a:pt x="0" y="109"/>
                  </a:cubicBezTo>
                  <a:cubicBezTo>
                    <a:pt x="1" y="106"/>
                    <a:pt x="5" y="100"/>
                    <a:pt x="7" y="97"/>
                  </a:cubicBezTo>
                  <a:cubicBezTo>
                    <a:pt x="24" y="87"/>
                    <a:pt x="182" y="0"/>
                    <a:pt x="551" y="0"/>
                  </a:cubicBezTo>
                  <a:cubicBezTo>
                    <a:pt x="919" y="0"/>
                    <a:pt x="1077" y="87"/>
                    <a:pt x="1094" y="97"/>
                  </a:cubicBezTo>
                  <a:cubicBezTo>
                    <a:pt x="1097" y="100"/>
                    <a:pt x="1100" y="106"/>
                    <a:pt x="1101" y="109"/>
                  </a:cubicBezTo>
                  <a:cubicBezTo>
                    <a:pt x="1101" y="129"/>
                    <a:pt x="1098" y="309"/>
                    <a:pt x="914" y="629"/>
                  </a:cubicBezTo>
                  <a:cubicBezTo>
                    <a:pt x="729" y="948"/>
                    <a:pt x="575" y="1041"/>
                    <a:pt x="558" y="1051"/>
                  </a:cubicBezTo>
                  <a:cubicBezTo>
                    <a:pt x="556" y="1051"/>
                    <a:pt x="554" y="1051"/>
                    <a:pt x="551" y="1051"/>
                  </a:cubicBezTo>
                  <a:close/>
                </a:path>
              </a:pathLst>
            </a:custGeom>
            <a:solidFill>
              <a:srgbClr val="A23C82"/>
            </a:solidFill>
            <a:ln w="9525">
              <a:noFill/>
            </a:ln>
          </p:spPr>
          <p:txBody>
            <a:bodyPr/>
            <a:p>
              <a:endParaRPr lang="zh-CN" altLang="en-US"/>
            </a:p>
          </p:txBody>
        </p:sp>
        <p:sp>
          <p:nvSpPr>
            <p:cNvPr id="45082" name="文本框 60"/>
            <p:cNvSpPr txBox="1"/>
            <p:nvPr/>
          </p:nvSpPr>
          <p:spPr>
            <a:xfrm>
              <a:off x="5212061" y="1555649"/>
              <a:ext cx="462957" cy="370812"/>
            </a:xfrm>
            <a:prstGeom prst="rect">
              <a:avLst/>
            </a:prstGeom>
            <a:noFill/>
            <a:ln w="9525">
              <a:noFill/>
            </a:ln>
          </p:spPr>
          <p:txBody>
            <a:bodyPr wrap="none" lIns="92117" tIns="46058" rIns="92117" bIns="46058" anchor="t" anchorCtr="0">
              <a:spAutoFit/>
            </a:bodyPr>
            <a:p>
              <a:pPr defTabSz="1228725"/>
              <a:r>
                <a:rPr lang="en-US" altLang="zh-CN" b="1">
                  <a:latin typeface="微软雅黑" panose="020B0503020204020204" pitchFamily="34" charset="-122"/>
                  <a:ea typeface="微软雅黑" panose="020B0503020204020204" pitchFamily="34" charset="-122"/>
                </a:rPr>
                <a:t>02</a:t>
              </a:r>
              <a:endParaRPr lang="en-US" altLang="zh-CN" b="1">
                <a:latin typeface="微软雅黑" panose="020B0503020204020204" pitchFamily="34" charset="-122"/>
                <a:ea typeface="微软雅黑" panose="020B0503020204020204" pitchFamily="34" charset="-122"/>
              </a:endParaRPr>
            </a:p>
          </p:txBody>
        </p:sp>
        <p:sp>
          <p:nvSpPr>
            <p:cNvPr id="45083" name="文本框 12"/>
            <p:cNvSpPr txBox="1"/>
            <p:nvPr/>
          </p:nvSpPr>
          <p:spPr>
            <a:xfrm>
              <a:off x="4852509" y="2082459"/>
              <a:ext cx="1160016" cy="370812"/>
            </a:xfrm>
            <a:prstGeom prst="rect">
              <a:avLst/>
            </a:prstGeom>
            <a:noFill/>
            <a:ln w="9525">
              <a:noFill/>
            </a:ln>
          </p:spPr>
          <p:txBody>
            <a:bodyPr wrap="none" lIns="92117" tIns="46058" rIns="92117" bIns="46058" anchor="t" anchorCtr="0">
              <a:spAutoFit/>
            </a:bodyPr>
            <a:p>
              <a:pPr defTabSz="1228725"/>
              <a:r>
                <a:rPr lang="zh-CN" altLang="en-US" b="1">
                  <a:latin typeface="微软雅黑" panose="020B0503020204020204" pitchFamily="34" charset="-122"/>
                  <a:ea typeface="微软雅黑" panose="020B0503020204020204" pitchFamily="34" charset="-122"/>
                </a:rPr>
                <a:t>创设情境</a:t>
              </a:r>
              <a:endParaRPr lang="zh-CN" altLang="en-US" b="1">
                <a:latin typeface="微软雅黑" panose="020B0503020204020204" pitchFamily="34" charset="-122"/>
                <a:ea typeface="微软雅黑" panose="020B0503020204020204" pitchFamily="34" charset="-122"/>
              </a:endParaRPr>
            </a:p>
          </p:txBody>
        </p:sp>
      </p:grpSp>
      <p:sp>
        <p:nvSpPr>
          <p:cNvPr id="974889" name="文本框 86"/>
          <p:cNvSpPr txBox="1"/>
          <p:nvPr/>
        </p:nvSpPr>
        <p:spPr>
          <a:xfrm>
            <a:off x="1839913" y="3081338"/>
            <a:ext cx="4475162" cy="533400"/>
          </a:xfrm>
          <a:prstGeom prst="rect">
            <a:avLst/>
          </a:prstGeom>
          <a:noFill/>
          <a:ln w="9525">
            <a:noFill/>
          </a:ln>
        </p:spPr>
        <p:txBody>
          <a:bodyPr lIns="92117" tIns="46058" rIns="92117" bIns="46058" anchor="t" anchorCtr="0">
            <a:spAutoFit/>
          </a:bodyPr>
          <a:p>
            <a:pPr marL="287655" indent="-287655" defTabSz="1228725">
              <a:lnSpc>
                <a:spcPct val="120000"/>
              </a:lnSpc>
              <a:spcAft>
                <a:spcPts val="800"/>
              </a:spcAft>
              <a:buFont typeface="Wingdings" panose="05000000000000000000" pitchFamily="2" charset="2"/>
              <a:buChar char="n"/>
            </a:pPr>
            <a:r>
              <a:rPr lang="zh-CN" altLang="en-US">
                <a:solidFill>
                  <a:srgbClr val="595959"/>
                </a:solidFill>
                <a:latin typeface="微软雅黑" panose="020B0503020204020204" pitchFamily="34" charset="-122"/>
                <a:ea typeface="微软雅黑" panose="020B0503020204020204" pitchFamily="34" charset="-122"/>
              </a:rPr>
              <a:t>通过工作情境转变学生的角色。</a:t>
            </a:r>
            <a:endParaRPr lang="zh-CN" altLang="en-US">
              <a:solidFill>
                <a:srgbClr val="595959"/>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1839913" y="2263775"/>
            <a:ext cx="2108200" cy="609600"/>
            <a:chOff x="755298" y="2917165"/>
            <a:chExt cx="1584454" cy="447077"/>
          </a:xfrm>
        </p:grpSpPr>
        <p:sp>
          <p:nvSpPr>
            <p:cNvPr id="45086" name="Freeform 60"/>
            <p:cNvSpPr/>
            <p:nvPr/>
          </p:nvSpPr>
          <p:spPr>
            <a:xfrm>
              <a:off x="755298" y="2917165"/>
              <a:ext cx="416207" cy="447076"/>
            </a:xfrm>
            <a:custGeom>
              <a:avLst/>
              <a:gdLst/>
              <a:ahLst/>
              <a:cxnLst>
                <a:cxn ang="0">
                  <a:pos x="376447326" y="329358035"/>
                </a:cxn>
                <a:cxn ang="0">
                  <a:pos x="351954925" y="303118479"/>
                </a:cxn>
                <a:cxn ang="0">
                  <a:pos x="278480579" y="263305885"/>
                </a:cxn>
                <a:cxn ang="0">
                  <a:pos x="247638402" y="232541349"/>
                </a:cxn>
                <a:cxn ang="0">
                  <a:pos x="237660863" y="217159081"/>
                </a:cxn>
                <a:cxn ang="0">
                  <a:pos x="261245609" y="180061285"/>
                </a:cxn>
                <a:cxn ang="0">
                  <a:pos x="266687730" y="167393815"/>
                </a:cxn>
                <a:cxn ang="0">
                  <a:pos x="270316446" y="133009866"/>
                </a:cxn>
                <a:cxn ang="0">
                  <a:pos x="258523596" y="51575448"/>
                </a:cxn>
                <a:cxn ang="0">
                  <a:pos x="253988178" y="47051419"/>
                </a:cxn>
                <a:cxn ang="0">
                  <a:pos x="237660863" y="33478382"/>
                </a:cxn>
                <a:cxn ang="0">
                  <a:pos x="140600820" y="45241237"/>
                </a:cxn>
                <a:cxn ang="0">
                  <a:pos x="126994565" y="126676606"/>
                </a:cxn>
                <a:cxn ang="0">
                  <a:pos x="128807970" y="161964220"/>
                </a:cxn>
                <a:cxn ang="0">
                  <a:pos x="136065401" y="176441872"/>
                </a:cxn>
                <a:cxn ang="0">
                  <a:pos x="138786462" y="182776083"/>
                </a:cxn>
                <a:cxn ang="0">
                  <a:pos x="140600820" y="181870516"/>
                </a:cxn>
                <a:cxn ang="0">
                  <a:pos x="161464505" y="216254466"/>
                </a:cxn>
                <a:cxn ang="0">
                  <a:pos x="144229535" y="231636734"/>
                </a:cxn>
                <a:cxn ang="0">
                  <a:pos x="117016074" y="263305885"/>
                </a:cxn>
                <a:cxn ang="0">
                  <a:pos x="43540776" y="303118479"/>
                </a:cxn>
                <a:cxn ang="0">
                  <a:pos x="19049327" y="329358035"/>
                </a:cxn>
                <a:cxn ang="0">
                  <a:pos x="0" y="408078606"/>
                </a:cxn>
                <a:cxn ang="0">
                  <a:pos x="0" y="425270105"/>
                </a:cxn>
                <a:cxn ang="0">
                  <a:pos x="396403356" y="425270105"/>
                </a:cxn>
                <a:cxn ang="0">
                  <a:pos x="396403356" y="408078606"/>
                </a:cxn>
                <a:cxn ang="0">
                  <a:pos x="376447326" y="329358035"/>
                </a:cxn>
              </a:cxnLst>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A23C82"/>
            </a:solidFill>
            <a:ln w="9525">
              <a:noFill/>
            </a:ln>
          </p:spPr>
          <p:txBody>
            <a:bodyPr/>
            <a:p>
              <a:endParaRPr lang="zh-CN" altLang="en-US"/>
            </a:p>
          </p:txBody>
        </p:sp>
        <p:sp>
          <p:nvSpPr>
            <p:cNvPr id="29" name="圆角矩形 28"/>
            <p:cNvSpPr/>
            <p:nvPr/>
          </p:nvSpPr>
          <p:spPr>
            <a:xfrm>
              <a:off x="1256405" y="3037084"/>
              <a:ext cx="1083347" cy="327158"/>
            </a:xfrm>
            <a:prstGeom prst="roundRect">
              <a:avLst>
                <a:gd name="adj" fmla="val 9938"/>
              </a:avLst>
            </a:prstGeom>
            <a:solidFill>
              <a:srgbClr val="A23C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1228725" fontAlgn="base"/>
              <a:r>
                <a:rPr lang="zh-CN" altLang="en-US" strike="noStrike" noProof="1">
                  <a:solidFill>
                    <a:srgbClr val="FFFFFF"/>
                  </a:solidFill>
                  <a:latin typeface="微软雅黑" panose="020B0503020204020204" pitchFamily="34" charset="-122"/>
                  <a:ea typeface="微软雅黑" panose="020B0503020204020204" pitchFamily="34" charset="-122"/>
                  <a:cs typeface="Arial Unicode MS" panose="020B0604020202020204" pitchFamily="34" charset="-122"/>
                </a:rPr>
                <a:t>设计思路</a:t>
              </a:r>
              <a:endParaRPr lang="zh-CN" altLang="en-US" strike="noStrike" noProof="1">
                <a:solidFill>
                  <a:srgbClr val="FFFFFF"/>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45088" name="等腰三角形 29"/>
            <p:cNvSpPr/>
            <p:nvPr/>
          </p:nvSpPr>
          <p:spPr>
            <a:xfrm rot="-5400000">
              <a:off x="1200091" y="3087285"/>
              <a:ext cx="55973" cy="113148"/>
            </a:xfrm>
            <a:prstGeom prst="triangle">
              <a:avLst>
                <a:gd name="adj" fmla="val 50000"/>
              </a:avLst>
            </a:prstGeom>
            <a:solidFill>
              <a:srgbClr val="A23C82"/>
            </a:solidFill>
            <a:ln w="9525">
              <a:noFill/>
            </a:ln>
          </p:spPr>
          <p:txBody>
            <a:bodyPr vert="eaVert" lIns="0" tIns="0" rIns="0" bIns="0"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par>
                          <p:cTn id="18" fill="hold">
                            <p:stCondLst>
                              <p:cond delay="2799"/>
                            </p:stCondLst>
                            <p:childTnLst>
                              <p:par>
                                <p:cTn id="19" presetID="22" presetClass="entr" presetSubtype="8"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par>
                          <p:cTn id="22" fill="hold">
                            <p:stCondLst>
                              <p:cond delay="3299"/>
                            </p:stCondLst>
                            <p:childTnLst>
                              <p:par>
                                <p:cTn id="23" presetID="2" presetClass="entr" presetSubtype="4" fill="hold" grpId="0" nodeType="afterEffect">
                                  <p:stCondLst>
                                    <p:cond delay="0"/>
                                  </p:stCondLst>
                                  <p:childTnLst>
                                    <p:set>
                                      <p:cBhvr>
                                        <p:cTn id="24" dur="1" fill="hold">
                                          <p:stCondLst>
                                            <p:cond delay="0"/>
                                          </p:stCondLst>
                                        </p:cTn>
                                        <p:tgtEl>
                                          <p:spTgt spid="974889"/>
                                        </p:tgtEl>
                                        <p:attrNameLst>
                                          <p:attrName>style.visibility</p:attrName>
                                        </p:attrNameLst>
                                      </p:cBhvr>
                                      <p:to>
                                        <p:strVal val="visible"/>
                                      </p:to>
                                    </p:set>
                                    <p:anim calcmode="lin" valueType="num">
                                      <p:cBhvr>
                                        <p:cTn id="25" dur="500" fill="hold"/>
                                        <p:tgtEl>
                                          <p:spTgt spid="974889"/>
                                        </p:tgtEl>
                                        <p:attrNameLst>
                                          <p:attrName>ppt_x</p:attrName>
                                        </p:attrNameLst>
                                      </p:cBhvr>
                                      <p:tavLst>
                                        <p:tav tm="0">
                                          <p:val>
                                            <p:strVal val="#ppt_x"/>
                                          </p:val>
                                        </p:tav>
                                        <p:tav tm="100000">
                                          <p:val>
                                            <p:strVal val="#ppt_x"/>
                                          </p:val>
                                        </p:tav>
                                      </p:tavLst>
                                    </p:anim>
                                    <p:anim calcmode="lin" valueType="num">
                                      <p:cBhvr>
                                        <p:cTn id="26" dur="500" fill="hold"/>
                                        <p:tgtEl>
                                          <p:spTgt spid="974889"/>
                                        </p:tgtEl>
                                        <p:attrNameLst>
                                          <p:attrName>ppt_y</p:attrName>
                                        </p:attrNameLst>
                                      </p:cBhvr>
                                      <p:tavLst>
                                        <p:tav tm="0">
                                          <p:val>
                                            <p:strVal val="1+#ppt_h/2"/>
                                          </p:val>
                                        </p:tav>
                                        <p:tav tm="100000">
                                          <p:val>
                                            <p:strVal val="#ppt_y"/>
                                          </p:val>
                                        </p:tav>
                                      </p:tavLst>
                                    </p:anim>
                                  </p:childTnLst>
                                </p:cTn>
                              </p:par>
                            </p:childTnLst>
                          </p:cTn>
                        </p:par>
                        <p:par>
                          <p:cTn id="27" fill="hold">
                            <p:stCondLst>
                              <p:cond delay="3799"/>
                            </p:stCondLst>
                            <p:childTnLst>
                              <p:par>
                                <p:cTn id="28" presetID="14" presetClass="entr" presetSubtype="1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5" grpId="0"/>
      <p:bldP spid="97488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文本框 45"/>
          <p:cNvSpPr txBox="1"/>
          <p:nvPr/>
        </p:nvSpPr>
        <p:spPr>
          <a:xfrm>
            <a:off x="2659063" y="5637213"/>
            <a:ext cx="184150" cy="457200"/>
          </a:xfrm>
          <a:prstGeom prst="rect">
            <a:avLst/>
          </a:prstGeom>
          <a:noFill/>
          <a:ln w="9525">
            <a:noFill/>
          </a:ln>
        </p:spPr>
        <p:txBody>
          <a:bodyPr wrap="none" lIns="92117" tIns="46058" rIns="92117" bIns="46058" anchor="t" anchorCtr="0">
            <a:spAutoFit/>
          </a:bodyPr>
          <a:p>
            <a:pPr defTabSz="1228725"/>
            <a:endParaRPr lang="zh-CN" altLang="en-US">
              <a:solidFill>
                <a:srgbClr val="FEB54F"/>
              </a:solidFill>
              <a:latin typeface="微软雅黑" panose="020B0503020204020204" pitchFamily="34" charset="-122"/>
              <a:ea typeface="微软雅黑" panose="020B0503020204020204" pitchFamily="34" charset="-122"/>
            </a:endParaRPr>
          </a:p>
        </p:txBody>
      </p:sp>
      <p:grpSp>
        <p:nvGrpSpPr>
          <p:cNvPr id="962669" name="Group 109"/>
          <p:cNvGrpSpPr/>
          <p:nvPr/>
        </p:nvGrpSpPr>
        <p:grpSpPr>
          <a:xfrm>
            <a:off x="1181100" y="2278063"/>
            <a:ext cx="2181225" cy="2614612"/>
            <a:chOff x="250" y="831"/>
            <a:chExt cx="1110" cy="1330"/>
          </a:xfrm>
        </p:grpSpPr>
        <p:pic>
          <p:nvPicPr>
            <p:cNvPr id="10243" name="图片 8"/>
            <p:cNvPicPr/>
            <p:nvPr/>
          </p:nvPicPr>
          <p:blipFill>
            <a:blip r:embed="rId1"/>
            <a:srcRect l="17786" r="18793"/>
            <a:stretch>
              <a:fillRect/>
            </a:stretch>
          </p:blipFill>
          <p:spPr>
            <a:xfrm>
              <a:off x="250" y="944"/>
              <a:ext cx="1091" cy="1137"/>
            </a:xfrm>
            <a:prstGeom prst="rect">
              <a:avLst/>
            </a:prstGeom>
            <a:noFill/>
            <a:ln w="9525">
              <a:noFill/>
            </a:ln>
          </p:spPr>
        </p:pic>
        <p:sp>
          <p:nvSpPr>
            <p:cNvPr id="15" name="任意多边形 14"/>
            <p:cNvSpPr/>
            <p:nvPr/>
          </p:nvSpPr>
          <p:spPr>
            <a:xfrm rot="10800000">
              <a:off x="250" y="1110"/>
              <a:ext cx="1097" cy="832"/>
            </a:xfrm>
            <a:custGeom>
              <a:avLst/>
              <a:gdLst>
                <a:gd name="connsiteX0" fmla="*/ 1484026 w 1484026"/>
                <a:gd name="connsiteY0" fmla="*/ 1340559 h 1340559"/>
                <a:gd name="connsiteX1" fmla="*/ 0 w 1484026"/>
                <a:gd name="connsiteY1" fmla="*/ 1340559 h 1340559"/>
                <a:gd name="connsiteX2" fmla="*/ 0 w 1484026"/>
                <a:gd name="connsiteY2" fmla="*/ 96375 h 1340559"/>
                <a:gd name="connsiteX3" fmla="*/ 613512 w 1484026"/>
                <a:gd name="connsiteY3" fmla="*/ 96375 h 1340559"/>
                <a:gd name="connsiteX4" fmla="*/ 742012 w 1484026"/>
                <a:gd name="connsiteY4" fmla="*/ 0 h 1340559"/>
                <a:gd name="connsiteX5" fmla="*/ 870512 w 1484026"/>
                <a:gd name="connsiteY5" fmla="*/ 96375 h 1340559"/>
                <a:gd name="connsiteX6" fmla="*/ 1484026 w 1484026"/>
                <a:gd name="connsiteY6" fmla="*/ 96375 h 134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026" h="1340559">
                  <a:moveTo>
                    <a:pt x="1484026" y="1340559"/>
                  </a:moveTo>
                  <a:lnTo>
                    <a:pt x="0" y="1340559"/>
                  </a:lnTo>
                  <a:lnTo>
                    <a:pt x="0" y="96375"/>
                  </a:lnTo>
                  <a:lnTo>
                    <a:pt x="613512" y="96375"/>
                  </a:lnTo>
                  <a:lnTo>
                    <a:pt x="742012" y="0"/>
                  </a:lnTo>
                  <a:lnTo>
                    <a:pt x="870512" y="96375"/>
                  </a:lnTo>
                  <a:lnTo>
                    <a:pt x="1484026" y="96375"/>
                  </a:lnTo>
                  <a:close/>
                </a:path>
              </a:pathLst>
            </a:custGeom>
            <a:solidFill>
              <a:srgbClr val="F39E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strike="noStrike" noProof="1">
                <a:latin typeface="微软雅黑" panose="020B0503020204020204" pitchFamily="34" charset="-122"/>
                <a:ea typeface="微软雅黑" panose="020B0503020204020204" pitchFamily="34" charset="-122"/>
              </a:endParaRPr>
            </a:p>
          </p:txBody>
        </p:sp>
        <p:pic>
          <p:nvPicPr>
            <p:cNvPr id="10245" name="图片 4"/>
            <p:cNvPicPr/>
            <p:nvPr/>
          </p:nvPicPr>
          <p:blipFill>
            <a:blip r:embed="rId2"/>
            <a:stretch>
              <a:fillRect/>
            </a:stretch>
          </p:blipFill>
          <p:spPr>
            <a:xfrm>
              <a:off x="250" y="831"/>
              <a:ext cx="80" cy="1330"/>
            </a:xfrm>
            <a:prstGeom prst="rect">
              <a:avLst/>
            </a:prstGeom>
            <a:noFill/>
            <a:ln w="9525">
              <a:noFill/>
            </a:ln>
          </p:spPr>
        </p:pic>
        <p:pic>
          <p:nvPicPr>
            <p:cNvPr id="10246" name="图片 5"/>
            <p:cNvPicPr/>
            <p:nvPr/>
          </p:nvPicPr>
          <p:blipFill>
            <a:blip r:embed="rId2"/>
            <a:stretch>
              <a:fillRect/>
            </a:stretch>
          </p:blipFill>
          <p:spPr>
            <a:xfrm flipH="1">
              <a:off x="1280" y="831"/>
              <a:ext cx="80" cy="1330"/>
            </a:xfrm>
            <a:prstGeom prst="rect">
              <a:avLst/>
            </a:prstGeom>
            <a:noFill/>
            <a:ln w="9525">
              <a:noFill/>
            </a:ln>
          </p:spPr>
        </p:pic>
        <p:grpSp>
          <p:nvGrpSpPr>
            <p:cNvPr id="10247" name="组合 32"/>
            <p:cNvGrpSpPr/>
            <p:nvPr/>
          </p:nvGrpSpPr>
          <p:grpSpPr>
            <a:xfrm>
              <a:off x="477" y="1239"/>
              <a:ext cx="635" cy="507"/>
              <a:chOff x="3878701" y="1094303"/>
              <a:chExt cx="741736" cy="577088"/>
            </a:xfrm>
          </p:grpSpPr>
          <p:grpSp>
            <p:nvGrpSpPr>
              <p:cNvPr id="10248" name="椭圆 28"/>
              <p:cNvGrpSpPr/>
              <p:nvPr/>
            </p:nvGrpSpPr>
            <p:grpSpPr>
              <a:xfrm>
                <a:off x="3969113" y="1094303"/>
                <a:ext cx="585216" cy="577088"/>
                <a:chOff x="2407920" y="1005840"/>
                <a:chExt cx="438912" cy="432816"/>
              </a:xfrm>
            </p:grpSpPr>
            <p:pic>
              <p:nvPicPr>
                <p:cNvPr id="10249" name="椭圆 28"/>
                <p:cNvPicPr/>
                <p:nvPr/>
              </p:nvPicPr>
              <p:blipFill>
                <a:blip r:embed="rId3"/>
                <a:stretch>
                  <a:fillRect/>
                </a:stretch>
              </p:blipFill>
              <p:spPr>
                <a:xfrm>
                  <a:off x="2407920" y="1005840"/>
                  <a:ext cx="438912" cy="432816"/>
                </a:xfrm>
                <a:prstGeom prst="rect">
                  <a:avLst/>
                </a:prstGeom>
                <a:noFill/>
                <a:ln w="9525">
                  <a:noFill/>
                </a:ln>
              </p:spPr>
            </p:pic>
            <p:sp>
              <p:nvSpPr>
                <p:cNvPr id="10250" name="Text Box 107"/>
                <p:cNvSpPr txBox="1"/>
                <p:nvPr/>
              </p:nvSpPr>
              <p:spPr>
                <a:xfrm>
                  <a:off x="2482702" y="1080248"/>
                  <a:ext cx="284002" cy="284002"/>
                </a:xfrm>
                <a:prstGeom prst="rect">
                  <a:avLst/>
                </a:prstGeom>
                <a:noFill/>
                <a:ln w="9525">
                  <a:noFill/>
                </a:ln>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sp>
            <p:nvSpPr>
              <p:cNvPr id="10251" name="文本框 31"/>
              <p:cNvSpPr txBox="1"/>
              <p:nvPr/>
            </p:nvSpPr>
            <p:spPr>
              <a:xfrm>
                <a:off x="3878701" y="1202737"/>
                <a:ext cx="741736" cy="336328"/>
              </a:xfrm>
              <a:prstGeom prst="rect">
                <a:avLst/>
              </a:prstGeom>
              <a:noFill/>
              <a:ln w="9525">
                <a:noFill/>
              </a:ln>
            </p:spPr>
            <p:txBody>
              <a:bodyPr lIns="122822" tIns="61411" rIns="122822" bIns="61411" anchor="t" anchorCtr="0">
                <a:spAutoFit/>
              </a:bodyPr>
              <a:p>
                <a:pPr algn="ctr" defTabSz="1228725"/>
                <a:r>
                  <a:rPr lang="en-US" altLang="zh-CN" sz="3000">
                    <a:solidFill>
                      <a:srgbClr val="FDB141"/>
                    </a:solidFill>
                    <a:latin typeface="微软雅黑" panose="020B0503020204020204" pitchFamily="34" charset="-122"/>
                    <a:ea typeface="微软雅黑" panose="020B0503020204020204" pitchFamily="34" charset="-122"/>
                  </a:rPr>
                  <a:t>01</a:t>
                </a:r>
                <a:endParaRPr lang="zh-CN" altLang="en-US" sz="3000">
                  <a:solidFill>
                    <a:srgbClr val="FDB141"/>
                  </a:solidFill>
                  <a:latin typeface="微软雅黑" panose="020B0503020204020204" pitchFamily="34" charset="-122"/>
                  <a:ea typeface="微软雅黑" panose="020B0503020204020204" pitchFamily="34" charset="-122"/>
                </a:endParaRPr>
              </a:p>
            </p:txBody>
          </p:sp>
        </p:grpSp>
      </p:grpSp>
      <p:grpSp>
        <p:nvGrpSpPr>
          <p:cNvPr id="962670" name="Group 110"/>
          <p:cNvGrpSpPr/>
          <p:nvPr/>
        </p:nvGrpSpPr>
        <p:grpSpPr>
          <a:xfrm>
            <a:off x="3846513" y="2278063"/>
            <a:ext cx="2181225" cy="2614612"/>
            <a:chOff x="250" y="831"/>
            <a:chExt cx="1110" cy="1330"/>
          </a:xfrm>
        </p:grpSpPr>
        <p:pic>
          <p:nvPicPr>
            <p:cNvPr id="10253" name="图片 8"/>
            <p:cNvPicPr/>
            <p:nvPr/>
          </p:nvPicPr>
          <p:blipFill>
            <a:blip r:embed="rId1"/>
            <a:srcRect l="17786" r="18793"/>
            <a:stretch>
              <a:fillRect/>
            </a:stretch>
          </p:blipFill>
          <p:spPr>
            <a:xfrm>
              <a:off x="250" y="944"/>
              <a:ext cx="1091" cy="1137"/>
            </a:xfrm>
            <a:prstGeom prst="rect">
              <a:avLst/>
            </a:prstGeom>
            <a:noFill/>
            <a:ln w="9525">
              <a:noFill/>
            </a:ln>
          </p:spPr>
        </p:pic>
        <p:sp>
          <p:nvSpPr>
            <p:cNvPr id="10254" name="任意多边形 14"/>
            <p:cNvSpPr/>
            <p:nvPr/>
          </p:nvSpPr>
          <p:spPr>
            <a:xfrm rot="10800000">
              <a:off x="250" y="1110"/>
              <a:ext cx="1097" cy="831"/>
            </a:xfrm>
            <a:custGeom>
              <a:avLst/>
              <a:gdLst/>
              <a:ahLst/>
              <a:cxnLst>
                <a:cxn ang="0">
                  <a:pos x="1097" y="831"/>
                </a:cxn>
                <a:cxn ang="0">
                  <a:pos x="0" y="831"/>
                </a:cxn>
                <a:cxn ang="0">
                  <a:pos x="0" y="59"/>
                </a:cxn>
                <a:cxn ang="0">
                  <a:pos x="453" y="59"/>
                </a:cxn>
                <a:cxn ang="0">
                  <a:pos x="548" y="0"/>
                </a:cxn>
                <a:cxn ang="0">
                  <a:pos x="643" y="59"/>
                </a:cxn>
                <a:cxn ang="0">
                  <a:pos x="1097" y="59"/>
                </a:cxn>
              </a:cxnLst>
              <a:pathLst>
                <a:path w="1484026" h="1340559">
                  <a:moveTo>
                    <a:pt x="1484026" y="1340559"/>
                  </a:moveTo>
                  <a:lnTo>
                    <a:pt x="0" y="1340559"/>
                  </a:lnTo>
                  <a:lnTo>
                    <a:pt x="0" y="96375"/>
                  </a:lnTo>
                  <a:lnTo>
                    <a:pt x="613512" y="96375"/>
                  </a:lnTo>
                  <a:lnTo>
                    <a:pt x="742012" y="0"/>
                  </a:lnTo>
                  <a:lnTo>
                    <a:pt x="870512" y="96375"/>
                  </a:lnTo>
                  <a:lnTo>
                    <a:pt x="1484026" y="96375"/>
                  </a:lnTo>
                  <a:close/>
                </a:path>
              </a:pathLst>
            </a:custGeom>
            <a:solidFill>
              <a:srgbClr val="339966"/>
            </a:solidFill>
            <a:ln w="9525">
              <a:noFill/>
            </a:ln>
          </p:spPr>
          <p:txBody>
            <a:bodyPr/>
            <a:p>
              <a:endParaRPr lang="zh-CN" altLang="en-US"/>
            </a:p>
          </p:txBody>
        </p:sp>
        <p:pic>
          <p:nvPicPr>
            <p:cNvPr id="10255" name="图片 4"/>
            <p:cNvPicPr/>
            <p:nvPr/>
          </p:nvPicPr>
          <p:blipFill>
            <a:blip r:embed="rId2"/>
            <a:stretch>
              <a:fillRect/>
            </a:stretch>
          </p:blipFill>
          <p:spPr>
            <a:xfrm>
              <a:off x="250" y="831"/>
              <a:ext cx="80" cy="1330"/>
            </a:xfrm>
            <a:prstGeom prst="rect">
              <a:avLst/>
            </a:prstGeom>
            <a:noFill/>
            <a:ln w="9525">
              <a:noFill/>
            </a:ln>
          </p:spPr>
        </p:pic>
        <p:pic>
          <p:nvPicPr>
            <p:cNvPr id="10256" name="图片 5"/>
            <p:cNvPicPr/>
            <p:nvPr/>
          </p:nvPicPr>
          <p:blipFill>
            <a:blip r:embed="rId2"/>
            <a:stretch>
              <a:fillRect/>
            </a:stretch>
          </p:blipFill>
          <p:spPr>
            <a:xfrm flipH="1">
              <a:off x="1280" y="831"/>
              <a:ext cx="80" cy="1330"/>
            </a:xfrm>
            <a:prstGeom prst="rect">
              <a:avLst/>
            </a:prstGeom>
            <a:noFill/>
            <a:ln w="9525">
              <a:noFill/>
            </a:ln>
          </p:spPr>
        </p:pic>
        <p:grpSp>
          <p:nvGrpSpPr>
            <p:cNvPr id="10257" name="组合 32"/>
            <p:cNvGrpSpPr/>
            <p:nvPr/>
          </p:nvGrpSpPr>
          <p:grpSpPr>
            <a:xfrm>
              <a:off x="477" y="1239"/>
              <a:ext cx="635" cy="507"/>
              <a:chOff x="3878701" y="1094303"/>
              <a:chExt cx="741736" cy="577088"/>
            </a:xfrm>
          </p:grpSpPr>
          <p:grpSp>
            <p:nvGrpSpPr>
              <p:cNvPr id="10258" name="椭圆 28"/>
              <p:cNvGrpSpPr/>
              <p:nvPr/>
            </p:nvGrpSpPr>
            <p:grpSpPr>
              <a:xfrm>
                <a:off x="3969113" y="1094303"/>
                <a:ext cx="585216" cy="577088"/>
                <a:chOff x="2407920" y="1005840"/>
                <a:chExt cx="438912" cy="432816"/>
              </a:xfrm>
            </p:grpSpPr>
            <p:pic>
              <p:nvPicPr>
                <p:cNvPr id="10259" name="椭圆 28"/>
                <p:cNvPicPr/>
                <p:nvPr/>
              </p:nvPicPr>
              <p:blipFill>
                <a:blip r:embed="rId3"/>
                <a:stretch>
                  <a:fillRect/>
                </a:stretch>
              </p:blipFill>
              <p:spPr>
                <a:xfrm>
                  <a:off x="2407920" y="1005840"/>
                  <a:ext cx="438912" cy="432816"/>
                </a:xfrm>
                <a:prstGeom prst="rect">
                  <a:avLst/>
                </a:prstGeom>
                <a:noFill/>
                <a:ln w="9525">
                  <a:noFill/>
                </a:ln>
              </p:spPr>
            </p:pic>
            <p:sp>
              <p:nvSpPr>
                <p:cNvPr id="10260" name="Text Box 118"/>
                <p:cNvSpPr txBox="1"/>
                <p:nvPr/>
              </p:nvSpPr>
              <p:spPr>
                <a:xfrm>
                  <a:off x="2482702" y="1080248"/>
                  <a:ext cx="284002" cy="284002"/>
                </a:xfrm>
                <a:prstGeom prst="rect">
                  <a:avLst/>
                </a:prstGeom>
                <a:noFill/>
                <a:ln w="9525">
                  <a:noFill/>
                </a:ln>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sp>
            <p:nvSpPr>
              <p:cNvPr id="10261" name="文本框 31"/>
              <p:cNvSpPr txBox="1"/>
              <p:nvPr/>
            </p:nvSpPr>
            <p:spPr>
              <a:xfrm>
                <a:off x="3878701" y="1202737"/>
                <a:ext cx="741736" cy="336328"/>
              </a:xfrm>
              <a:prstGeom prst="rect">
                <a:avLst/>
              </a:prstGeom>
              <a:noFill/>
              <a:ln w="9525">
                <a:noFill/>
              </a:ln>
            </p:spPr>
            <p:txBody>
              <a:bodyPr lIns="122822" tIns="61411" rIns="122822" bIns="61411" anchor="t" anchorCtr="0">
                <a:spAutoFit/>
              </a:bodyPr>
              <a:p>
                <a:pPr algn="ctr" defTabSz="1228725"/>
                <a:r>
                  <a:rPr lang="en-US" altLang="zh-CN" sz="3000">
                    <a:solidFill>
                      <a:srgbClr val="006600"/>
                    </a:solidFill>
                    <a:latin typeface="微软雅黑" panose="020B0503020204020204" pitchFamily="34" charset="-122"/>
                    <a:ea typeface="微软雅黑" panose="020B0503020204020204" pitchFamily="34" charset="-122"/>
                  </a:rPr>
                  <a:t>02</a:t>
                </a:r>
                <a:endParaRPr lang="zh-CN" altLang="en-US" sz="3000">
                  <a:solidFill>
                    <a:srgbClr val="006600"/>
                  </a:solidFill>
                  <a:latin typeface="微软雅黑" panose="020B0503020204020204" pitchFamily="34" charset="-122"/>
                  <a:ea typeface="微软雅黑" panose="020B0503020204020204" pitchFamily="34" charset="-122"/>
                </a:endParaRPr>
              </a:p>
            </p:txBody>
          </p:sp>
        </p:grpSp>
      </p:grpSp>
      <p:grpSp>
        <p:nvGrpSpPr>
          <p:cNvPr id="962680" name="Group 120"/>
          <p:cNvGrpSpPr/>
          <p:nvPr/>
        </p:nvGrpSpPr>
        <p:grpSpPr>
          <a:xfrm>
            <a:off x="6365875" y="2278063"/>
            <a:ext cx="2181225" cy="2614612"/>
            <a:chOff x="250" y="831"/>
            <a:chExt cx="1110" cy="1330"/>
          </a:xfrm>
        </p:grpSpPr>
        <p:pic>
          <p:nvPicPr>
            <p:cNvPr id="10263" name="图片 8"/>
            <p:cNvPicPr/>
            <p:nvPr/>
          </p:nvPicPr>
          <p:blipFill>
            <a:blip r:embed="rId1"/>
            <a:srcRect l="17786" r="18793"/>
            <a:stretch>
              <a:fillRect/>
            </a:stretch>
          </p:blipFill>
          <p:spPr>
            <a:xfrm>
              <a:off x="250" y="944"/>
              <a:ext cx="1091" cy="1137"/>
            </a:xfrm>
            <a:prstGeom prst="rect">
              <a:avLst/>
            </a:prstGeom>
            <a:noFill/>
            <a:ln w="9525">
              <a:noFill/>
            </a:ln>
          </p:spPr>
        </p:pic>
        <p:sp>
          <p:nvSpPr>
            <p:cNvPr id="10264" name="任意多边形 14"/>
            <p:cNvSpPr/>
            <p:nvPr/>
          </p:nvSpPr>
          <p:spPr>
            <a:xfrm rot="10800000">
              <a:off x="250" y="1110"/>
              <a:ext cx="1097" cy="831"/>
            </a:xfrm>
            <a:custGeom>
              <a:avLst/>
              <a:gdLst/>
              <a:ahLst/>
              <a:cxnLst>
                <a:cxn ang="0">
                  <a:pos x="1097" y="831"/>
                </a:cxn>
                <a:cxn ang="0">
                  <a:pos x="0" y="831"/>
                </a:cxn>
                <a:cxn ang="0">
                  <a:pos x="0" y="59"/>
                </a:cxn>
                <a:cxn ang="0">
                  <a:pos x="453" y="59"/>
                </a:cxn>
                <a:cxn ang="0">
                  <a:pos x="548" y="0"/>
                </a:cxn>
                <a:cxn ang="0">
                  <a:pos x="643" y="59"/>
                </a:cxn>
                <a:cxn ang="0">
                  <a:pos x="1097" y="59"/>
                </a:cxn>
              </a:cxnLst>
              <a:pathLst>
                <a:path w="1484026" h="1340559">
                  <a:moveTo>
                    <a:pt x="1484026" y="1340559"/>
                  </a:moveTo>
                  <a:lnTo>
                    <a:pt x="0" y="1340559"/>
                  </a:lnTo>
                  <a:lnTo>
                    <a:pt x="0" y="96375"/>
                  </a:lnTo>
                  <a:lnTo>
                    <a:pt x="613512" y="96375"/>
                  </a:lnTo>
                  <a:lnTo>
                    <a:pt x="742012" y="0"/>
                  </a:lnTo>
                  <a:lnTo>
                    <a:pt x="870512" y="96375"/>
                  </a:lnTo>
                  <a:lnTo>
                    <a:pt x="1484026" y="96375"/>
                  </a:lnTo>
                  <a:close/>
                </a:path>
              </a:pathLst>
            </a:custGeom>
            <a:solidFill>
              <a:srgbClr val="993300"/>
            </a:solidFill>
            <a:ln w="9525">
              <a:noFill/>
            </a:ln>
          </p:spPr>
          <p:txBody>
            <a:bodyPr/>
            <a:p>
              <a:endParaRPr lang="zh-CN" altLang="en-US"/>
            </a:p>
          </p:txBody>
        </p:sp>
        <p:pic>
          <p:nvPicPr>
            <p:cNvPr id="10265" name="图片 4"/>
            <p:cNvPicPr/>
            <p:nvPr/>
          </p:nvPicPr>
          <p:blipFill>
            <a:blip r:embed="rId2"/>
            <a:stretch>
              <a:fillRect/>
            </a:stretch>
          </p:blipFill>
          <p:spPr>
            <a:xfrm>
              <a:off x="250" y="831"/>
              <a:ext cx="80" cy="1330"/>
            </a:xfrm>
            <a:prstGeom prst="rect">
              <a:avLst/>
            </a:prstGeom>
            <a:noFill/>
            <a:ln w="9525">
              <a:noFill/>
            </a:ln>
          </p:spPr>
        </p:pic>
        <p:pic>
          <p:nvPicPr>
            <p:cNvPr id="10266" name="图片 5"/>
            <p:cNvPicPr/>
            <p:nvPr/>
          </p:nvPicPr>
          <p:blipFill>
            <a:blip r:embed="rId2"/>
            <a:stretch>
              <a:fillRect/>
            </a:stretch>
          </p:blipFill>
          <p:spPr>
            <a:xfrm flipH="1">
              <a:off x="1280" y="831"/>
              <a:ext cx="80" cy="1330"/>
            </a:xfrm>
            <a:prstGeom prst="rect">
              <a:avLst/>
            </a:prstGeom>
            <a:noFill/>
            <a:ln w="9525">
              <a:noFill/>
            </a:ln>
          </p:spPr>
        </p:pic>
        <p:grpSp>
          <p:nvGrpSpPr>
            <p:cNvPr id="10267" name="组合 32"/>
            <p:cNvGrpSpPr/>
            <p:nvPr/>
          </p:nvGrpSpPr>
          <p:grpSpPr>
            <a:xfrm>
              <a:off x="477" y="1239"/>
              <a:ext cx="635" cy="507"/>
              <a:chOff x="3878701" y="1094303"/>
              <a:chExt cx="741736" cy="577088"/>
            </a:xfrm>
          </p:grpSpPr>
          <p:grpSp>
            <p:nvGrpSpPr>
              <p:cNvPr id="10268" name="椭圆 28"/>
              <p:cNvGrpSpPr/>
              <p:nvPr/>
            </p:nvGrpSpPr>
            <p:grpSpPr>
              <a:xfrm>
                <a:off x="3969113" y="1094303"/>
                <a:ext cx="585216" cy="577088"/>
                <a:chOff x="2407920" y="1005840"/>
                <a:chExt cx="438912" cy="432816"/>
              </a:xfrm>
            </p:grpSpPr>
            <p:pic>
              <p:nvPicPr>
                <p:cNvPr id="10269" name="椭圆 28"/>
                <p:cNvPicPr/>
                <p:nvPr/>
              </p:nvPicPr>
              <p:blipFill>
                <a:blip r:embed="rId3"/>
                <a:stretch>
                  <a:fillRect/>
                </a:stretch>
              </p:blipFill>
              <p:spPr>
                <a:xfrm>
                  <a:off x="2407920" y="1005840"/>
                  <a:ext cx="438912" cy="432816"/>
                </a:xfrm>
                <a:prstGeom prst="rect">
                  <a:avLst/>
                </a:prstGeom>
                <a:noFill/>
                <a:ln w="9525">
                  <a:noFill/>
                </a:ln>
              </p:spPr>
            </p:pic>
            <p:sp>
              <p:nvSpPr>
                <p:cNvPr id="10270" name="Text Box 128"/>
                <p:cNvSpPr txBox="1"/>
                <p:nvPr/>
              </p:nvSpPr>
              <p:spPr>
                <a:xfrm>
                  <a:off x="2482702" y="1080248"/>
                  <a:ext cx="284002" cy="284002"/>
                </a:xfrm>
                <a:prstGeom prst="rect">
                  <a:avLst/>
                </a:prstGeom>
                <a:noFill/>
                <a:ln w="9525">
                  <a:noFill/>
                </a:ln>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sp>
            <p:nvSpPr>
              <p:cNvPr id="10271" name="文本框 31"/>
              <p:cNvSpPr txBox="1"/>
              <p:nvPr/>
            </p:nvSpPr>
            <p:spPr>
              <a:xfrm>
                <a:off x="3878701" y="1202737"/>
                <a:ext cx="741736" cy="336328"/>
              </a:xfrm>
              <a:prstGeom prst="rect">
                <a:avLst/>
              </a:prstGeom>
              <a:noFill/>
              <a:ln w="9525">
                <a:noFill/>
              </a:ln>
            </p:spPr>
            <p:txBody>
              <a:bodyPr lIns="122822" tIns="61411" rIns="122822" bIns="61411" anchor="t" anchorCtr="0">
                <a:spAutoFit/>
              </a:bodyPr>
              <a:p>
                <a:pPr algn="ctr" defTabSz="1228725"/>
                <a:r>
                  <a:rPr lang="en-US" altLang="zh-CN" sz="3000">
                    <a:solidFill>
                      <a:schemeClr val="tx2"/>
                    </a:solidFill>
                    <a:latin typeface="微软雅黑" panose="020B0503020204020204" pitchFamily="34" charset="-122"/>
                    <a:ea typeface="微软雅黑" panose="020B0503020204020204" pitchFamily="34" charset="-122"/>
                  </a:rPr>
                  <a:t>03</a:t>
                </a:r>
                <a:endParaRPr lang="zh-CN" altLang="en-US" sz="3000">
                  <a:solidFill>
                    <a:schemeClr val="tx2"/>
                  </a:solidFill>
                  <a:latin typeface="微软雅黑" panose="020B0503020204020204" pitchFamily="34" charset="-122"/>
                  <a:ea typeface="微软雅黑" panose="020B0503020204020204" pitchFamily="34" charset="-122"/>
                </a:endParaRPr>
              </a:p>
            </p:txBody>
          </p:sp>
        </p:grpSp>
      </p:grpSp>
      <p:grpSp>
        <p:nvGrpSpPr>
          <p:cNvPr id="962690" name="Group 130"/>
          <p:cNvGrpSpPr/>
          <p:nvPr/>
        </p:nvGrpSpPr>
        <p:grpSpPr>
          <a:xfrm>
            <a:off x="8886825" y="2278063"/>
            <a:ext cx="2181225" cy="2614612"/>
            <a:chOff x="250" y="831"/>
            <a:chExt cx="1110" cy="1330"/>
          </a:xfrm>
        </p:grpSpPr>
        <p:pic>
          <p:nvPicPr>
            <p:cNvPr id="10273" name="图片 8"/>
            <p:cNvPicPr/>
            <p:nvPr/>
          </p:nvPicPr>
          <p:blipFill>
            <a:blip r:embed="rId1"/>
            <a:srcRect l="17786" r="18793"/>
            <a:stretch>
              <a:fillRect/>
            </a:stretch>
          </p:blipFill>
          <p:spPr>
            <a:xfrm>
              <a:off x="250" y="944"/>
              <a:ext cx="1091" cy="1137"/>
            </a:xfrm>
            <a:prstGeom prst="rect">
              <a:avLst/>
            </a:prstGeom>
            <a:noFill/>
            <a:ln w="9525">
              <a:noFill/>
            </a:ln>
          </p:spPr>
        </p:pic>
        <p:sp>
          <p:nvSpPr>
            <p:cNvPr id="10274" name="任意多边形 14"/>
            <p:cNvSpPr/>
            <p:nvPr/>
          </p:nvSpPr>
          <p:spPr>
            <a:xfrm rot="10800000">
              <a:off x="250" y="1110"/>
              <a:ext cx="1097" cy="831"/>
            </a:xfrm>
            <a:custGeom>
              <a:avLst/>
              <a:gdLst/>
              <a:ahLst/>
              <a:cxnLst>
                <a:cxn ang="0">
                  <a:pos x="1097" y="831"/>
                </a:cxn>
                <a:cxn ang="0">
                  <a:pos x="0" y="831"/>
                </a:cxn>
                <a:cxn ang="0">
                  <a:pos x="0" y="59"/>
                </a:cxn>
                <a:cxn ang="0">
                  <a:pos x="453" y="59"/>
                </a:cxn>
                <a:cxn ang="0">
                  <a:pos x="548" y="0"/>
                </a:cxn>
                <a:cxn ang="0">
                  <a:pos x="643" y="59"/>
                </a:cxn>
                <a:cxn ang="0">
                  <a:pos x="1097" y="59"/>
                </a:cxn>
              </a:cxnLst>
              <a:pathLst>
                <a:path w="1484026" h="1340559">
                  <a:moveTo>
                    <a:pt x="1484026" y="1340559"/>
                  </a:moveTo>
                  <a:lnTo>
                    <a:pt x="0" y="1340559"/>
                  </a:lnTo>
                  <a:lnTo>
                    <a:pt x="0" y="96375"/>
                  </a:lnTo>
                  <a:lnTo>
                    <a:pt x="613512" y="96375"/>
                  </a:lnTo>
                  <a:lnTo>
                    <a:pt x="742012" y="0"/>
                  </a:lnTo>
                  <a:lnTo>
                    <a:pt x="870512" y="96375"/>
                  </a:lnTo>
                  <a:lnTo>
                    <a:pt x="1484026" y="96375"/>
                  </a:lnTo>
                  <a:close/>
                </a:path>
              </a:pathLst>
            </a:custGeom>
            <a:solidFill>
              <a:srgbClr val="33CCCC"/>
            </a:solidFill>
            <a:ln w="9525">
              <a:noFill/>
            </a:ln>
          </p:spPr>
          <p:txBody>
            <a:bodyPr/>
            <a:p>
              <a:endParaRPr lang="zh-CN" altLang="en-US"/>
            </a:p>
          </p:txBody>
        </p:sp>
        <p:pic>
          <p:nvPicPr>
            <p:cNvPr id="10275" name="图片 4"/>
            <p:cNvPicPr/>
            <p:nvPr/>
          </p:nvPicPr>
          <p:blipFill>
            <a:blip r:embed="rId2"/>
            <a:stretch>
              <a:fillRect/>
            </a:stretch>
          </p:blipFill>
          <p:spPr>
            <a:xfrm>
              <a:off x="250" y="831"/>
              <a:ext cx="80" cy="1330"/>
            </a:xfrm>
            <a:prstGeom prst="rect">
              <a:avLst/>
            </a:prstGeom>
            <a:noFill/>
            <a:ln w="9525">
              <a:noFill/>
            </a:ln>
          </p:spPr>
        </p:pic>
        <p:pic>
          <p:nvPicPr>
            <p:cNvPr id="10276" name="图片 5"/>
            <p:cNvPicPr/>
            <p:nvPr/>
          </p:nvPicPr>
          <p:blipFill>
            <a:blip r:embed="rId2"/>
            <a:stretch>
              <a:fillRect/>
            </a:stretch>
          </p:blipFill>
          <p:spPr>
            <a:xfrm flipH="1">
              <a:off x="1280" y="831"/>
              <a:ext cx="80" cy="1330"/>
            </a:xfrm>
            <a:prstGeom prst="rect">
              <a:avLst/>
            </a:prstGeom>
            <a:noFill/>
            <a:ln w="9525">
              <a:noFill/>
            </a:ln>
          </p:spPr>
        </p:pic>
        <p:grpSp>
          <p:nvGrpSpPr>
            <p:cNvPr id="10277" name="组合 32"/>
            <p:cNvGrpSpPr/>
            <p:nvPr/>
          </p:nvGrpSpPr>
          <p:grpSpPr>
            <a:xfrm>
              <a:off x="477" y="1239"/>
              <a:ext cx="635" cy="507"/>
              <a:chOff x="3878701" y="1094303"/>
              <a:chExt cx="741736" cy="577088"/>
            </a:xfrm>
          </p:grpSpPr>
          <p:grpSp>
            <p:nvGrpSpPr>
              <p:cNvPr id="10278" name="椭圆 28"/>
              <p:cNvGrpSpPr/>
              <p:nvPr/>
            </p:nvGrpSpPr>
            <p:grpSpPr>
              <a:xfrm>
                <a:off x="3969113" y="1094303"/>
                <a:ext cx="585216" cy="577088"/>
                <a:chOff x="2407920" y="1005840"/>
                <a:chExt cx="438912" cy="432816"/>
              </a:xfrm>
            </p:grpSpPr>
            <p:pic>
              <p:nvPicPr>
                <p:cNvPr id="10279" name="椭圆 28"/>
                <p:cNvPicPr/>
                <p:nvPr/>
              </p:nvPicPr>
              <p:blipFill>
                <a:blip r:embed="rId3"/>
                <a:stretch>
                  <a:fillRect/>
                </a:stretch>
              </p:blipFill>
              <p:spPr>
                <a:xfrm>
                  <a:off x="2407920" y="1005840"/>
                  <a:ext cx="438912" cy="432816"/>
                </a:xfrm>
                <a:prstGeom prst="rect">
                  <a:avLst/>
                </a:prstGeom>
                <a:noFill/>
                <a:ln w="9525">
                  <a:noFill/>
                </a:ln>
              </p:spPr>
            </p:pic>
            <p:sp>
              <p:nvSpPr>
                <p:cNvPr id="10280" name="Text Box 138"/>
                <p:cNvSpPr txBox="1"/>
                <p:nvPr/>
              </p:nvSpPr>
              <p:spPr>
                <a:xfrm>
                  <a:off x="2482702" y="1080248"/>
                  <a:ext cx="284002" cy="284002"/>
                </a:xfrm>
                <a:prstGeom prst="rect">
                  <a:avLst/>
                </a:prstGeom>
                <a:noFill/>
                <a:ln w="9525">
                  <a:noFill/>
                </a:ln>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sp>
            <p:nvSpPr>
              <p:cNvPr id="10281" name="文本框 31"/>
              <p:cNvSpPr txBox="1"/>
              <p:nvPr/>
            </p:nvSpPr>
            <p:spPr>
              <a:xfrm>
                <a:off x="3878701" y="1202737"/>
                <a:ext cx="741736" cy="336328"/>
              </a:xfrm>
              <a:prstGeom prst="rect">
                <a:avLst/>
              </a:prstGeom>
              <a:noFill/>
              <a:ln w="9525">
                <a:noFill/>
              </a:ln>
            </p:spPr>
            <p:txBody>
              <a:bodyPr lIns="122822" tIns="61411" rIns="122822" bIns="61411" anchor="t" anchorCtr="0">
                <a:spAutoFit/>
              </a:bodyPr>
              <a:p>
                <a:pPr algn="ctr" defTabSz="1228725"/>
                <a:r>
                  <a:rPr lang="en-US" altLang="zh-CN" sz="3000">
                    <a:solidFill>
                      <a:srgbClr val="10BDD4"/>
                    </a:solidFill>
                    <a:latin typeface="微软雅黑" panose="020B0503020204020204" pitchFamily="34" charset="-122"/>
                    <a:ea typeface="微软雅黑" panose="020B0503020204020204" pitchFamily="34" charset="-122"/>
                  </a:rPr>
                  <a:t>04</a:t>
                </a:r>
                <a:endParaRPr lang="zh-CN" altLang="en-US" sz="3000">
                  <a:solidFill>
                    <a:srgbClr val="10BDD4"/>
                  </a:solidFill>
                  <a:latin typeface="微软雅黑" panose="020B0503020204020204" pitchFamily="34" charset="-122"/>
                  <a:ea typeface="微软雅黑" panose="020B0503020204020204" pitchFamily="34" charset="-122"/>
                </a:endParaRPr>
              </a:p>
            </p:txBody>
          </p:sp>
        </p:grpSp>
      </p:grpSp>
      <p:sp>
        <p:nvSpPr>
          <p:cNvPr id="962700" name="TextBox 59"/>
          <p:cNvSpPr txBox="1"/>
          <p:nvPr/>
        </p:nvSpPr>
        <p:spPr>
          <a:xfrm>
            <a:off x="3435350" y="1127125"/>
            <a:ext cx="5688013" cy="1079500"/>
          </a:xfrm>
          <a:prstGeom prst="rect">
            <a:avLst/>
          </a:prstGeom>
          <a:noFill/>
          <a:ln w="9525">
            <a:noFill/>
          </a:ln>
        </p:spPr>
        <p:txBody>
          <a:bodyPr lIns="91477" tIns="45738" rIns="91477" bIns="45738" anchor="ctr" anchorCtr="0">
            <a:spAutoFit/>
          </a:bodyPr>
          <a:p>
            <a:pPr algn="ctr" defTabSz="913130" eaLnBrk="0" hangingPunct="0">
              <a:lnSpc>
                <a:spcPct val="120000"/>
              </a:lnSpc>
            </a:pPr>
            <a:r>
              <a:rPr lang="zh-CN" altLang="en-US" sz="5400" b="1">
                <a:latin typeface="微软雅黑" panose="020B0503020204020204" pitchFamily="34" charset="-122"/>
                <a:ea typeface="微软雅黑" panose="020B0503020204020204" pitchFamily="34" charset="-122"/>
              </a:rPr>
              <a:t>目录 </a:t>
            </a:r>
            <a:r>
              <a:rPr lang="en-US" altLang="zh-CN" sz="5400">
                <a:latin typeface="微软雅黑" panose="020B0503020204020204" pitchFamily="34" charset="-122"/>
                <a:ea typeface="微软雅黑" panose="020B0503020204020204" pitchFamily="34" charset="-122"/>
              </a:rPr>
              <a:t>Contents</a:t>
            </a:r>
            <a:endParaRPr lang="en-US" altLang="ko-KR" sz="5400">
              <a:latin typeface="微软雅黑" panose="020B0503020204020204" pitchFamily="34" charset="-122"/>
              <a:ea typeface="微软雅黑" panose="020B0503020204020204" pitchFamily="34" charset="-122"/>
            </a:endParaRPr>
          </a:p>
        </p:txBody>
      </p:sp>
      <p:sp>
        <p:nvSpPr>
          <p:cNvPr id="962701" name="圆角矩形 606"/>
          <p:cNvSpPr/>
          <p:nvPr/>
        </p:nvSpPr>
        <p:spPr>
          <a:xfrm>
            <a:off x="1058863" y="4510088"/>
            <a:ext cx="2447925" cy="711200"/>
          </a:xfrm>
          <a:prstGeom prst="roundRect">
            <a:avLst>
              <a:gd name="adj" fmla="val 16667"/>
            </a:avLst>
          </a:prstGeom>
          <a:noFill/>
          <a:ln w="9525">
            <a:noFill/>
          </a:ln>
        </p:spPr>
        <p:txBody>
          <a:bodyPr lIns="91477" tIns="45738" rIns="91477" bIns="45738" anchor="ctr" anchorCtr="0"/>
          <a:p>
            <a:pPr algn="ctr"/>
            <a:r>
              <a:rPr lang="zh-CN" altLang="en-US" sz="4000" dirty="0">
                <a:latin typeface="微软雅黑" panose="020B0503020204020204" pitchFamily="34" charset="-122"/>
                <a:ea typeface="微软雅黑" panose="020B0503020204020204" pitchFamily="34" charset="-122"/>
              </a:rPr>
              <a:t>教学设计</a:t>
            </a:r>
            <a:endParaRPr lang="zh-CN" altLang="zh-CN" sz="4000" dirty="0">
              <a:latin typeface="微软雅黑" panose="020B0503020204020204" pitchFamily="34" charset="-122"/>
              <a:ea typeface="微软雅黑" panose="020B0503020204020204" pitchFamily="34" charset="-122"/>
            </a:endParaRPr>
          </a:p>
        </p:txBody>
      </p:sp>
      <p:sp>
        <p:nvSpPr>
          <p:cNvPr id="962702" name="圆角矩形 606"/>
          <p:cNvSpPr/>
          <p:nvPr/>
        </p:nvSpPr>
        <p:spPr>
          <a:xfrm>
            <a:off x="3722688" y="4519613"/>
            <a:ext cx="2447925" cy="711200"/>
          </a:xfrm>
          <a:prstGeom prst="roundRect">
            <a:avLst>
              <a:gd name="adj" fmla="val 16667"/>
            </a:avLst>
          </a:prstGeom>
          <a:noFill/>
          <a:ln w="9525">
            <a:noFill/>
          </a:ln>
        </p:spPr>
        <p:txBody>
          <a:bodyPr lIns="91477" tIns="45738" rIns="91477" bIns="45738" anchor="ctr" anchorCtr="0"/>
          <a:p>
            <a:pPr algn="ctr"/>
            <a:r>
              <a:rPr lang="zh-CN" altLang="en-US" sz="4000" dirty="0">
                <a:latin typeface="微软雅黑" panose="020B0503020204020204" pitchFamily="34" charset="-122"/>
                <a:ea typeface="微软雅黑" panose="020B0503020204020204" pitchFamily="34" charset="-122"/>
              </a:rPr>
              <a:t>教学实施</a:t>
            </a:r>
            <a:endParaRPr lang="zh-CN" altLang="zh-CN" sz="4000" dirty="0">
              <a:latin typeface="微软雅黑" panose="020B0503020204020204" pitchFamily="34" charset="-122"/>
              <a:ea typeface="微软雅黑" panose="020B0503020204020204" pitchFamily="34" charset="-122"/>
            </a:endParaRPr>
          </a:p>
        </p:txBody>
      </p:sp>
      <p:sp>
        <p:nvSpPr>
          <p:cNvPr id="962703" name="圆角矩形 606"/>
          <p:cNvSpPr/>
          <p:nvPr/>
        </p:nvSpPr>
        <p:spPr>
          <a:xfrm>
            <a:off x="6243638" y="4510088"/>
            <a:ext cx="2447925" cy="711200"/>
          </a:xfrm>
          <a:prstGeom prst="roundRect">
            <a:avLst>
              <a:gd name="adj" fmla="val 16667"/>
            </a:avLst>
          </a:prstGeom>
          <a:noFill/>
          <a:ln w="9525">
            <a:noFill/>
          </a:ln>
        </p:spPr>
        <p:txBody>
          <a:bodyPr lIns="91477" tIns="45738" rIns="91477" bIns="45738" anchor="ctr" anchorCtr="0"/>
          <a:p>
            <a:pPr algn="ctr"/>
            <a:r>
              <a:rPr lang="zh-CN" altLang="en-US" sz="4000" dirty="0">
                <a:latin typeface="微软雅黑" panose="020B0503020204020204" pitchFamily="34" charset="-122"/>
                <a:ea typeface="微软雅黑" panose="020B0503020204020204" pitchFamily="34" charset="-122"/>
              </a:rPr>
              <a:t>教学评价</a:t>
            </a:r>
            <a:endParaRPr lang="zh-CN" altLang="zh-CN" sz="4000" dirty="0">
              <a:latin typeface="微软雅黑" panose="020B0503020204020204" pitchFamily="34" charset="-122"/>
              <a:ea typeface="微软雅黑" panose="020B0503020204020204" pitchFamily="34" charset="-122"/>
            </a:endParaRPr>
          </a:p>
        </p:txBody>
      </p:sp>
      <p:sp>
        <p:nvSpPr>
          <p:cNvPr id="962704" name="圆角矩形 606"/>
          <p:cNvSpPr/>
          <p:nvPr/>
        </p:nvSpPr>
        <p:spPr>
          <a:xfrm>
            <a:off x="8764588" y="4519613"/>
            <a:ext cx="2447925" cy="711200"/>
          </a:xfrm>
          <a:prstGeom prst="roundRect">
            <a:avLst>
              <a:gd name="adj" fmla="val 16667"/>
            </a:avLst>
          </a:prstGeom>
          <a:noFill/>
          <a:ln w="9525">
            <a:noFill/>
          </a:ln>
        </p:spPr>
        <p:txBody>
          <a:bodyPr lIns="91477" tIns="45738" rIns="91477" bIns="45738" anchor="ctr" anchorCtr="0"/>
          <a:p>
            <a:pPr algn="ctr"/>
            <a:r>
              <a:rPr lang="zh-CN" altLang="en-US" sz="4000" dirty="0">
                <a:latin typeface="微软雅黑" panose="020B0503020204020204" pitchFamily="34" charset="-122"/>
                <a:ea typeface="微软雅黑" panose="020B0503020204020204" pitchFamily="34" charset="-122"/>
              </a:rPr>
              <a:t>教学反思</a:t>
            </a:r>
            <a:endParaRPr lang="zh-CN" altLang="zh-CN" sz="4000" dirty="0">
              <a:latin typeface="微软雅黑" panose="020B0503020204020204" pitchFamily="34" charset="-122"/>
              <a:ea typeface="微软雅黑" panose="020B0503020204020204" pitchFamily="34" charset="-122"/>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962700"/>
                                        </p:tgtEl>
                                        <p:attrNameLst>
                                          <p:attrName>style.visibility</p:attrName>
                                        </p:attrNameLst>
                                      </p:cBhvr>
                                      <p:to>
                                        <p:strVal val="visible"/>
                                      </p:to>
                                    </p:set>
                                    <p:animEffect transition="in" filter="fade">
                                      <p:cBhvr>
                                        <p:cTn id="7" dur="1000"/>
                                        <p:tgtEl>
                                          <p:spTgt spid="962700"/>
                                        </p:tgtEl>
                                      </p:cBhvr>
                                    </p:animEffect>
                                    <p:anim calcmode="lin" valueType="num">
                                      <p:cBhvr>
                                        <p:cTn id="8" dur="1000" fill="hold"/>
                                        <p:tgtEl>
                                          <p:spTgt spid="962700"/>
                                        </p:tgtEl>
                                        <p:attrNameLst>
                                          <p:attrName>ppt_w</p:attrName>
                                        </p:attrNameLst>
                                      </p:cBhvr>
                                      <p:tavLst>
                                        <p:tav tm="0" fmla="#ppt_w*sin(2.5*pi*$)">
                                          <p:val>
                                            <p:fltVal val="0.000000"/>
                                          </p:val>
                                        </p:tav>
                                        <p:tav tm="100000">
                                          <p:val>
                                            <p:fltVal val="1.000000"/>
                                          </p:val>
                                        </p:tav>
                                      </p:tavLst>
                                    </p:anim>
                                    <p:anim calcmode="lin" valueType="num">
                                      <p:cBhvr>
                                        <p:cTn id="9" dur="1000" fill="hold"/>
                                        <p:tgtEl>
                                          <p:spTgt spid="962700"/>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7" presetClass="entr" presetSubtype="0" fill="hold" nodeType="afterEffect">
                                  <p:stCondLst>
                                    <p:cond delay="0"/>
                                  </p:stCondLst>
                                  <p:childTnLst>
                                    <p:set>
                                      <p:cBhvr>
                                        <p:cTn id="12" dur="1" fill="hold">
                                          <p:stCondLst>
                                            <p:cond delay="0"/>
                                          </p:stCondLst>
                                        </p:cTn>
                                        <p:tgtEl>
                                          <p:spTgt spid="962669"/>
                                        </p:tgtEl>
                                        <p:attrNameLst>
                                          <p:attrName>style.visibility</p:attrName>
                                        </p:attrNameLst>
                                      </p:cBhvr>
                                      <p:to>
                                        <p:strVal val="visible"/>
                                      </p:to>
                                    </p:set>
                                    <p:animEffect transition="in" filter="fade">
                                      <p:cBhvr>
                                        <p:cTn id="13" dur="1000"/>
                                        <p:tgtEl>
                                          <p:spTgt spid="962669"/>
                                        </p:tgtEl>
                                      </p:cBhvr>
                                    </p:animEffect>
                                    <p:anim calcmode="lin" valueType="num">
                                      <p:cBhvr>
                                        <p:cTn id="14" dur="1000" fill="hold"/>
                                        <p:tgtEl>
                                          <p:spTgt spid="962669"/>
                                        </p:tgtEl>
                                        <p:attrNameLst>
                                          <p:attrName>ppt_x</p:attrName>
                                        </p:attrNameLst>
                                      </p:cBhvr>
                                      <p:tavLst>
                                        <p:tav tm="0">
                                          <p:val>
                                            <p:strVal val="#ppt_x"/>
                                          </p:val>
                                        </p:tav>
                                        <p:tav tm="100000">
                                          <p:val>
                                            <p:strVal val="#ppt_x"/>
                                          </p:val>
                                        </p:tav>
                                      </p:tavLst>
                                    </p:anim>
                                    <p:anim calcmode="lin" valueType="num">
                                      <p:cBhvr>
                                        <p:cTn id="15" dur="1000" fill="hold"/>
                                        <p:tgtEl>
                                          <p:spTgt spid="962669"/>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7" presetClass="entr" presetSubtype="0" fill="hold" nodeType="afterEffect">
                                  <p:stCondLst>
                                    <p:cond delay="0"/>
                                  </p:stCondLst>
                                  <p:childTnLst>
                                    <p:set>
                                      <p:cBhvr>
                                        <p:cTn id="18" dur="1" fill="hold">
                                          <p:stCondLst>
                                            <p:cond delay="0"/>
                                          </p:stCondLst>
                                        </p:cTn>
                                        <p:tgtEl>
                                          <p:spTgt spid="962670"/>
                                        </p:tgtEl>
                                        <p:attrNameLst>
                                          <p:attrName>style.visibility</p:attrName>
                                        </p:attrNameLst>
                                      </p:cBhvr>
                                      <p:to>
                                        <p:strVal val="visible"/>
                                      </p:to>
                                    </p:set>
                                    <p:animEffect transition="in" filter="fade">
                                      <p:cBhvr>
                                        <p:cTn id="19" dur="1000"/>
                                        <p:tgtEl>
                                          <p:spTgt spid="962670"/>
                                        </p:tgtEl>
                                      </p:cBhvr>
                                    </p:animEffect>
                                    <p:anim calcmode="lin" valueType="num">
                                      <p:cBhvr>
                                        <p:cTn id="20" dur="1000" fill="hold"/>
                                        <p:tgtEl>
                                          <p:spTgt spid="962670"/>
                                        </p:tgtEl>
                                        <p:attrNameLst>
                                          <p:attrName>ppt_x</p:attrName>
                                        </p:attrNameLst>
                                      </p:cBhvr>
                                      <p:tavLst>
                                        <p:tav tm="0">
                                          <p:val>
                                            <p:strVal val="#ppt_x"/>
                                          </p:val>
                                        </p:tav>
                                        <p:tav tm="100000">
                                          <p:val>
                                            <p:strVal val="#ppt_x"/>
                                          </p:val>
                                        </p:tav>
                                      </p:tavLst>
                                    </p:anim>
                                    <p:anim calcmode="lin" valueType="num">
                                      <p:cBhvr>
                                        <p:cTn id="21" dur="1000" fill="hold"/>
                                        <p:tgtEl>
                                          <p:spTgt spid="962670"/>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7" presetClass="entr" presetSubtype="0" fill="hold" nodeType="afterEffect">
                                  <p:stCondLst>
                                    <p:cond delay="0"/>
                                  </p:stCondLst>
                                  <p:childTnLst>
                                    <p:set>
                                      <p:cBhvr>
                                        <p:cTn id="24" dur="1" fill="hold">
                                          <p:stCondLst>
                                            <p:cond delay="0"/>
                                          </p:stCondLst>
                                        </p:cTn>
                                        <p:tgtEl>
                                          <p:spTgt spid="962680"/>
                                        </p:tgtEl>
                                        <p:attrNameLst>
                                          <p:attrName>style.visibility</p:attrName>
                                        </p:attrNameLst>
                                      </p:cBhvr>
                                      <p:to>
                                        <p:strVal val="visible"/>
                                      </p:to>
                                    </p:set>
                                    <p:animEffect transition="in" filter="fade">
                                      <p:cBhvr>
                                        <p:cTn id="25" dur="1000"/>
                                        <p:tgtEl>
                                          <p:spTgt spid="962680"/>
                                        </p:tgtEl>
                                      </p:cBhvr>
                                    </p:animEffect>
                                    <p:anim calcmode="lin" valueType="num">
                                      <p:cBhvr>
                                        <p:cTn id="26" dur="1000" fill="hold"/>
                                        <p:tgtEl>
                                          <p:spTgt spid="962680"/>
                                        </p:tgtEl>
                                        <p:attrNameLst>
                                          <p:attrName>ppt_x</p:attrName>
                                        </p:attrNameLst>
                                      </p:cBhvr>
                                      <p:tavLst>
                                        <p:tav tm="0">
                                          <p:val>
                                            <p:strVal val="#ppt_x"/>
                                          </p:val>
                                        </p:tav>
                                        <p:tav tm="100000">
                                          <p:val>
                                            <p:strVal val="#ppt_x"/>
                                          </p:val>
                                        </p:tav>
                                      </p:tavLst>
                                    </p:anim>
                                    <p:anim calcmode="lin" valueType="num">
                                      <p:cBhvr>
                                        <p:cTn id="27" dur="1000" fill="hold"/>
                                        <p:tgtEl>
                                          <p:spTgt spid="962680"/>
                                        </p:tgtEl>
                                        <p:attrNameLst>
                                          <p:attrName>ppt_y</p:attrName>
                                        </p:attrNameLst>
                                      </p:cBhvr>
                                      <p:tavLst>
                                        <p:tav tm="0">
                                          <p:val>
                                            <p:strVal val="#ppt_y-.1"/>
                                          </p:val>
                                        </p:tav>
                                        <p:tav tm="100000">
                                          <p:val>
                                            <p:strVal val="#ppt_y"/>
                                          </p:val>
                                        </p:tav>
                                      </p:tavLst>
                                    </p:anim>
                                  </p:childTnLst>
                                </p:cTn>
                              </p:par>
                            </p:childTnLst>
                          </p:cTn>
                        </p:par>
                        <p:par>
                          <p:cTn id="28" fill="hold">
                            <p:stCondLst>
                              <p:cond delay="5000"/>
                            </p:stCondLst>
                            <p:childTnLst>
                              <p:par>
                                <p:cTn id="29" presetID="47" presetClass="entr" presetSubtype="0" fill="hold" nodeType="afterEffect">
                                  <p:stCondLst>
                                    <p:cond delay="0"/>
                                  </p:stCondLst>
                                  <p:childTnLst>
                                    <p:set>
                                      <p:cBhvr>
                                        <p:cTn id="30" dur="1" fill="hold">
                                          <p:stCondLst>
                                            <p:cond delay="0"/>
                                          </p:stCondLst>
                                        </p:cTn>
                                        <p:tgtEl>
                                          <p:spTgt spid="962690"/>
                                        </p:tgtEl>
                                        <p:attrNameLst>
                                          <p:attrName>style.visibility</p:attrName>
                                        </p:attrNameLst>
                                      </p:cBhvr>
                                      <p:to>
                                        <p:strVal val="visible"/>
                                      </p:to>
                                    </p:set>
                                    <p:animEffect transition="in" filter="fade">
                                      <p:cBhvr>
                                        <p:cTn id="31" dur="1000"/>
                                        <p:tgtEl>
                                          <p:spTgt spid="962690"/>
                                        </p:tgtEl>
                                      </p:cBhvr>
                                    </p:animEffect>
                                    <p:anim calcmode="lin" valueType="num">
                                      <p:cBhvr>
                                        <p:cTn id="32" dur="1000" fill="hold"/>
                                        <p:tgtEl>
                                          <p:spTgt spid="962690"/>
                                        </p:tgtEl>
                                        <p:attrNameLst>
                                          <p:attrName>ppt_x</p:attrName>
                                        </p:attrNameLst>
                                      </p:cBhvr>
                                      <p:tavLst>
                                        <p:tav tm="0">
                                          <p:val>
                                            <p:strVal val="#ppt_x"/>
                                          </p:val>
                                        </p:tav>
                                        <p:tav tm="100000">
                                          <p:val>
                                            <p:strVal val="#ppt_x"/>
                                          </p:val>
                                        </p:tav>
                                      </p:tavLst>
                                    </p:anim>
                                    <p:anim calcmode="lin" valueType="num">
                                      <p:cBhvr>
                                        <p:cTn id="33" dur="1000" fill="hold"/>
                                        <p:tgtEl>
                                          <p:spTgt spid="962690"/>
                                        </p:tgtEl>
                                        <p:attrNameLst>
                                          <p:attrName>ppt_y</p:attrName>
                                        </p:attrNameLst>
                                      </p:cBhvr>
                                      <p:tavLst>
                                        <p:tav tm="0">
                                          <p:val>
                                            <p:strVal val="#ppt_y-.1"/>
                                          </p:val>
                                        </p:tav>
                                        <p:tav tm="100000">
                                          <p:val>
                                            <p:strVal val="#ppt_y"/>
                                          </p:val>
                                        </p:tav>
                                      </p:tavLst>
                                    </p:anim>
                                  </p:childTnLst>
                                </p:cTn>
                              </p:par>
                            </p:childTnLst>
                          </p:cTn>
                        </p:par>
                        <p:par>
                          <p:cTn id="34" fill="hold">
                            <p:stCondLst>
                              <p:cond delay="6000"/>
                            </p:stCondLst>
                            <p:childTnLst>
                              <p:par>
                                <p:cTn id="35" presetID="22" presetClass="entr" presetSubtype="8" fill="hold" grpId="0" nodeType="afterEffect">
                                  <p:stCondLst>
                                    <p:cond delay="0"/>
                                  </p:stCondLst>
                                  <p:childTnLst>
                                    <p:set>
                                      <p:cBhvr>
                                        <p:cTn id="36" dur="1" fill="hold">
                                          <p:stCondLst>
                                            <p:cond delay="0"/>
                                          </p:stCondLst>
                                        </p:cTn>
                                        <p:tgtEl>
                                          <p:spTgt spid="962701"/>
                                        </p:tgtEl>
                                        <p:attrNameLst>
                                          <p:attrName>style.visibility</p:attrName>
                                        </p:attrNameLst>
                                      </p:cBhvr>
                                      <p:to>
                                        <p:strVal val="visible"/>
                                      </p:to>
                                    </p:set>
                                    <p:animEffect transition="in" filter="wipe(left)">
                                      <p:cBhvr>
                                        <p:cTn id="37" dur="1000"/>
                                        <p:tgtEl>
                                          <p:spTgt spid="962701"/>
                                        </p:tgtEl>
                                      </p:cBhvr>
                                    </p:animEffect>
                                  </p:childTnLst>
                                </p:cTn>
                              </p:par>
                            </p:childTnLst>
                          </p:cTn>
                        </p:par>
                        <p:par>
                          <p:cTn id="38" fill="hold">
                            <p:stCondLst>
                              <p:cond delay="7000"/>
                            </p:stCondLst>
                            <p:childTnLst>
                              <p:par>
                                <p:cTn id="39" presetID="22" presetClass="entr" presetSubtype="8" fill="hold" grpId="0" nodeType="afterEffect">
                                  <p:stCondLst>
                                    <p:cond delay="0"/>
                                  </p:stCondLst>
                                  <p:childTnLst>
                                    <p:set>
                                      <p:cBhvr>
                                        <p:cTn id="40" dur="1" fill="hold">
                                          <p:stCondLst>
                                            <p:cond delay="0"/>
                                          </p:stCondLst>
                                        </p:cTn>
                                        <p:tgtEl>
                                          <p:spTgt spid="962702"/>
                                        </p:tgtEl>
                                        <p:attrNameLst>
                                          <p:attrName>style.visibility</p:attrName>
                                        </p:attrNameLst>
                                      </p:cBhvr>
                                      <p:to>
                                        <p:strVal val="visible"/>
                                      </p:to>
                                    </p:set>
                                    <p:animEffect transition="in" filter="wipe(left)">
                                      <p:cBhvr>
                                        <p:cTn id="41" dur="1000"/>
                                        <p:tgtEl>
                                          <p:spTgt spid="962702"/>
                                        </p:tgtEl>
                                      </p:cBhvr>
                                    </p:animEffect>
                                  </p:childTnLst>
                                </p:cTn>
                              </p:par>
                            </p:childTnLst>
                          </p:cTn>
                        </p:par>
                        <p:par>
                          <p:cTn id="42" fill="hold">
                            <p:stCondLst>
                              <p:cond delay="8000"/>
                            </p:stCondLst>
                            <p:childTnLst>
                              <p:par>
                                <p:cTn id="43" presetID="22" presetClass="entr" presetSubtype="8" fill="hold" grpId="0" nodeType="afterEffect">
                                  <p:stCondLst>
                                    <p:cond delay="0"/>
                                  </p:stCondLst>
                                  <p:childTnLst>
                                    <p:set>
                                      <p:cBhvr>
                                        <p:cTn id="44" dur="1" fill="hold">
                                          <p:stCondLst>
                                            <p:cond delay="0"/>
                                          </p:stCondLst>
                                        </p:cTn>
                                        <p:tgtEl>
                                          <p:spTgt spid="962703"/>
                                        </p:tgtEl>
                                        <p:attrNameLst>
                                          <p:attrName>style.visibility</p:attrName>
                                        </p:attrNameLst>
                                      </p:cBhvr>
                                      <p:to>
                                        <p:strVal val="visible"/>
                                      </p:to>
                                    </p:set>
                                    <p:animEffect transition="in" filter="wipe(left)">
                                      <p:cBhvr>
                                        <p:cTn id="45" dur="1000"/>
                                        <p:tgtEl>
                                          <p:spTgt spid="962703"/>
                                        </p:tgtEl>
                                      </p:cBhvr>
                                    </p:animEffect>
                                  </p:childTnLst>
                                </p:cTn>
                              </p:par>
                            </p:childTnLst>
                          </p:cTn>
                        </p:par>
                        <p:par>
                          <p:cTn id="46" fill="hold">
                            <p:stCondLst>
                              <p:cond delay="9000"/>
                            </p:stCondLst>
                            <p:childTnLst>
                              <p:par>
                                <p:cTn id="47" presetID="22" presetClass="entr" presetSubtype="8" fill="hold" grpId="0" nodeType="afterEffect">
                                  <p:stCondLst>
                                    <p:cond delay="0"/>
                                  </p:stCondLst>
                                  <p:childTnLst>
                                    <p:set>
                                      <p:cBhvr>
                                        <p:cTn id="48" dur="1" fill="hold">
                                          <p:stCondLst>
                                            <p:cond delay="0"/>
                                          </p:stCondLst>
                                        </p:cTn>
                                        <p:tgtEl>
                                          <p:spTgt spid="962704"/>
                                        </p:tgtEl>
                                        <p:attrNameLst>
                                          <p:attrName>style.visibility</p:attrName>
                                        </p:attrNameLst>
                                      </p:cBhvr>
                                      <p:to>
                                        <p:strVal val="visible"/>
                                      </p:to>
                                    </p:set>
                                    <p:animEffect transition="in" filter="wipe(left)">
                                      <p:cBhvr>
                                        <p:cTn id="49" dur="1000"/>
                                        <p:tgtEl>
                                          <p:spTgt spid="962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700" grpId="0"/>
      <p:bldP spid="962701" grpId="0"/>
      <p:bldP spid="962702" grpId="0"/>
      <p:bldP spid="962703" grpId="0"/>
      <p:bldP spid="96270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5" name="矩形 16"/>
          <p:cNvPicPr/>
          <p:nvPr/>
        </p:nvPicPr>
        <p:blipFill>
          <a:blip r:embed="rId1"/>
          <a:stretch>
            <a:fillRect/>
          </a:stretch>
        </p:blipFill>
        <p:spPr>
          <a:xfrm>
            <a:off x="844550" y="234950"/>
            <a:ext cx="1943100" cy="669925"/>
          </a:xfrm>
          <a:prstGeom prst="rect">
            <a:avLst/>
          </a:prstGeom>
          <a:noFill/>
          <a:ln w="9525">
            <a:noFill/>
          </a:ln>
        </p:spPr>
      </p:pic>
      <p:pic>
        <p:nvPicPr>
          <p:cNvPr id="47106" name="矩形 15"/>
          <p:cNvPicPr/>
          <p:nvPr/>
        </p:nvPicPr>
        <p:blipFill>
          <a:blip r:embed="rId2"/>
          <a:stretch>
            <a:fillRect/>
          </a:stretch>
        </p:blipFill>
        <p:spPr>
          <a:xfrm>
            <a:off x="2787650" y="234950"/>
            <a:ext cx="1944688" cy="665163"/>
          </a:xfrm>
          <a:prstGeom prst="rect">
            <a:avLst/>
          </a:prstGeom>
          <a:noFill/>
          <a:ln w="9525">
            <a:noFill/>
          </a:ln>
        </p:spPr>
      </p:pic>
      <p:pic>
        <p:nvPicPr>
          <p:cNvPr id="47107" name="矩形 14"/>
          <p:cNvPicPr/>
          <p:nvPr/>
        </p:nvPicPr>
        <p:blipFill>
          <a:blip r:embed="rId3"/>
          <a:stretch>
            <a:fillRect/>
          </a:stretch>
        </p:blipFill>
        <p:spPr>
          <a:xfrm>
            <a:off x="4732338" y="234950"/>
            <a:ext cx="1943100" cy="669925"/>
          </a:xfrm>
          <a:prstGeom prst="rect">
            <a:avLst/>
          </a:prstGeom>
          <a:noFill/>
          <a:ln w="9525">
            <a:noFill/>
          </a:ln>
        </p:spPr>
      </p:pic>
      <p:pic>
        <p:nvPicPr>
          <p:cNvPr id="47108" name="矩形 13"/>
          <p:cNvPicPr/>
          <p:nvPr/>
        </p:nvPicPr>
        <p:blipFill>
          <a:blip r:embed="rId4"/>
          <a:stretch>
            <a:fillRect/>
          </a:stretch>
        </p:blipFill>
        <p:spPr>
          <a:xfrm>
            <a:off x="6675438" y="236538"/>
            <a:ext cx="1944687" cy="669925"/>
          </a:xfrm>
          <a:prstGeom prst="rect">
            <a:avLst/>
          </a:prstGeom>
          <a:noFill/>
          <a:ln w="9525">
            <a:noFill/>
          </a:ln>
        </p:spPr>
      </p:pic>
      <p:cxnSp>
        <p:nvCxnSpPr>
          <p:cNvPr id="47109"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47110" name="组合 90"/>
          <p:cNvGrpSpPr/>
          <p:nvPr/>
        </p:nvGrpSpPr>
        <p:grpSpPr>
          <a:xfrm>
            <a:off x="304800" y="333375"/>
            <a:ext cx="466725" cy="468313"/>
            <a:chOff x="1192404" y="608225"/>
            <a:chExt cx="1755828" cy="1759616"/>
          </a:xfrm>
        </p:grpSpPr>
        <p:grpSp>
          <p:nvGrpSpPr>
            <p:cNvPr id="47111"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47113" name="任意多边形 83"/>
              <p:cNvGrpSpPr/>
              <p:nvPr/>
            </p:nvGrpSpPr>
            <p:grpSpPr>
              <a:xfrm>
                <a:off x="6397313" y="2490687"/>
                <a:ext cx="2505748" cy="2500354"/>
                <a:chOff x="1883664" y="1987296"/>
                <a:chExt cx="1322832" cy="1322832"/>
              </a:xfrm>
            </p:grpSpPr>
            <p:pic>
              <p:nvPicPr>
                <p:cNvPr id="47114" name="任意多边形 83"/>
                <p:cNvPicPr/>
                <p:nvPr/>
              </p:nvPicPr>
              <p:blipFill>
                <a:blip r:embed="rId5"/>
                <a:stretch>
                  <a:fillRect/>
                </a:stretch>
              </p:blipFill>
              <p:spPr>
                <a:xfrm>
                  <a:off x="1883664" y="1987296"/>
                  <a:ext cx="1322832" cy="1322832"/>
                </a:xfrm>
                <a:prstGeom prst="rect">
                  <a:avLst/>
                </a:prstGeom>
                <a:noFill/>
                <a:ln w="9525">
                  <a:noFill/>
                </a:ln>
              </p:spPr>
            </p:pic>
            <p:sp>
              <p:nvSpPr>
                <p:cNvPr id="47115" name="Text Box 13"/>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04975" cy="552450"/>
          </a:xfrm>
          <a:prstGeom prst="rect">
            <a:avLst/>
          </a:prstGeom>
          <a:noFill/>
          <a:ln w="9525">
            <a:noFill/>
          </a:ln>
        </p:spPr>
        <p:txBody>
          <a:bodyPr wrap="none" lIns="91431" tIns="45715" rIns="91431" bIns="45715" anchor="t" anchorCtr="0">
            <a:spAutoFit/>
          </a:bodyPr>
          <a:p>
            <a:r>
              <a:rPr lang="zh-CN" altLang="en-US" sz="3000">
                <a:solidFill>
                  <a:schemeClr val="bg1"/>
                </a:solidFill>
                <a:latin typeface="Rockwell" panose="02060603020205020403" pitchFamily="18" charset="0"/>
                <a:ea typeface="微软雅黑" panose="020B0503020204020204" pitchFamily="34" charset="-122"/>
              </a:rPr>
              <a:t>教学实施</a:t>
            </a:r>
            <a:endParaRPr lang="zh-CN" altLang="en-US" sz="3000">
              <a:solidFill>
                <a:schemeClr val="bg1"/>
              </a:solidFill>
              <a:latin typeface="Rockwell" panose="02060603020205020403" pitchFamily="18" charset="0"/>
              <a:ea typeface="微软雅黑" panose="020B0503020204020204" pitchFamily="34" charset="-122"/>
            </a:endParaRPr>
          </a:p>
        </p:txBody>
      </p:sp>
      <p:sp>
        <p:nvSpPr>
          <p:cNvPr id="47118" name="TextBox 64"/>
          <p:cNvSpPr txBox="1"/>
          <p:nvPr/>
        </p:nvSpPr>
        <p:spPr>
          <a:xfrm>
            <a:off x="2878138"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教学设计</a:t>
            </a:r>
            <a:endParaRPr lang="zh-CN" altLang="en-US" sz="3000">
              <a:latin typeface="Rockwell" panose="02060603020205020403" pitchFamily="18" charset="0"/>
              <a:ea typeface="微软雅黑" panose="020B0503020204020204" pitchFamily="34" charset="-122"/>
            </a:endParaRPr>
          </a:p>
        </p:txBody>
      </p:sp>
      <p:sp>
        <p:nvSpPr>
          <p:cNvPr id="47119" name="TextBox 64"/>
          <p:cNvSpPr txBox="1"/>
          <p:nvPr/>
        </p:nvSpPr>
        <p:spPr>
          <a:xfrm>
            <a:off x="4875213" y="288925"/>
            <a:ext cx="1704975" cy="552450"/>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教学评价</a:t>
            </a:r>
            <a:endParaRPr lang="zh-CN" altLang="en-US" sz="3000">
              <a:latin typeface="Rockwell" panose="02060603020205020403" pitchFamily="18" charset="0"/>
              <a:ea typeface="微软雅黑" panose="020B0503020204020204" pitchFamily="34" charset="-122"/>
            </a:endParaRPr>
          </a:p>
        </p:txBody>
      </p:sp>
      <p:sp>
        <p:nvSpPr>
          <p:cNvPr id="47120" name="TextBox 64"/>
          <p:cNvSpPr txBox="1"/>
          <p:nvPr/>
        </p:nvSpPr>
        <p:spPr>
          <a:xfrm>
            <a:off x="6819900"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教学反思</a:t>
            </a:r>
            <a:endParaRPr lang="zh-CN" altLang="en-US" sz="3000">
              <a:latin typeface="Rockwell" panose="02060603020205020403" pitchFamily="18" charset="0"/>
              <a:ea typeface="微软雅黑" panose="020B0503020204020204" pitchFamily="34" charset="-122"/>
            </a:endParaRPr>
          </a:p>
        </p:txBody>
      </p:sp>
      <p:sp>
        <p:nvSpPr>
          <p:cNvPr id="5" name="TextBox 64"/>
          <p:cNvSpPr txBox="1"/>
          <p:nvPr/>
        </p:nvSpPr>
        <p:spPr>
          <a:xfrm>
            <a:off x="9555163" y="261938"/>
            <a:ext cx="2085975" cy="552450"/>
          </a:xfrm>
          <a:prstGeom prst="rect">
            <a:avLst/>
          </a:prstGeom>
          <a:noFill/>
          <a:ln w="9525">
            <a:noFill/>
          </a:ln>
        </p:spPr>
        <p:txBody>
          <a:bodyPr wrap="none" lIns="91431" tIns="45715" rIns="91431" bIns="45715" anchor="t" anchorCtr="0">
            <a:spAutoFit/>
          </a:bodyPr>
          <a:p>
            <a:r>
              <a:rPr lang="en-US" altLang="zh-CN" sz="3000">
                <a:latin typeface="Rockwell" panose="02060603020205020403" pitchFamily="18" charset="0"/>
                <a:ea typeface="微软雅黑" panose="020B0503020204020204" pitchFamily="34" charset="-122"/>
              </a:rPr>
              <a:t>》</a:t>
            </a:r>
            <a:r>
              <a:rPr lang="zh-CN" altLang="en-US" sz="3000">
                <a:latin typeface="Rockwell" panose="02060603020205020403" pitchFamily="18" charset="0"/>
                <a:ea typeface="微软雅黑" panose="020B0503020204020204" pitchFamily="34" charset="-122"/>
              </a:rPr>
              <a:t>课中学习</a:t>
            </a:r>
            <a:endParaRPr lang="zh-CN" altLang="en-US" sz="3000">
              <a:latin typeface="Rockwell" panose="02060603020205020403" pitchFamily="18" charset="0"/>
              <a:ea typeface="微软雅黑" panose="020B0503020204020204" pitchFamily="34" charset="-122"/>
            </a:endParaRPr>
          </a:p>
        </p:txBody>
      </p:sp>
      <p:pic>
        <p:nvPicPr>
          <p:cNvPr id="7" name="图片 6"/>
          <p:cNvPicPr>
            <a:picLocks noChangeAspect="1"/>
          </p:cNvPicPr>
          <p:nvPr/>
        </p:nvPicPr>
        <p:blipFill>
          <a:blip r:embed="rId6"/>
          <a:stretch>
            <a:fillRect/>
          </a:stretch>
        </p:blipFill>
        <p:spPr>
          <a:xfrm>
            <a:off x="3074988" y="1196975"/>
            <a:ext cx="5005387" cy="5332413"/>
          </a:xfrm>
          <a:prstGeom prst="rect">
            <a:avLst/>
          </a:prstGeom>
          <a:noFill/>
          <a:ln w="9525">
            <a:noFill/>
          </a:ln>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9153" name="矩形 16"/>
          <p:cNvPicPr/>
          <p:nvPr/>
        </p:nvPicPr>
        <p:blipFill>
          <a:blip r:embed="rId1"/>
          <a:stretch>
            <a:fillRect/>
          </a:stretch>
        </p:blipFill>
        <p:spPr>
          <a:xfrm>
            <a:off x="844550" y="234950"/>
            <a:ext cx="1943100" cy="669925"/>
          </a:xfrm>
          <a:prstGeom prst="rect">
            <a:avLst/>
          </a:prstGeom>
          <a:noFill/>
          <a:ln w="9525">
            <a:noFill/>
          </a:ln>
        </p:spPr>
      </p:pic>
      <p:pic>
        <p:nvPicPr>
          <p:cNvPr id="49154" name="矩形 15"/>
          <p:cNvPicPr/>
          <p:nvPr/>
        </p:nvPicPr>
        <p:blipFill>
          <a:blip r:embed="rId2"/>
          <a:stretch>
            <a:fillRect/>
          </a:stretch>
        </p:blipFill>
        <p:spPr>
          <a:xfrm>
            <a:off x="2787650" y="234950"/>
            <a:ext cx="1944688" cy="665163"/>
          </a:xfrm>
          <a:prstGeom prst="rect">
            <a:avLst/>
          </a:prstGeom>
          <a:noFill/>
          <a:ln w="9525">
            <a:noFill/>
          </a:ln>
        </p:spPr>
      </p:pic>
      <p:pic>
        <p:nvPicPr>
          <p:cNvPr id="49155" name="矩形 14"/>
          <p:cNvPicPr/>
          <p:nvPr/>
        </p:nvPicPr>
        <p:blipFill>
          <a:blip r:embed="rId3"/>
          <a:stretch>
            <a:fillRect/>
          </a:stretch>
        </p:blipFill>
        <p:spPr>
          <a:xfrm>
            <a:off x="4732338" y="234950"/>
            <a:ext cx="1943100" cy="669925"/>
          </a:xfrm>
          <a:prstGeom prst="rect">
            <a:avLst/>
          </a:prstGeom>
          <a:noFill/>
          <a:ln w="9525">
            <a:noFill/>
          </a:ln>
        </p:spPr>
      </p:pic>
      <p:pic>
        <p:nvPicPr>
          <p:cNvPr id="49156" name="矩形 13"/>
          <p:cNvPicPr/>
          <p:nvPr/>
        </p:nvPicPr>
        <p:blipFill>
          <a:blip r:embed="rId4"/>
          <a:stretch>
            <a:fillRect/>
          </a:stretch>
        </p:blipFill>
        <p:spPr>
          <a:xfrm>
            <a:off x="6675438" y="236538"/>
            <a:ext cx="1944687" cy="669925"/>
          </a:xfrm>
          <a:prstGeom prst="rect">
            <a:avLst/>
          </a:prstGeom>
          <a:noFill/>
          <a:ln w="9525">
            <a:noFill/>
          </a:ln>
        </p:spPr>
      </p:pic>
      <p:cxnSp>
        <p:nvCxnSpPr>
          <p:cNvPr id="49157"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49158" name="组合 90"/>
          <p:cNvGrpSpPr/>
          <p:nvPr/>
        </p:nvGrpSpPr>
        <p:grpSpPr>
          <a:xfrm>
            <a:off x="304800" y="333375"/>
            <a:ext cx="466725" cy="468313"/>
            <a:chOff x="1192404" y="608225"/>
            <a:chExt cx="1755828" cy="1759616"/>
          </a:xfrm>
        </p:grpSpPr>
        <p:grpSp>
          <p:nvGrpSpPr>
            <p:cNvPr id="49159"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49161" name="任意多边形 83"/>
              <p:cNvGrpSpPr/>
              <p:nvPr/>
            </p:nvGrpSpPr>
            <p:grpSpPr>
              <a:xfrm>
                <a:off x="6397313" y="2490687"/>
                <a:ext cx="2505748" cy="2500354"/>
                <a:chOff x="1883664" y="1987296"/>
                <a:chExt cx="1322832" cy="1322832"/>
              </a:xfrm>
            </p:grpSpPr>
            <p:pic>
              <p:nvPicPr>
                <p:cNvPr id="49162" name="任意多边形 83"/>
                <p:cNvPicPr/>
                <p:nvPr/>
              </p:nvPicPr>
              <p:blipFill>
                <a:blip r:embed="rId5"/>
                <a:stretch>
                  <a:fillRect/>
                </a:stretch>
              </p:blipFill>
              <p:spPr>
                <a:xfrm>
                  <a:off x="1883664" y="1987296"/>
                  <a:ext cx="1322832" cy="1322832"/>
                </a:xfrm>
                <a:prstGeom prst="rect">
                  <a:avLst/>
                </a:prstGeom>
                <a:noFill/>
                <a:ln w="9525">
                  <a:noFill/>
                </a:ln>
              </p:spPr>
            </p:pic>
            <p:sp>
              <p:nvSpPr>
                <p:cNvPr id="49163" name="Text Box 13"/>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04975" cy="552450"/>
          </a:xfrm>
          <a:prstGeom prst="rect">
            <a:avLst/>
          </a:prstGeom>
          <a:noFill/>
          <a:ln w="9525">
            <a:noFill/>
          </a:ln>
        </p:spPr>
        <p:txBody>
          <a:bodyPr wrap="none" lIns="91431" tIns="45715" rIns="91431" bIns="45715" anchor="t" anchorCtr="0">
            <a:spAutoFit/>
          </a:bodyPr>
          <a:p>
            <a:r>
              <a:rPr lang="zh-CN" altLang="en-US" sz="3000">
                <a:solidFill>
                  <a:schemeClr val="bg1"/>
                </a:solidFill>
                <a:latin typeface="Rockwell" panose="02060603020205020403" pitchFamily="18" charset="0"/>
                <a:ea typeface="微软雅黑" panose="020B0503020204020204" pitchFamily="34" charset="-122"/>
              </a:rPr>
              <a:t>教学实施</a:t>
            </a:r>
            <a:endParaRPr lang="zh-CN" altLang="en-US" sz="3000">
              <a:solidFill>
                <a:schemeClr val="bg1"/>
              </a:solidFill>
              <a:latin typeface="Rockwell" panose="02060603020205020403" pitchFamily="18" charset="0"/>
              <a:ea typeface="微软雅黑" panose="020B0503020204020204" pitchFamily="34" charset="-122"/>
            </a:endParaRPr>
          </a:p>
        </p:txBody>
      </p:sp>
      <p:sp>
        <p:nvSpPr>
          <p:cNvPr id="49166" name="TextBox 64"/>
          <p:cNvSpPr txBox="1"/>
          <p:nvPr/>
        </p:nvSpPr>
        <p:spPr>
          <a:xfrm>
            <a:off x="2878138"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教学设计</a:t>
            </a:r>
            <a:endParaRPr lang="zh-CN" altLang="en-US" sz="3000">
              <a:latin typeface="Rockwell" panose="02060603020205020403" pitchFamily="18" charset="0"/>
              <a:ea typeface="微软雅黑" panose="020B0503020204020204" pitchFamily="34" charset="-122"/>
            </a:endParaRPr>
          </a:p>
        </p:txBody>
      </p:sp>
      <p:sp>
        <p:nvSpPr>
          <p:cNvPr id="49167" name="TextBox 64"/>
          <p:cNvSpPr txBox="1"/>
          <p:nvPr/>
        </p:nvSpPr>
        <p:spPr>
          <a:xfrm>
            <a:off x="4875213" y="288925"/>
            <a:ext cx="1704975" cy="552450"/>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教学评价</a:t>
            </a:r>
            <a:endParaRPr lang="zh-CN" altLang="en-US" sz="3000">
              <a:latin typeface="Rockwell" panose="02060603020205020403" pitchFamily="18" charset="0"/>
              <a:ea typeface="微软雅黑" panose="020B0503020204020204" pitchFamily="34" charset="-122"/>
            </a:endParaRPr>
          </a:p>
        </p:txBody>
      </p:sp>
      <p:sp>
        <p:nvSpPr>
          <p:cNvPr id="49168" name="TextBox 64"/>
          <p:cNvSpPr txBox="1"/>
          <p:nvPr/>
        </p:nvSpPr>
        <p:spPr>
          <a:xfrm>
            <a:off x="6819900"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教学反思</a:t>
            </a:r>
            <a:endParaRPr lang="zh-CN" altLang="en-US" sz="3000">
              <a:latin typeface="Rockwell" panose="02060603020205020403" pitchFamily="18" charset="0"/>
              <a:ea typeface="微软雅黑" panose="020B0503020204020204" pitchFamily="34" charset="-122"/>
            </a:endParaRPr>
          </a:p>
        </p:txBody>
      </p:sp>
      <p:sp>
        <p:nvSpPr>
          <p:cNvPr id="5" name="TextBox 64"/>
          <p:cNvSpPr txBox="1"/>
          <p:nvPr/>
        </p:nvSpPr>
        <p:spPr>
          <a:xfrm>
            <a:off x="9555163" y="261938"/>
            <a:ext cx="2085975" cy="552450"/>
          </a:xfrm>
          <a:prstGeom prst="rect">
            <a:avLst/>
          </a:prstGeom>
          <a:noFill/>
          <a:ln w="9525">
            <a:noFill/>
          </a:ln>
        </p:spPr>
        <p:txBody>
          <a:bodyPr wrap="none" lIns="91431" tIns="45715" rIns="91431" bIns="45715" anchor="t" anchorCtr="0">
            <a:spAutoFit/>
          </a:bodyPr>
          <a:p>
            <a:r>
              <a:rPr lang="en-US" altLang="zh-CN" sz="3000">
                <a:latin typeface="Rockwell" panose="02060603020205020403" pitchFamily="18" charset="0"/>
                <a:ea typeface="微软雅黑" panose="020B0503020204020204" pitchFamily="34" charset="-122"/>
              </a:rPr>
              <a:t>》</a:t>
            </a:r>
            <a:r>
              <a:rPr lang="zh-CN" altLang="en-US" sz="3000">
                <a:latin typeface="Rockwell" panose="02060603020205020403" pitchFamily="18" charset="0"/>
                <a:ea typeface="微软雅黑" panose="020B0503020204020204" pitchFamily="34" charset="-122"/>
              </a:rPr>
              <a:t>课中学习</a:t>
            </a:r>
            <a:endParaRPr lang="zh-CN" altLang="en-US" sz="3000">
              <a:latin typeface="Rockwell" panose="02060603020205020403" pitchFamily="18" charset="0"/>
              <a:ea typeface="微软雅黑" panose="020B0503020204020204" pitchFamily="34" charset="-122"/>
            </a:endParaRPr>
          </a:p>
        </p:txBody>
      </p:sp>
      <p:grpSp>
        <p:nvGrpSpPr>
          <p:cNvPr id="6" name="组合 5"/>
          <p:cNvGrpSpPr/>
          <p:nvPr/>
        </p:nvGrpSpPr>
        <p:grpSpPr>
          <a:xfrm>
            <a:off x="6604000" y="936625"/>
            <a:ext cx="5618163" cy="5819775"/>
            <a:chOff x="4206889" y="476457"/>
            <a:chExt cx="4644000" cy="4687581"/>
          </a:xfrm>
        </p:grpSpPr>
        <p:pic>
          <p:nvPicPr>
            <p:cNvPr id="49171" name="图片 45"/>
            <p:cNvPicPr>
              <a:picLocks noChangeAspect="1"/>
            </p:cNvPicPr>
            <p:nvPr/>
          </p:nvPicPr>
          <p:blipFill>
            <a:blip r:embed="rId6"/>
            <a:stretch>
              <a:fillRect/>
            </a:stretch>
          </p:blipFill>
          <p:spPr>
            <a:xfrm>
              <a:off x="4206889" y="476457"/>
              <a:ext cx="4644000" cy="4687581"/>
            </a:xfrm>
            <a:prstGeom prst="rect">
              <a:avLst/>
            </a:prstGeom>
            <a:noFill/>
            <a:ln w="9525">
              <a:noFill/>
            </a:ln>
          </p:spPr>
        </p:pic>
        <p:sp>
          <p:nvSpPr>
            <p:cNvPr id="49172" name="Freeform 6"/>
            <p:cNvSpPr/>
            <p:nvPr/>
          </p:nvSpPr>
          <p:spPr>
            <a:xfrm>
              <a:off x="7145121" y="1230043"/>
              <a:ext cx="1388269" cy="1326356"/>
            </a:xfrm>
            <a:custGeom>
              <a:avLst/>
              <a:gdLst/>
              <a:ahLst/>
              <a:cxnLst>
                <a:cxn ang="0">
                  <a:pos x="874450594" y="1673853700"/>
                </a:cxn>
                <a:cxn ang="0">
                  <a:pos x="11128848" y="1519367930"/>
                </a:cxn>
                <a:cxn ang="0">
                  <a:pos x="0" y="1500256289"/>
                </a:cxn>
                <a:cxn ang="0">
                  <a:pos x="297312748" y="672088941"/>
                </a:cxn>
                <a:cxn ang="0">
                  <a:pos x="863321746" y="0"/>
                </a:cxn>
                <a:cxn ang="0">
                  <a:pos x="874450594" y="0"/>
                </a:cxn>
                <a:cxn ang="0">
                  <a:pos x="885579443" y="0"/>
                </a:cxn>
                <a:cxn ang="0">
                  <a:pos x="1451588440" y="672088941"/>
                </a:cxn>
                <a:cxn ang="0">
                  <a:pos x="1750491204" y="1498663652"/>
                </a:cxn>
                <a:cxn ang="0">
                  <a:pos x="1739362356" y="1519367930"/>
                </a:cxn>
                <a:cxn ang="0">
                  <a:pos x="874450594" y="1673853700"/>
                </a:cxn>
              </a:cxnLst>
              <a:pathLst>
                <a:path w="1101" h="1051">
                  <a:moveTo>
                    <a:pt x="550" y="1051"/>
                  </a:moveTo>
                  <a:cubicBezTo>
                    <a:pt x="174" y="1051"/>
                    <a:pt x="19" y="961"/>
                    <a:pt x="7" y="954"/>
                  </a:cubicBezTo>
                  <a:cubicBezTo>
                    <a:pt x="4" y="951"/>
                    <a:pt x="1" y="945"/>
                    <a:pt x="0" y="942"/>
                  </a:cubicBezTo>
                  <a:cubicBezTo>
                    <a:pt x="0" y="922"/>
                    <a:pt x="3" y="742"/>
                    <a:pt x="187" y="422"/>
                  </a:cubicBezTo>
                  <a:cubicBezTo>
                    <a:pt x="371" y="103"/>
                    <a:pt x="526" y="10"/>
                    <a:pt x="543" y="0"/>
                  </a:cubicBezTo>
                  <a:cubicBezTo>
                    <a:pt x="544" y="0"/>
                    <a:pt x="547" y="0"/>
                    <a:pt x="550" y="0"/>
                  </a:cubicBezTo>
                  <a:cubicBezTo>
                    <a:pt x="553" y="0"/>
                    <a:pt x="556" y="0"/>
                    <a:pt x="557" y="0"/>
                  </a:cubicBezTo>
                  <a:cubicBezTo>
                    <a:pt x="574" y="10"/>
                    <a:pt x="729" y="103"/>
                    <a:pt x="913" y="422"/>
                  </a:cubicBezTo>
                  <a:cubicBezTo>
                    <a:pt x="1101" y="748"/>
                    <a:pt x="1101" y="927"/>
                    <a:pt x="1101" y="941"/>
                  </a:cubicBezTo>
                  <a:cubicBezTo>
                    <a:pt x="1099" y="945"/>
                    <a:pt x="1096" y="951"/>
                    <a:pt x="1094" y="954"/>
                  </a:cubicBezTo>
                  <a:cubicBezTo>
                    <a:pt x="1077" y="964"/>
                    <a:pt x="919" y="1051"/>
                    <a:pt x="550" y="1051"/>
                  </a:cubicBezTo>
                  <a:close/>
                </a:path>
              </a:pathLst>
            </a:custGeom>
            <a:solidFill>
              <a:srgbClr val="F39E02"/>
            </a:solidFill>
            <a:ln w="9525">
              <a:noFill/>
            </a:ln>
          </p:spPr>
          <p:txBody>
            <a:bodyPr/>
            <a:p>
              <a:endParaRPr lang="zh-CN" altLang="en-US"/>
            </a:p>
          </p:txBody>
        </p:sp>
        <p:sp>
          <p:nvSpPr>
            <p:cNvPr id="49173" name="Freeform 7"/>
            <p:cNvSpPr/>
            <p:nvPr/>
          </p:nvSpPr>
          <p:spPr>
            <a:xfrm>
              <a:off x="5929493" y="802608"/>
              <a:ext cx="1389460" cy="1326356"/>
            </a:xfrm>
            <a:custGeom>
              <a:avLst/>
              <a:gdLst/>
              <a:ahLst/>
              <a:cxnLst>
                <a:cxn ang="0">
                  <a:pos x="875952400" y="1673853700"/>
                </a:cxn>
                <a:cxn ang="0">
                  <a:pos x="864824112" y="1673853700"/>
                </a:cxn>
                <a:cxn ang="0">
                  <a:pos x="298872593" y="1001763496"/>
                </a:cxn>
                <a:cxn ang="0">
                  <a:pos x="1589935" y="173596148"/>
                </a:cxn>
                <a:cxn ang="0">
                  <a:pos x="12718224" y="154484507"/>
                </a:cxn>
                <a:cxn ang="0">
                  <a:pos x="875952400" y="0"/>
                </a:cxn>
                <a:cxn ang="0">
                  <a:pos x="1739186577" y="154484507"/>
                </a:cxn>
                <a:cxn ang="0">
                  <a:pos x="1750314866" y="173596148"/>
                </a:cxn>
                <a:cxn ang="0">
                  <a:pos x="1453030947" y="1001763496"/>
                </a:cxn>
                <a:cxn ang="0">
                  <a:pos x="887080689" y="1673853700"/>
                </a:cxn>
                <a:cxn ang="0">
                  <a:pos x="875952400" y="1673853700"/>
                </a:cxn>
              </a:cxnLst>
              <a:pathLst>
                <a:path w="1102" h="1051">
                  <a:moveTo>
                    <a:pt x="551" y="1051"/>
                  </a:moveTo>
                  <a:cubicBezTo>
                    <a:pt x="548" y="1051"/>
                    <a:pt x="545" y="1051"/>
                    <a:pt x="544" y="1051"/>
                  </a:cubicBezTo>
                  <a:cubicBezTo>
                    <a:pt x="527" y="1041"/>
                    <a:pt x="372" y="948"/>
                    <a:pt x="188" y="629"/>
                  </a:cubicBezTo>
                  <a:cubicBezTo>
                    <a:pt x="4" y="309"/>
                    <a:pt x="0" y="129"/>
                    <a:pt x="1" y="109"/>
                  </a:cubicBezTo>
                  <a:cubicBezTo>
                    <a:pt x="2" y="106"/>
                    <a:pt x="5" y="100"/>
                    <a:pt x="8" y="97"/>
                  </a:cubicBezTo>
                  <a:cubicBezTo>
                    <a:pt x="24" y="87"/>
                    <a:pt x="182" y="0"/>
                    <a:pt x="551" y="0"/>
                  </a:cubicBezTo>
                  <a:cubicBezTo>
                    <a:pt x="927" y="0"/>
                    <a:pt x="1082" y="90"/>
                    <a:pt x="1094" y="97"/>
                  </a:cubicBezTo>
                  <a:cubicBezTo>
                    <a:pt x="1097" y="100"/>
                    <a:pt x="1100" y="106"/>
                    <a:pt x="1101" y="109"/>
                  </a:cubicBezTo>
                  <a:cubicBezTo>
                    <a:pt x="1102" y="129"/>
                    <a:pt x="1098" y="309"/>
                    <a:pt x="914" y="629"/>
                  </a:cubicBezTo>
                  <a:cubicBezTo>
                    <a:pt x="726" y="954"/>
                    <a:pt x="571" y="1043"/>
                    <a:pt x="558" y="1051"/>
                  </a:cubicBezTo>
                  <a:cubicBezTo>
                    <a:pt x="557" y="1051"/>
                    <a:pt x="554" y="1051"/>
                    <a:pt x="551" y="1051"/>
                  </a:cubicBezTo>
                  <a:close/>
                </a:path>
              </a:pathLst>
            </a:custGeom>
            <a:solidFill>
              <a:srgbClr val="A23C82"/>
            </a:solidFill>
            <a:ln w="9525">
              <a:noFill/>
            </a:ln>
          </p:spPr>
          <p:txBody>
            <a:bodyPr/>
            <a:p>
              <a:endParaRPr lang="zh-CN" altLang="en-US"/>
            </a:p>
          </p:txBody>
        </p:sp>
        <p:sp>
          <p:nvSpPr>
            <p:cNvPr id="49174" name="Freeform 8"/>
            <p:cNvSpPr/>
            <p:nvPr/>
          </p:nvSpPr>
          <p:spPr>
            <a:xfrm>
              <a:off x="7146312" y="2902870"/>
              <a:ext cx="1389460" cy="1326356"/>
            </a:xfrm>
            <a:custGeom>
              <a:avLst/>
              <a:gdLst/>
              <a:ahLst/>
              <a:cxnLst>
                <a:cxn ang="0">
                  <a:pos x="875952400" y="1673853700"/>
                </a:cxn>
                <a:cxn ang="0">
                  <a:pos x="864824112" y="1672261063"/>
                </a:cxn>
                <a:cxn ang="0">
                  <a:pos x="298872593" y="1000170859"/>
                </a:cxn>
                <a:cxn ang="0">
                  <a:pos x="1589935" y="173596148"/>
                </a:cxn>
                <a:cxn ang="0">
                  <a:pos x="11128288" y="154484507"/>
                </a:cxn>
                <a:cxn ang="0">
                  <a:pos x="875952400" y="0"/>
                </a:cxn>
                <a:cxn ang="0">
                  <a:pos x="1739186577" y="154484507"/>
                </a:cxn>
                <a:cxn ang="0">
                  <a:pos x="1750314866" y="173596148"/>
                </a:cxn>
                <a:cxn ang="0">
                  <a:pos x="1453030947" y="1000170859"/>
                </a:cxn>
                <a:cxn ang="0">
                  <a:pos x="887080689" y="1672261063"/>
                </a:cxn>
                <a:cxn ang="0">
                  <a:pos x="875952400" y="1673853700"/>
                </a:cxn>
              </a:cxnLst>
              <a:pathLst>
                <a:path w="1102" h="1051">
                  <a:moveTo>
                    <a:pt x="551" y="1051"/>
                  </a:moveTo>
                  <a:cubicBezTo>
                    <a:pt x="548" y="1051"/>
                    <a:pt x="545" y="1051"/>
                    <a:pt x="544" y="1050"/>
                  </a:cubicBezTo>
                  <a:cubicBezTo>
                    <a:pt x="527" y="1041"/>
                    <a:pt x="372" y="947"/>
                    <a:pt x="188" y="628"/>
                  </a:cubicBezTo>
                  <a:cubicBezTo>
                    <a:pt x="4" y="309"/>
                    <a:pt x="0" y="129"/>
                    <a:pt x="1" y="109"/>
                  </a:cubicBezTo>
                  <a:cubicBezTo>
                    <a:pt x="2" y="106"/>
                    <a:pt x="5" y="100"/>
                    <a:pt x="7" y="97"/>
                  </a:cubicBezTo>
                  <a:cubicBezTo>
                    <a:pt x="24" y="87"/>
                    <a:pt x="182" y="0"/>
                    <a:pt x="551" y="0"/>
                  </a:cubicBezTo>
                  <a:cubicBezTo>
                    <a:pt x="920" y="0"/>
                    <a:pt x="1078" y="87"/>
                    <a:pt x="1094" y="97"/>
                  </a:cubicBezTo>
                  <a:cubicBezTo>
                    <a:pt x="1097" y="100"/>
                    <a:pt x="1100" y="106"/>
                    <a:pt x="1101" y="109"/>
                  </a:cubicBezTo>
                  <a:cubicBezTo>
                    <a:pt x="1102" y="128"/>
                    <a:pt x="1098" y="309"/>
                    <a:pt x="914" y="628"/>
                  </a:cubicBezTo>
                  <a:cubicBezTo>
                    <a:pt x="730" y="947"/>
                    <a:pt x="575" y="1041"/>
                    <a:pt x="558" y="1050"/>
                  </a:cubicBezTo>
                  <a:cubicBezTo>
                    <a:pt x="557" y="1051"/>
                    <a:pt x="554" y="1051"/>
                    <a:pt x="551" y="1051"/>
                  </a:cubicBezTo>
                  <a:close/>
                </a:path>
              </a:pathLst>
            </a:custGeom>
            <a:solidFill>
              <a:srgbClr val="E72918"/>
            </a:solidFill>
            <a:ln w="9525">
              <a:noFill/>
            </a:ln>
          </p:spPr>
          <p:txBody>
            <a:bodyPr/>
            <a:p>
              <a:endParaRPr lang="zh-CN" altLang="en-US"/>
            </a:p>
          </p:txBody>
        </p:sp>
        <p:sp>
          <p:nvSpPr>
            <p:cNvPr id="49175" name="Freeform 9"/>
            <p:cNvSpPr/>
            <p:nvPr/>
          </p:nvSpPr>
          <p:spPr>
            <a:xfrm>
              <a:off x="4717437" y="1235995"/>
              <a:ext cx="1389460" cy="1326356"/>
            </a:xfrm>
            <a:custGeom>
              <a:avLst/>
              <a:gdLst/>
              <a:ahLst/>
              <a:cxnLst>
                <a:cxn ang="0">
                  <a:pos x="875952400" y="1673853700"/>
                </a:cxn>
                <a:cxn ang="0">
                  <a:pos x="11128288" y="1519367930"/>
                </a:cxn>
                <a:cxn ang="0">
                  <a:pos x="1589935" y="1500256289"/>
                </a:cxn>
                <a:cxn ang="0">
                  <a:pos x="298872593" y="673681578"/>
                </a:cxn>
                <a:cxn ang="0">
                  <a:pos x="864824112" y="1592636"/>
                </a:cxn>
                <a:cxn ang="0">
                  <a:pos x="875952400" y="0"/>
                </a:cxn>
                <a:cxn ang="0">
                  <a:pos x="887080689" y="1592636"/>
                </a:cxn>
                <a:cxn ang="0">
                  <a:pos x="1453030947" y="673681578"/>
                </a:cxn>
                <a:cxn ang="0">
                  <a:pos x="1750314866" y="1500256289"/>
                </a:cxn>
                <a:cxn ang="0">
                  <a:pos x="1739186577" y="1519367930"/>
                </a:cxn>
                <a:cxn ang="0">
                  <a:pos x="875952400" y="1673853700"/>
                </a:cxn>
              </a:cxnLst>
              <a:pathLst>
                <a:path w="1102" h="1051">
                  <a:moveTo>
                    <a:pt x="551" y="1051"/>
                  </a:moveTo>
                  <a:cubicBezTo>
                    <a:pt x="182" y="1051"/>
                    <a:pt x="24" y="964"/>
                    <a:pt x="7" y="954"/>
                  </a:cubicBezTo>
                  <a:cubicBezTo>
                    <a:pt x="5" y="951"/>
                    <a:pt x="2" y="945"/>
                    <a:pt x="1" y="942"/>
                  </a:cubicBezTo>
                  <a:cubicBezTo>
                    <a:pt x="0" y="922"/>
                    <a:pt x="4" y="742"/>
                    <a:pt x="188" y="423"/>
                  </a:cubicBezTo>
                  <a:cubicBezTo>
                    <a:pt x="372" y="104"/>
                    <a:pt x="527" y="10"/>
                    <a:pt x="544" y="1"/>
                  </a:cubicBezTo>
                  <a:cubicBezTo>
                    <a:pt x="545" y="0"/>
                    <a:pt x="548" y="0"/>
                    <a:pt x="551" y="0"/>
                  </a:cubicBezTo>
                  <a:cubicBezTo>
                    <a:pt x="554" y="0"/>
                    <a:pt x="557" y="0"/>
                    <a:pt x="558" y="1"/>
                  </a:cubicBezTo>
                  <a:cubicBezTo>
                    <a:pt x="575" y="10"/>
                    <a:pt x="729" y="104"/>
                    <a:pt x="914" y="423"/>
                  </a:cubicBezTo>
                  <a:cubicBezTo>
                    <a:pt x="1102" y="748"/>
                    <a:pt x="1102" y="927"/>
                    <a:pt x="1101" y="942"/>
                  </a:cubicBezTo>
                  <a:cubicBezTo>
                    <a:pt x="1100" y="945"/>
                    <a:pt x="1097" y="951"/>
                    <a:pt x="1094" y="954"/>
                  </a:cubicBezTo>
                  <a:cubicBezTo>
                    <a:pt x="1078" y="964"/>
                    <a:pt x="920" y="1051"/>
                    <a:pt x="551" y="1051"/>
                  </a:cubicBezTo>
                  <a:close/>
                </a:path>
              </a:pathLst>
            </a:custGeom>
            <a:solidFill>
              <a:srgbClr val="009E9F"/>
            </a:solidFill>
            <a:ln w="9525">
              <a:noFill/>
            </a:ln>
          </p:spPr>
          <p:txBody>
            <a:bodyPr/>
            <a:p>
              <a:endParaRPr lang="zh-CN" altLang="en-US"/>
            </a:p>
          </p:txBody>
        </p:sp>
        <p:sp>
          <p:nvSpPr>
            <p:cNvPr id="49176" name="Freeform 10"/>
            <p:cNvSpPr/>
            <p:nvPr/>
          </p:nvSpPr>
          <p:spPr>
            <a:xfrm>
              <a:off x="5934255" y="3337448"/>
              <a:ext cx="1388269" cy="1325166"/>
            </a:xfrm>
            <a:custGeom>
              <a:avLst/>
              <a:gdLst/>
              <a:ahLst/>
              <a:cxnLst>
                <a:cxn ang="0">
                  <a:pos x="876040610" y="1670851501"/>
                </a:cxn>
                <a:cxn ang="0">
                  <a:pos x="11128848" y="1516643030"/>
                </a:cxn>
                <a:cxn ang="0">
                  <a:pos x="0" y="1497566187"/>
                </a:cxn>
                <a:cxn ang="0">
                  <a:pos x="298902763" y="670884515"/>
                </a:cxn>
                <a:cxn ang="0">
                  <a:pos x="864911761" y="0"/>
                </a:cxn>
                <a:cxn ang="0">
                  <a:pos x="876040610" y="0"/>
                </a:cxn>
                <a:cxn ang="0">
                  <a:pos x="887169458" y="0"/>
                </a:cxn>
                <a:cxn ang="0">
                  <a:pos x="1453177195" y="670884515"/>
                </a:cxn>
                <a:cxn ang="0">
                  <a:pos x="1750491204" y="1497566187"/>
                </a:cxn>
                <a:cxn ang="0">
                  <a:pos x="1739362356" y="1516643030"/>
                </a:cxn>
                <a:cxn ang="0">
                  <a:pos x="876040610" y="1670851501"/>
                </a:cxn>
              </a:cxnLst>
              <a:pathLst>
                <a:path w="1101" h="1051">
                  <a:moveTo>
                    <a:pt x="551" y="1051"/>
                  </a:moveTo>
                  <a:cubicBezTo>
                    <a:pt x="182" y="1051"/>
                    <a:pt x="24" y="964"/>
                    <a:pt x="7" y="954"/>
                  </a:cubicBezTo>
                  <a:cubicBezTo>
                    <a:pt x="5" y="951"/>
                    <a:pt x="2" y="945"/>
                    <a:pt x="0" y="942"/>
                  </a:cubicBezTo>
                  <a:cubicBezTo>
                    <a:pt x="0" y="922"/>
                    <a:pt x="4" y="742"/>
                    <a:pt x="188" y="422"/>
                  </a:cubicBezTo>
                  <a:cubicBezTo>
                    <a:pt x="372" y="103"/>
                    <a:pt x="527" y="10"/>
                    <a:pt x="544" y="0"/>
                  </a:cubicBezTo>
                  <a:cubicBezTo>
                    <a:pt x="545" y="0"/>
                    <a:pt x="548" y="0"/>
                    <a:pt x="551" y="0"/>
                  </a:cubicBezTo>
                  <a:cubicBezTo>
                    <a:pt x="554" y="0"/>
                    <a:pt x="556" y="0"/>
                    <a:pt x="558" y="0"/>
                  </a:cubicBezTo>
                  <a:cubicBezTo>
                    <a:pt x="575" y="10"/>
                    <a:pt x="729" y="103"/>
                    <a:pt x="914" y="422"/>
                  </a:cubicBezTo>
                  <a:cubicBezTo>
                    <a:pt x="1098" y="742"/>
                    <a:pt x="1101" y="922"/>
                    <a:pt x="1101" y="942"/>
                  </a:cubicBezTo>
                  <a:cubicBezTo>
                    <a:pt x="1100" y="945"/>
                    <a:pt x="1097" y="951"/>
                    <a:pt x="1094" y="954"/>
                  </a:cubicBezTo>
                  <a:cubicBezTo>
                    <a:pt x="1077" y="964"/>
                    <a:pt x="920" y="1051"/>
                    <a:pt x="551" y="1051"/>
                  </a:cubicBezTo>
                  <a:close/>
                </a:path>
              </a:pathLst>
            </a:custGeom>
            <a:solidFill>
              <a:srgbClr val="F39E02"/>
            </a:solidFill>
            <a:ln w="9525">
              <a:noFill/>
            </a:ln>
          </p:spPr>
          <p:txBody>
            <a:bodyPr/>
            <a:p>
              <a:endParaRPr lang="zh-CN" altLang="en-US"/>
            </a:p>
          </p:txBody>
        </p:sp>
        <p:sp>
          <p:nvSpPr>
            <p:cNvPr id="49177" name="Freeform 11"/>
            <p:cNvSpPr/>
            <p:nvPr/>
          </p:nvSpPr>
          <p:spPr>
            <a:xfrm>
              <a:off x="4719818" y="2906443"/>
              <a:ext cx="1388269" cy="1326356"/>
            </a:xfrm>
            <a:custGeom>
              <a:avLst/>
              <a:gdLst/>
              <a:ahLst/>
              <a:cxnLst>
                <a:cxn ang="0">
                  <a:pos x="876040610" y="1673853700"/>
                </a:cxn>
                <a:cxn ang="0">
                  <a:pos x="864911761" y="1673853700"/>
                </a:cxn>
                <a:cxn ang="0">
                  <a:pos x="298902763" y="1001763496"/>
                </a:cxn>
                <a:cxn ang="0">
                  <a:pos x="0" y="173596148"/>
                </a:cxn>
                <a:cxn ang="0">
                  <a:pos x="11128848" y="154484507"/>
                </a:cxn>
                <a:cxn ang="0">
                  <a:pos x="876040610" y="0"/>
                </a:cxn>
                <a:cxn ang="0">
                  <a:pos x="1739362356" y="154484507"/>
                </a:cxn>
                <a:cxn ang="0">
                  <a:pos x="1750491204" y="173596148"/>
                </a:cxn>
                <a:cxn ang="0">
                  <a:pos x="1453177195" y="1001763496"/>
                </a:cxn>
                <a:cxn ang="0">
                  <a:pos x="887169458" y="1673853700"/>
                </a:cxn>
                <a:cxn ang="0">
                  <a:pos x="876040610" y="1673853700"/>
                </a:cxn>
              </a:cxnLst>
              <a:pathLst>
                <a:path w="1101" h="1051">
                  <a:moveTo>
                    <a:pt x="551" y="1051"/>
                  </a:moveTo>
                  <a:cubicBezTo>
                    <a:pt x="548" y="1051"/>
                    <a:pt x="545" y="1051"/>
                    <a:pt x="544" y="1051"/>
                  </a:cubicBezTo>
                  <a:cubicBezTo>
                    <a:pt x="527" y="1041"/>
                    <a:pt x="372" y="948"/>
                    <a:pt x="188" y="629"/>
                  </a:cubicBezTo>
                  <a:cubicBezTo>
                    <a:pt x="0" y="303"/>
                    <a:pt x="0" y="124"/>
                    <a:pt x="0" y="109"/>
                  </a:cubicBezTo>
                  <a:cubicBezTo>
                    <a:pt x="1" y="106"/>
                    <a:pt x="5" y="100"/>
                    <a:pt x="7" y="97"/>
                  </a:cubicBezTo>
                  <a:cubicBezTo>
                    <a:pt x="24" y="87"/>
                    <a:pt x="182" y="0"/>
                    <a:pt x="551" y="0"/>
                  </a:cubicBezTo>
                  <a:cubicBezTo>
                    <a:pt x="919" y="0"/>
                    <a:pt x="1077" y="87"/>
                    <a:pt x="1094" y="97"/>
                  </a:cubicBezTo>
                  <a:cubicBezTo>
                    <a:pt x="1097" y="100"/>
                    <a:pt x="1100" y="106"/>
                    <a:pt x="1101" y="109"/>
                  </a:cubicBezTo>
                  <a:cubicBezTo>
                    <a:pt x="1101" y="129"/>
                    <a:pt x="1098" y="309"/>
                    <a:pt x="914" y="629"/>
                  </a:cubicBezTo>
                  <a:cubicBezTo>
                    <a:pt x="729" y="948"/>
                    <a:pt x="575" y="1041"/>
                    <a:pt x="558" y="1051"/>
                  </a:cubicBezTo>
                  <a:cubicBezTo>
                    <a:pt x="556" y="1051"/>
                    <a:pt x="554" y="1051"/>
                    <a:pt x="551" y="1051"/>
                  </a:cubicBezTo>
                  <a:close/>
                </a:path>
              </a:pathLst>
            </a:custGeom>
            <a:solidFill>
              <a:srgbClr val="A23C82"/>
            </a:solidFill>
            <a:ln w="9525">
              <a:noFill/>
            </a:ln>
          </p:spPr>
          <p:txBody>
            <a:bodyPr/>
            <a:p>
              <a:endParaRPr lang="zh-CN" altLang="en-US"/>
            </a:p>
          </p:txBody>
        </p:sp>
        <p:sp>
          <p:nvSpPr>
            <p:cNvPr id="49178" name="文本框 60"/>
            <p:cNvSpPr txBox="1"/>
            <p:nvPr/>
          </p:nvSpPr>
          <p:spPr>
            <a:xfrm>
              <a:off x="5212061" y="1555649"/>
              <a:ext cx="462957" cy="370812"/>
            </a:xfrm>
            <a:prstGeom prst="rect">
              <a:avLst/>
            </a:prstGeom>
            <a:noFill/>
            <a:ln w="9525">
              <a:noFill/>
            </a:ln>
          </p:spPr>
          <p:txBody>
            <a:bodyPr wrap="none" lIns="92117" tIns="46058" rIns="92117" bIns="46058" anchor="t" anchorCtr="0">
              <a:spAutoFit/>
            </a:bodyPr>
            <a:p>
              <a:pPr defTabSz="1228725"/>
              <a:r>
                <a:rPr lang="en-US" altLang="zh-CN" b="1">
                  <a:latin typeface="微软雅黑" panose="020B0503020204020204" pitchFamily="34" charset="-122"/>
                  <a:ea typeface="微软雅黑" panose="020B0503020204020204" pitchFamily="34" charset="-122"/>
                </a:rPr>
                <a:t>03</a:t>
              </a:r>
              <a:endParaRPr lang="en-US" altLang="zh-CN" b="1">
                <a:latin typeface="微软雅黑" panose="020B0503020204020204" pitchFamily="34" charset="-122"/>
                <a:ea typeface="微软雅黑" panose="020B0503020204020204" pitchFamily="34" charset="-122"/>
              </a:endParaRPr>
            </a:p>
          </p:txBody>
        </p:sp>
        <p:sp>
          <p:nvSpPr>
            <p:cNvPr id="49179" name="文本框 12"/>
            <p:cNvSpPr txBox="1"/>
            <p:nvPr/>
          </p:nvSpPr>
          <p:spPr>
            <a:xfrm>
              <a:off x="4852509" y="2082459"/>
              <a:ext cx="1160016" cy="370812"/>
            </a:xfrm>
            <a:prstGeom prst="rect">
              <a:avLst/>
            </a:prstGeom>
            <a:noFill/>
            <a:ln w="9525">
              <a:noFill/>
            </a:ln>
          </p:spPr>
          <p:txBody>
            <a:bodyPr wrap="none" lIns="92117" tIns="46058" rIns="92117" bIns="46058" anchor="t" anchorCtr="0">
              <a:spAutoFit/>
            </a:bodyPr>
            <a:p>
              <a:pPr defTabSz="1228725"/>
              <a:r>
                <a:rPr lang="zh-CN" altLang="en-US" b="1">
                  <a:latin typeface="微软雅黑" panose="020B0503020204020204" pitchFamily="34" charset="-122"/>
                  <a:ea typeface="微软雅黑" panose="020B0503020204020204" pitchFamily="34" charset="-122"/>
                </a:rPr>
                <a:t>任务实施</a:t>
              </a:r>
              <a:endParaRPr lang="zh-CN" altLang="en-US" b="1">
                <a:latin typeface="微软雅黑" panose="020B0503020204020204" pitchFamily="34" charset="-122"/>
                <a:ea typeface="微软雅黑" panose="020B0503020204020204" pitchFamily="34" charset="-122"/>
              </a:endParaRPr>
            </a:p>
          </p:txBody>
        </p:sp>
      </p:grpSp>
      <p:sp>
        <p:nvSpPr>
          <p:cNvPr id="974889" name="文本框 86"/>
          <p:cNvSpPr txBox="1"/>
          <p:nvPr/>
        </p:nvSpPr>
        <p:spPr>
          <a:xfrm>
            <a:off x="1839913" y="3081338"/>
            <a:ext cx="4475162" cy="2511425"/>
          </a:xfrm>
          <a:prstGeom prst="rect">
            <a:avLst/>
          </a:prstGeom>
          <a:noFill/>
          <a:ln w="9525">
            <a:noFill/>
          </a:ln>
        </p:spPr>
        <p:txBody>
          <a:bodyPr lIns="92117" tIns="46058" rIns="92117" bIns="46058" anchor="t" anchorCtr="0">
            <a:spAutoFit/>
          </a:bodyPr>
          <a:p>
            <a:pPr marL="287655" indent="-287655" defTabSz="1228725">
              <a:lnSpc>
                <a:spcPct val="120000"/>
              </a:lnSpc>
              <a:spcAft>
                <a:spcPts val="800"/>
              </a:spcAft>
              <a:buFont typeface="Wingdings" panose="05000000000000000000" pitchFamily="2" charset="2"/>
              <a:buChar char="n"/>
            </a:pPr>
            <a:r>
              <a:rPr lang="zh-CN" altLang="en-US">
                <a:solidFill>
                  <a:srgbClr val="595959"/>
                </a:solidFill>
                <a:latin typeface="微软雅黑" panose="020B0503020204020204" pitchFamily="34" charset="-122"/>
                <a:ea typeface="微软雅黑" panose="020B0503020204020204" pitchFamily="34" charset="-122"/>
              </a:rPr>
              <a:t>分组讨论，提高学生的团队合作意识；</a:t>
            </a:r>
            <a:endParaRPr lang="zh-CN" altLang="en-US">
              <a:solidFill>
                <a:srgbClr val="595959"/>
              </a:solidFill>
              <a:latin typeface="微软雅黑" panose="020B0503020204020204" pitchFamily="34" charset="-122"/>
              <a:ea typeface="微软雅黑" panose="020B0503020204020204" pitchFamily="34" charset="-122"/>
            </a:endParaRPr>
          </a:p>
          <a:p>
            <a:pPr marL="287655" indent="-287655" defTabSz="1228725">
              <a:lnSpc>
                <a:spcPct val="120000"/>
              </a:lnSpc>
              <a:spcAft>
                <a:spcPts val="800"/>
              </a:spcAft>
              <a:buFont typeface="Wingdings" panose="05000000000000000000" pitchFamily="2" charset="2"/>
              <a:buChar char="n"/>
            </a:pPr>
            <a:r>
              <a:rPr lang="zh-CN" altLang="en-US">
                <a:solidFill>
                  <a:srgbClr val="595959"/>
                </a:solidFill>
                <a:latin typeface="微软雅黑" panose="020B0503020204020204" pitchFamily="34" charset="-122"/>
                <a:ea typeface="微软雅黑" panose="020B0503020204020204" pitchFamily="34" charset="-122"/>
              </a:rPr>
              <a:t>引导学生认真绘制二维图形；</a:t>
            </a:r>
            <a:endParaRPr lang="zh-CN" altLang="en-US">
              <a:solidFill>
                <a:srgbClr val="595959"/>
              </a:solidFill>
              <a:latin typeface="微软雅黑" panose="020B0503020204020204" pitchFamily="34" charset="-122"/>
              <a:ea typeface="微软雅黑" panose="020B0503020204020204" pitchFamily="34" charset="-122"/>
            </a:endParaRPr>
          </a:p>
          <a:p>
            <a:pPr marL="287655" indent="-287655" defTabSz="1228725">
              <a:lnSpc>
                <a:spcPct val="120000"/>
              </a:lnSpc>
              <a:spcAft>
                <a:spcPts val="800"/>
              </a:spcAft>
              <a:buFont typeface="Wingdings" panose="05000000000000000000" pitchFamily="2" charset="2"/>
              <a:buChar char="n"/>
            </a:pPr>
            <a:r>
              <a:rPr lang="zh-CN" altLang="en-US">
                <a:solidFill>
                  <a:srgbClr val="595959"/>
                </a:solidFill>
                <a:latin typeface="微软雅黑" panose="020B0503020204020204" pitchFamily="34" charset="-122"/>
                <a:ea typeface="微软雅黑" panose="020B0503020204020204" pitchFamily="34" charset="-122"/>
              </a:rPr>
              <a:t>分享环节，促进学生学会反思，在反思中进步。</a:t>
            </a:r>
            <a:endParaRPr lang="zh-CN" altLang="en-US">
              <a:solidFill>
                <a:srgbClr val="595959"/>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1839913" y="2263775"/>
            <a:ext cx="2108200" cy="609600"/>
            <a:chOff x="755298" y="2917165"/>
            <a:chExt cx="1584454" cy="447077"/>
          </a:xfrm>
        </p:grpSpPr>
        <p:sp>
          <p:nvSpPr>
            <p:cNvPr id="49182" name="Freeform 60"/>
            <p:cNvSpPr/>
            <p:nvPr/>
          </p:nvSpPr>
          <p:spPr>
            <a:xfrm>
              <a:off x="755298" y="2917165"/>
              <a:ext cx="416207" cy="447076"/>
            </a:xfrm>
            <a:custGeom>
              <a:avLst/>
              <a:gdLst/>
              <a:ahLst/>
              <a:cxnLst>
                <a:cxn ang="0">
                  <a:pos x="376447326" y="329358035"/>
                </a:cxn>
                <a:cxn ang="0">
                  <a:pos x="351954925" y="303118479"/>
                </a:cxn>
                <a:cxn ang="0">
                  <a:pos x="278480579" y="263305885"/>
                </a:cxn>
                <a:cxn ang="0">
                  <a:pos x="247638402" y="232541349"/>
                </a:cxn>
                <a:cxn ang="0">
                  <a:pos x="237660863" y="217159081"/>
                </a:cxn>
                <a:cxn ang="0">
                  <a:pos x="261245609" y="180061285"/>
                </a:cxn>
                <a:cxn ang="0">
                  <a:pos x="266687730" y="167393815"/>
                </a:cxn>
                <a:cxn ang="0">
                  <a:pos x="270316446" y="133009866"/>
                </a:cxn>
                <a:cxn ang="0">
                  <a:pos x="258523596" y="51575448"/>
                </a:cxn>
                <a:cxn ang="0">
                  <a:pos x="253988178" y="47051419"/>
                </a:cxn>
                <a:cxn ang="0">
                  <a:pos x="237660863" y="33478382"/>
                </a:cxn>
                <a:cxn ang="0">
                  <a:pos x="140600820" y="45241237"/>
                </a:cxn>
                <a:cxn ang="0">
                  <a:pos x="126994565" y="126676606"/>
                </a:cxn>
                <a:cxn ang="0">
                  <a:pos x="128807970" y="161964220"/>
                </a:cxn>
                <a:cxn ang="0">
                  <a:pos x="136065401" y="176441872"/>
                </a:cxn>
                <a:cxn ang="0">
                  <a:pos x="138786462" y="182776083"/>
                </a:cxn>
                <a:cxn ang="0">
                  <a:pos x="140600820" y="181870516"/>
                </a:cxn>
                <a:cxn ang="0">
                  <a:pos x="161464505" y="216254466"/>
                </a:cxn>
                <a:cxn ang="0">
                  <a:pos x="144229535" y="231636734"/>
                </a:cxn>
                <a:cxn ang="0">
                  <a:pos x="117016074" y="263305885"/>
                </a:cxn>
                <a:cxn ang="0">
                  <a:pos x="43540776" y="303118479"/>
                </a:cxn>
                <a:cxn ang="0">
                  <a:pos x="19049327" y="329358035"/>
                </a:cxn>
                <a:cxn ang="0">
                  <a:pos x="0" y="408078606"/>
                </a:cxn>
                <a:cxn ang="0">
                  <a:pos x="0" y="425270105"/>
                </a:cxn>
                <a:cxn ang="0">
                  <a:pos x="396403356" y="425270105"/>
                </a:cxn>
                <a:cxn ang="0">
                  <a:pos x="396403356" y="408078606"/>
                </a:cxn>
                <a:cxn ang="0">
                  <a:pos x="376447326" y="329358035"/>
                </a:cxn>
              </a:cxnLst>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A23C82"/>
            </a:solidFill>
            <a:ln w="9525">
              <a:noFill/>
            </a:ln>
          </p:spPr>
          <p:txBody>
            <a:bodyPr/>
            <a:p>
              <a:endParaRPr lang="zh-CN" altLang="en-US"/>
            </a:p>
          </p:txBody>
        </p:sp>
        <p:sp>
          <p:nvSpPr>
            <p:cNvPr id="29" name="圆角矩形 28"/>
            <p:cNvSpPr/>
            <p:nvPr/>
          </p:nvSpPr>
          <p:spPr>
            <a:xfrm>
              <a:off x="1256405" y="3037084"/>
              <a:ext cx="1083347" cy="327158"/>
            </a:xfrm>
            <a:prstGeom prst="roundRect">
              <a:avLst>
                <a:gd name="adj" fmla="val 9938"/>
              </a:avLst>
            </a:prstGeom>
            <a:solidFill>
              <a:srgbClr val="A23C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1228725" fontAlgn="base"/>
              <a:r>
                <a:rPr lang="zh-CN" altLang="en-US" strike="noStrike" noProof="1">
                  <a:solidFill>
                    <a:srgbClr val="FFFFFF"/>
                  </a:solidFill>
                  <a:latin typeface="微软雅黑" panose="020B0503020204020204" pitchFamily="34" charset="-122"/>
                  <a:ea typeface="微软雅黑" panose="020B0503020204020204" pitchFamily="34" charset="-122"/>
                  <a:cs typeface="Arial Unicode MS" panose="020B0604020202020204" pitchFamily="34" charset="-122"/>
                </a:rPr>
                <a:t>设计思路</a:t>
              </a:r>
              <a:endParaRPr lang="zh-CN" altLang="en-US" strike="noStrike" noProof="1">
                <a:solidFill>
                  <a:srgbClr val="FFFFFF"/>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49184" name="等腰三角形 29"/>
            <p:cNvSpPr/>
            <p:nvPr/>
          </p:nvSpPr>
          <p:spPr>
            <a:xfrm rot="-5400000">
              <a:off x="1200091" y="3087285"/>
              <a:ext cx="55973" cy="113148"/>
            </a:xfrm>
            <a:prstGeom prst="triangle">
              <a:avLst>
                <a:gd name="adj" fmla="val 50000"/>
              </a:avLst>
            </a:prstGeom>
            <a:solidFill>
              <a:srgbClr val="A23C82"/>
            </a:solidFill>
            <a:ln w="9525">
              <a:noFill/>
            </a:ln>
          </p:spPr>
          <p:txBody>
            <a:bodyPr vert="eaVert" lIns="0" tIns="0" rIns="0" bIns="0"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par>
                          <p:cTn id="18" fill="hold">
                            <p:stCondLst>
                              <p:cond delay="2799"/>
                            </p:stCondLst>
                            <p:childTnLst>
                              <p:par>
                                <p:cTn id="19" presetID="22" presetClass="entr" presetSubtype="8"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par>
                          <p:cTn id="22" fill="hold">
                            <p:stCondLst>
                              <p:cond delay="3299"/>
                            </p:stCondLst>
                            <p:childTnLst>
                              <p:par>
                                <p:cTn id="23" presetID="2" presetClass="entr" presetSubtype="4" fill="hold" grpId="0" nodeType="afterEffect">
                                  <p:stCondLst>
                                    <p:cond delay="0"/>
                                  </p:stCondLst>
                                  <p:childTnLst>
                                    <p:set>
                                      <p:cBhvr>
                                        <p:cTn id="24" dur="1" fill="hold">
                                          <p:stCondLst>
                                            <p:cond delay="0"/>
                                          </p:stCondLst>
                                        </p:cTn>
                                        <p:tgtEl>
                                          <p:spTgt spid="974889"/>
                                        </p:tgtEl>
                                        <p:attrNameLst>
                                          <p:attrName>style.visibility</p:attrName>
                                        </p:attrNameLst>
                                      </p:cBhvr>
                                      <p:to>
                                        <p:strVal val="visible"/>
                                      </p:to>
                                    </p:set>
                                    <p:anim calcmode="lin" valueType="num">
                                      <p:cBhvr>
                                        <p:cTn id="25" dur="500" fill="hold"/>
                                        <p:tgtEl>
                                          <p:spTgt spid="974889"/>
                                        </p:tgtEl>
                                        <p:attrNameLst>
                                          <p:attrName>ppt_x</p:attrName>
                                        </p:attrNameLst>
                                      </p:cBhvr>
                                      <p:tavLst>
                                        <p:tav tm="0">
                                          <p:val>
                                            <p:strVal val="#ppt_x"/>
                                          </p:val>
                                        </p:tav>
                                        <p:tav tm="100000">
                                          <p:val>
                                            <p:strVal val="#ppt_x"/>
                                          </p:val>
                                        </p:tav>
                                      </p:tavLst>
                                    </p:anim>
                                    <p:anim calcmode="lin" valueType="num">
                                      <p:cBhvr>
                                        <p:cTn id="26" dur="500" fill="hold"/>
                                        <p:tgtEl>
                                          <p:spTgt spid="974889"/>
                                        </p:tgtEl>
                                        <p:attrNameLst>
                                          <p:attrName>ppt_y</p:attrName>
                                        </p:attrNameLst>
                                      </p:cBhvr>
                                      <p:tavLst>
                                        <p:tav tm="0">
                                          <p:val>
                                            <p:strVal val="1+#ppt_h/2"/>
                                          </p:val>
                                        </p:tav>
                                        <p:tav tm="100000">
                                          <p:val>
                                            <p:strVal val="#ppt_y"/>
                                          </p:val>
                                        </p:tav>
                                      </p:tavLst>
                                    </p:anim>
                                  </p:childTnLst>
                                </p:cTn>
                              </p:par>
                            </p:childTnLst>
                          </p:cTn>
                        </p:par>
                        <p:par>
                          <p:cTn id="27" fill="hold">
                            <p:stCondLst>
                              <p:cond delay="3799"/>
                            </p:stCondLst>
                            <p:childTnLst>
                              <p:par>
                                <p:cTn id="28" presetID="14" presetClass="entr" presetSubtype="1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5" grpId="0"/>
      <p:bldP spid="97488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01" name="矩形 16"/>
          <p:cNvPicPr/>
          <p:nvPr/>
        </p:nvPicPr>
        <p:blipFill>
          <a:blip r:embed="rId1"/>
          <a:stretch>
            <a:fillRect/>
          </a:stretch>
        </p:blipFill>
        <p:spPr>
          <a:xfrm>
            <a:off x="844550" y="234950"/>
            <a:ext cx="1943100" cy="669925"/>
          </a:xfrm>
          <a:prstGeom prst="rect">
            <a:avLst/>
          </a:prstGeom>
          <a:noFill/>
          <a:ln w="9525">
            <a:noFill/>
          </a:ln>
        </p:spPr>
      </p:pic>
      <p:pic>
        <p:nvPicPr>
          <p:cNvPr id="51202" name="矩形 15"/>
          <p:cNvPicPr/>
          <p:nvPr/>
        </p:nvPicPr>
        <p:blipFill>
          <a:blip r:embed="rId2"/>
          <a:stretch>
            <a:fillRect/>
          </a:stretch>
        </p:blipFill>
        <p:spPr>
          <a:xfrm>
            <a:off x="2787650" y="234950"/>
            <a:ext cx="1944688" cy="665163"/>
          </a:xfrm>
          <a:prstGeom prst="rect">
            <a:avLst/>
          </a:prstGeom>
          <a:noFill/>
          <a:ln w="9525">
            <a:noFill/>
          </a:ln>
        </p:spPr>
      </p:pic>
      <p:pic>
        <p:nvPicPr>
          <p:cNvPr id="51203" name="矩形 14"/>
          <p:cNvPicPr/>
          <p:nvPr/>
        </p:nvPicPr>
        <p:blipFill>
          <a:blip r:embed="rId3"/>
          <a:stretch>
            <a:fillRect/>
          </a:stretch>
        </p:blipFill>
        <p:spPr>
          <a:xfrm>
            <a:off x="4732338" y="234950"/>
            <a:ext cx="1943100" cy="669925"/>
          </a:xfrm>
          <a:prstGeom prst="rect">
            <a:avLst/>
          </a:prstGeom>
          <a:noFill/>
          <a:ln w="9525">
            <a:noFill/>
          </a:ln>
        </p:spPr>
      </p:pic>
      <p:pic>
        <p:nvPicPr>
          <p:cNvPr id="51204" name="矩形 13"/>
          <p:cNvPicPr/>
          <p:nvPr/>
        </p:nvPicPr>
        <p:blipFill>
          <a:blip r:embed="rId4"/>
          <a:stretch>
            <a:fillRect/>
          </a:stretch>
        </p:blipFill>
        <p:spPr>
          <a:xfrm>
            <a:off x="6675438" y="236538"/>
            <a:ext cx="1944687" cy="669925"/>
          </a:xfrm>
          <a:prstGeom prst="rect">
            <a:avLst/>
          </a:prstGeom>
          <a:noFill/>
          <a:ln w="9525">
            <a:noFill/>
          </a:ln>
        </p:spPr>
      </p:pic>
      <p:cxnSp>
        <p:nvCxnSpPr>
          <p:cNvPr id="51205"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51206" name="组合 90"/>
          <p:cNvGrpSpPr/>
          <p:nvPr/>
        </p:nvGrpSpPr>
        <p:grpSpPr>
          <a:xfrm>
            <a:off x="304800" y="333375"/>
            <a:ext cx="466725" cy="468313"/>
            <a:chOff x="1192404" y="608225"/>
            <a:chExt cx="1755828" cy="1759616"/>
          </a:xfrm>
        </p:grpSpPr>
        <p:grpSp>
          <p:nvGrpSpPr>
            <p:cNvPr id="51207"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51209" name="任意多边形 83"/>
              <p:cNvGrpSpPr/>
              <p:nvPr/>
            </p:nvGrpSpPr>
            <p:grpSpPr>
              <a:xfrm>
                <a:off x="6397313" y="2490687"/>
                <a:ext cx="2505748" cy="2500354"/>
                <a:chOff x="1883664" y="1987296"/>
                <a:chExt cx="1322832" cy="1322832"/>
              </a:xfrm>
            </p:grpSpPr>
            <p:pic>
              <p:nvPicPr>
                <p:cNvPr id="51210" name="任意多边形 83"/>
                <p:cNvPicPr/>
                <p:nvPr/>
              </p:nvPicPr>
              <p:blipFill>
                <a:blip r:embed="rId5"/>
                <a:stretch>
                  <a:fillRect/>
                </a:stretch>
              </p:blipFill>
              <p:spPr>
                <a:xfrm>
                  <a:off x="1883664" y="1987296"/>
                  <a:ext cx="1322832" cy="1322832"/>
                </a:xfrm>
                <a:prstGeom prst="rect">
                  <a:avLst/>
                </a:prstGeom>
                <a:noFill/>
                <a:ln w="9525">
                  <a:noFill/>
                </a:ln>
              </p:spPr>
            </p:pic>
            <p:sp>
              <p:nvSpPr>
                <p:cNvPr id="51211" name="Text Box 13"/>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04975" cy="552450"/>
          </a:xfrm>
          <a:prstGeom prst="rect">
            <a:avLst/>
          </a:prstGeom>
          <a:noFill/>
          <a:ln w="9525">
            <a:noFill/>
          </a:ln>
        </p:spPr>
        <p:txBody>
          <a:bodyPr wrap="none" lIns="91431" tIns="45715" rIns="91431" bIns="45715" anchor="t" anchorCtr="0">
            <a:spAutoFit/>
          </a:bodyPr>
          <a:p>
            <a:r>
              <a:rPr lang="zh-CN" altLang="en-US" sz="3000">
                <a:solidFill>
                  <a:schemeClr val="bg1"/>
                </a:solidFill>
                <a:latin typeface="Rockwell" panose="02060603020205020403" pitchFamily="18" charset="0"/>
                <a:ea typeface="微软雅黑" panose="020B0503020204020204" pitchFamily="34" charset="-122"/>
              </a:rPr>
              <a:t>教学实施</a:t>
            </a:r>
            <a:endParaRPr lang="zh-CN" altLang="en-US" sz="3000">
              <a:solidFill>
                <a:schemeClr val="bg1"/>
              </a:solidFill>
              <a:latin typeface="Rockwell" panose="02060603020205020403" pitchFamily="18" charset="0"/>
              <a:ea typeface="微软雅黑" panose="020B0503020204020204" pitchFamily="34" charset="-122"/>
            </a:endParaRPr>
          </a:p>
        </p:txBody>
      </p:sp>
      <p:sp>
        <p:nvSpPr>
          <p:cNvPr id="51214" name="TextBox 64"/>
          <p:cNvSpPr txBox="1"/>
          <p:nvPr/>
        </p:nvSpPr>
        <p:spPr>
          <a:xfrm>
            <a:off x="2878138"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教学设计</a:t>
            </a:r>
            <a:endParaRPr lang="zh-CN" altLang="en-US" sz="3000">
              <a:latin typeface="Rockwell" panose="02060603020205020403" pitchFamily="18" charset="0"/>
              <a:ea typeface="微软雅黑" panose="020B0503020204020204" pitchFamily="34" charset="-122"/>
            </a:endParaRPr>
          </a:p>
        </p:txBody>
      </p:sp>
      <p:sp>
        <p:nvSpPr>
          <p:cNvPr id="51215" name="TextBox 64"/>
          <p:cNvSpPr txBox="1"/>
          <p:nvPr/>
        </p:nvSpPr>
        <p:spPr>
          <a:xfrm>
            <a:off x="4875213" y="288925"/>
            <a:ext cx="1704975" cy="552450"/>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教学评价</a:t>
            </a:r>
            <a:endParaRPr lang="zh-CN" altLang="en-US" sz="3000">
              <a:latin typeface="Rockwell" panose="02060603020205020403" pitchFamily="18" charset="0"/>
              <a:ea typeface="微软雅黑" panose="020B0503020204020204" pitchFamily="34" charset="-122"/>
            </a:endParaRPr>
          </a:p>
        </p:txBody>
      </p:sp>
      <p:sp>
        <p:nvSpPr>
          <p:cNvPr id="51216" name="TextBox 64"/>
          <p:cNvSpPr txBox="1"/>
          <p:nvPr/>
        </p:nvSpPr>
        <p:spPr>
          <a:xfrm>
            <a:off x="6819900"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教学反思</a:t>
            </a:r>
            <a:endParaRPr lang="zh-CN" altLang="en-US" sz="3000">
              <a:latin typeface="Rockwell" panose="02060603020205020403" pitchFamily="18" charset="0"/>
              <a:ea typeface="微软雅黑" panose="020B0503020204020204" pitchFamily="34" charset="-122"/>
            </a:endParaRPr>
          </a:p>
        </p:txBody>
      </p:sp>
      <p:sp>
        <p:nvSpPr>
          <p:cNvPr id="5" name="TextBox 64"/>
          <p:cNvSpPr txBox="1"/>
          <p:nvPr/>
        </p:nvSpPr>
        <p:spPr>
          <a:xfrm>
            <a:off x="9555163" y="261938"/>
            <a:ext cx="2085975" cy="552450"/>
          </a:xfrm>
          <a:prstGeom prst="rect">
            <a:avLst/>
          </a:prstGeom>
          <a:noFill/>
          <a:ln w="9525">
            <a:noFill/>
          </a:ln>
        </p:spPr>
        <p:txBody>
          <a:bodyPr wrap="none" lIns="91431" tIns="45715" rIns="91431" bIns="45715" anchor="t" anchorCtr="0">
            <a:spAutoFit/>
          </a:bodyPr>
          <a:p>
            <a:r>
              <a:rPr lang="en-US" altLang="zh-CN" sz="3000">
                <a:latin typeface="Rockwell" panose="02060603020205020403" pitchFamily="18" charset="0"/>
                <a:ea typeface="微软雅黑" panose="020B0503020204020204" pitchFamily="34" charset="-122"/>
              </a:rPr>
              <a:t>》</a:t>
            </a:r>
            <a:r>
              <a:rPr lang="zh-CN" altLang="en-US" sz="3000">
                <a:latin typeface="Rockwell" panose="02060603020205020403" pitchFamily="18" charset="0"/>
                <a:ea typeface="微软雅黑" panose="020B0503020204020204" pitchFamily="34" charset="-122"/>
              </a:rPr>
              <a:t>课中学习</a:t>
            </a:r>
            <a:endParaRPr lang="zh-CN" altLang="en-US" sz="3000">
              <a:latin typeface="Rockwell" panose="02060603020205020403" pitchFamily="18" charset="0"/>
              <a:ea typeface="微软雅黑" panose="020B0503020204020204" pitchFamily="34" charset="-122"/>
            </a:endParaRPr>
          </a:p>
        </p:txBody>
      </p:sp>
      <p:pic>
        <p:nvPicPr>
          <p:cNvPr id="7" name="图片 6"/>
          <p:cNvPicPr>
            <a:picLocks noChangeAspect="1"/>
          </p:cNvPicPr>
          <p:nvPr/>
        </p:nvPicPr>
        <p:blipFill>
          <a:blip r:embed="rId6"/>
          <a:stretch>
            <a:fillRect/>
          </a:stretch>
        </p:blipFill>
        <p:spPr>
          <a:xfrm>
            <a:off x="2714625" y="1125538"/>
            <a:ext cx="5203825" cy="5203825"/>
          </a:xfrm>
          <a:prstGeom prst="rect">
            <a:avLst/>
          </a:prstGeom>
          <a:noFill/>
          <a:ln w="9525">
            <a:noFill/>
          </a:ln>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3249" name="矩形 16"/>
          <p:cNvPicPr/>
          <p:nvPr/>
        </p:nvPicPr>
        <p:blipFill>
          <a:blip r:embed="rId1"/>
          <a:stretch>
            <a:fillRect/>
          </a:stretch>
        </p:blipFill>
        <p:spPr>
          <a:xfrm>
            <a:off x="844550" y="234950"/>
            <a:ext cx="1943100" cy="669925"/>
          </a:xfrm>
          <a:prstGeom prst="rect">
            <a:avLst/>
          </a:prstGeom>
          <a:noFill/>
          <a:ln w="9525">
            <a:noFill/>
          </a:ln>
        </p:spPr>
      </p:pic>
      <p:pic>
        <p:nvPicPr>
          <p:cNvPr id="53250" name="矩形 15"/>
          <p:cNvPicPr/>
          <p:nvPr/>
        </p:nvPicPr>
        <p:blipFill>
          <a:blip r:embed="rId2"/>
          <a:stretch>
            <a:fillRect/>
          </a:stretch>
        </p:blipFill>
        <p:spPr>
          <a:xfrm>
            <a:off x="2787650" y="234950"/>
            <a:ext cx="1944688" cy="665163"/>
          </a:xfrm>
          <a:prstGeom prst="rect">
            <a:avLst/>
          </a:prstGeom>
          <a:noFill/>
          <a:ln w="9525">
            <a:noFill/>
          </a:ln>
        </p:spPr>
      </p:pic>
      <p:pic>
        <p:nvPicPr>
          <p:cNvPr id="53251" name="矩形 14"/>
          <p:cNvPicPr/>
          <p:nvPr/>
        </p:nvPicPr>
        <p:blipFill>
          <a:blip r:embed="rId3"/>
          <a:stretch>
            <a:fillRect/>
          </a:stretch>
        </p:blipFill>
        <p:spPr>
          <a:xfrm>
            <a:off x="4732338" y="234950"/>
            <a:ext cx="1943100" cy="669925"/>
          </a:xfrm>
          <a:prstGeom prst="rect">
            <a:avLst/>
          </a:prstGeom>
          <a:noFill/>
          <a:ln w="9525">
            <a:noFill/>
          </a:ln>
        </p:spPr>
      </p:pic>
      <p:pic>
        <p:nvPicPr>
          <p:cNvPr id="53252" name="矩形 13"/>
          <p:cNvPicPr/>
          <p:nvPr/>
        </p:nvPicPr>
        <p:blipFill>
          <a:blip r:embed="rId4"/>
          <a:stretch>
            <a:fillRect/>
          </a:stretch>
        </p:blipFill>
        <p:spPr>
          <a:xfrm>
            <a:off x="6675438" y="236538"/>
            <a:ext cx="1944687" cy="669925"/>
          </a:xfrm>
          <a:prstGeom prst="rect">
            <a:avLst/>
          </a:prstGeom>
          <a:noFill/>
          <a:ln w="9525">
            <a:noFill/>
          </a:ln>
        </p:spPr>
      </p:pic>
      <p:cxnSp>
        <p:nvCxnSpPr>
          <p:cNvPr id="53253"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53254" name="组合 90"/>
          <p:cNvGrpSpPr/>
          <p:nvPr/>
        </p:nvGrpSpPr>
        <p:grpSpPr>
          <a:xfrm>
            <a:off x="304800" y="333375"/>
            <a:ext cx="466725" cy="468313"/>
            <a:chOff x="1192404" y="608225"/>
            <a:chExt cx="1755828" cy="1759616"/>
          </a:xfrm>
        </p:grpSpPr>
        <p:grpSp>
          <p:nvGrpSpPr>
            <p:cNvPr id="53255"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53257" name="任意多边形 83"/>
              <p:cNvGrpSpPr/>
              <p:nvPr/>
            </p:nvGrpSpPr>
            <p:grpSpPr>
              <a:xfrm>
                <a:off x="6397313" y="2490687"/>
                <a:ext cx="2505748" cy="2500354"/>
                <a:chOff x="1883664" y="1987296"/>
                <a:chExt cx="1322832" cy="1322832"/>
              </a:xfrm>
            </p:grpSpPr>
            <p:pic>
              <p:nvPicPr>
                <p:cNvPr id="53258" name="任意多边形 83"/>
                <p:cNvPicPr/>
                <p:nvPr/>
              </p:nvPicPr>
              <p:blipFill>
                <a:blip r:embed="rId5"/>
                <a:stretch>
                  <a:fillRect/>
                </a:stretch>
              </p:blipFill>
              <p:spPr>
                <a:xfrm>
                  <a:off x="1883664" y="1987296"/>
                  <a:ext cx="1322832" cy="1322832"/>
                </a:xfrm>
                <a:prstGeom prst="rect">
                  <a:avLst/>
                </a:prstGeom>
                <a:noFill/>
                <a:ln w="9525">
                  <a:noFill/>
                </a:ln>
              </p:spPr>
            </p:pic>
            <p:sp>
              <p:nvSpPr>
                <p:cNvPr id="53259" name="Text Box 13"/>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04975" cy="552450"/>
          </a:xfrm>
          <a:prstGeom prst="rect">
            <a:avLst/>
          </a:prstGeom>
          <a:noFill/>
          <a:ln w="9525">
            <a:noFill/>
          </a:ln>
        </p:spPr>
        <p:txBody>
          <a:bodyPr wrap="none" lIns="91431" tIns="45715" rIns="91431" bIns="45715" anchor="t" anchorCtr="0">
            <a:spAutoFit/>
          </a:bodyPr>
          <a:p>
            <a:r>
              <a:rPr lang="zh-CN" altLang="en-US" sz="3000">
                <a:solidFill>
                  <a:schemeClr val="bg1"/>
                </a:solidFill>
                <a:latin typeface="Rockwell" panose="02060603020205020403" pitchFamily="18" charset="0"/>
                <a:ea typeface="微软雅黑" panose="020B0503020204020204" pitchFamily="34" charset="-122"/>
              </a:rPr>
              <a:t>教学实施</a:t>
            </a:r>
            <a:endParaRPr lang="zh-CN" altLang="en-US" sz="3000">
              <a:solidFill>
                <a:schemeClr val="bg1"/>
              </a:solidFill>
              <a:latin typeface="Rockwell" panose="02060603020205020403" pitchFamily="18" charset="0"/>
              <a:ea typeface="微软雅黑" panose="020B0503020204020204" pitchFamily="34" charset="-122"/>
            </a:endParaRPr>
          </a:p>
        </p:txBody>
      </p:sp>
      <p:sp>
        <p:nvSpPr>
          <p:cNvPr id="53262" name="TextBox 64"/>
          <p:cNvSpPr txBox="1"/>
          <p:nvPr/>
        </p:nvSpPr>
        <p:spPr>
          <a:xfrm>
            <a:off x="2878138"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教学设计</a:t>
            </a:r>
            <a:endParaRPr lang="zh-CN" altLang="en-US" sz="3000">
              <a:latin typeface="Rockwell" panose="02060603020205020403" pitchFamily="18" charset="0"/>
              <a:ea typeface="微软雅黑" panose="020B0503020204020204" pitchFamily="34" charset="-122"/>
            </a:endParaRPr>
          </a:p>
        </p:txBody>
      </p:sp>
      <p:sp>
        <p:nvSpPr>
          <p:cNvPr id="53263" name="TextBox 64"/>
          <p:cNvSpPr txBox="1"/>
          <p:nvPr/>
        </p:nvSpPr>
        <p:spPr>
          <a:xfrm>
            <a:off x="4875213" y="288925"/>
            <a:ext cx="1704975" cy="552450"/>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教学评价</a:t>
            </a:r>
            <a:endParaRPr lang="zh-CN" altLang="en-US" sz="3000">
              <a:latin typeface="Rockwell" panose="02060603020205020403" pitchFamily="18" charset="0"/>
              <a:ea typeface="微软雅黑" panose="020B0503020204020204" pitchFamily="34" charset="-122"/>
            </a:endParaRPr>
          </a:p>
        </p:txBody>
      </p:sp>
      <p:sp>
        <p:nvSpPr>
          <p:cNvPr id="53264" name="TextBox 64"/>
          <p:cNvSpPr txBox="1"/>
          <p:nvPr/>
        </p:nvSpPr>
        <p:spPr>
          <a:xfrm>
            <a:off x="6819900"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教学反思</a:t>
            </a:r>
            <a:endParaRPr lang="zh-CN" altLang="en-US" sz="3000">
              <a:latin typeface="Rockwell" panose="02060603020205020403" pitchFamily="18" charset="0"/>
              <a:ea typeface="微软雅黑" panose="020B0503020204020204" pitchFamily="34" charset="-122"/>
            </a:endParaRPr>
          </a:p>
        </p:txBody>
      </p:sp>
      <p:sp>
        <p:nvSpPr>
          <p:cNvPr id="5" name="TextBox 64"/>
          <p:cNvSpPr txBox="1"/>
          <p:nvPr/>
        </p:nvSpPr>
        <p:spPr>
          <a:xfrm>
            <a:off x="9555163" y="261938"/>
            <a:ext cx="2085975" cy="552450"/>
          </a:xfrm>
          <a:prstGeom prst="rect">
            <a:avLst/>
          </a:prstGeom>
          <a:noFill/>
          <a:ln w="9525">
            <a:noFill/>
          </a:ln>
        </p:spPr>
        <p:txBody>
          <a:bodyPr wrap="none" lIns="91431" tIns="45715" rIns="91431" bIns="45715" anchor="t" anchorCtr="0">
            <a:spAutoFit/>
          </a:bodyPr>
          <a:p>
            <a:r>
              <a:rPr lang="en-US" altLang="zh-CN" sz="3000">
                <a:latin typeface="Rockwell" panose="02060603020205020403" pitchFamily="18" charset="0"/>
                <a:ea typeface="微软雅黑" panose="020B0503020204020204" pitchFamily="34" charset="-122"/>
              </a:rPr>
              <a:t>》</a:t>
            </a:r>
            <a:r>
              <a:rPr lang="zh-CN" altLang="en-US" sz="3000">
                <a:latin typeface="Rockwell" panose="02060603020205020403" pitchFamily="18" charset="0"/>
                <a:ea typeface="微软雅黑" panose="020B0503020204020204" pitchFamily="34" charset="-122"/>
              </a:rPr>
              <a:t>课中学习</a:t>
            </a:r>
            <a:endParaRPr lang="zh-CN" altLang="en-US" sz="3000">
              <a:latin typeface="Rockwell" panose="02060603020205020403" pitchFamily="18" charset="0"/>
              <a:ea typeface="微软雅黑" panose="020B0503020204020204" pitchFamily="34" charset="-122"/>
            </a:endParaRPr>
          </a:p>
        </p:txBody>
      </p:sp>
      <p:pic>
        <p:nvPicPr>
          <p:cNvPr id="3" name="22">
            <a:hlinkClick r:id="" action="ppaction://media"/>
          </p:cNvPr>
          <p:cNvPicPr/>
          <p:nvPr>
            <a:videoFile r:link="rId6"/>
            <p:extLst>
              <p:ext uri="{DAA4B4D4-6D71-4841-9C94-3DE7FCFB9230}">
                <p14:media xmlns:p14="http://schemas.microsoft.com/office/powerpoint/2010/main" r:embed="rId7"/>
              </p:ext>
            </p:extLst>
            <p:custDataLst>
              <p:tags r:id="rId8"/>
            </p:custDataLst>
          </p:nvPr>
        </p:nvPicPr>
        <p:blipFill>
          <a:blip r:embed="rId9"/>
          <a:stretch>
            <a:fillRect/>
          </a:stretch>
        </p:blipFill>
        <p:spPr>
          <a:xfrm>
            <a:off x="1059180" y="1342390"/>
            <a:ext cx="10046970" cy="522097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par>
                          <p:cTn id="18" fill="hold">
                            <p:stCondLst>
                              <p:cond delay="2799"/>
                            </p:stCondLst>
                            <p:childTnLst>
                              <p:par>
                                <p:cTn id="19" presetID="1" presetClass="mediacall" presetSubtype="0" fill="hold" nodeType="afterEffect">
                                  <p:stCondLst>
                                    <p:cond delay="0"/>
                                  </p:stCondLst>
                                  <p:childTnLst>
                                    <p:cmd type="call" cmd="playFrom(0.0)">
                                      <p:cBhvr additive="base">
                                        <p:cTn id="20" dur="208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1" fill="hold" display="1">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additive="base">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37" grpId="0"/>
      <p:bldP spid="37" grpId="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297" name="矩形 16"/>
          <p:cNvPicPr/>
          <p:nvPr/>
        </p:nvPicPr>
        <p:blipFill>
          <a:blip r:embed="rId1"/>
          <a:stretch>
            <a:fillRect/>
          </a:stretch>
        </p:blipFill>
        <p:spPr>
          <a:xfrm>
            <a:off x="844550" y="234950"/>
            <a:ext cx="1943100" cy="669925"/>
          </a:xfrm>
          <a:prstGeom prst="rect">
            <a:avLst/>
          </a:prstGeom>
          <a:noFill/>
          <a:ln w="9525">
            <a:noFill/>
          </a:ln>
        </p:spPr>
      </p:pic>
      <p:pic>
        <p:nvPicPr>
          <p:cNvPr id="55298" name="矩形 15"/>
          <p:cNvPicPr/>
          <p:nvPr/>
        </p:nvPicPr>
        <p:blipFill>
          <a:blip r:embed="rId2"/>
          <a:stretch>
            <a:fillRect/>
          </a:stretch>
        </p:blipFill>
        <p:spPr>
          <a:xfrm>
            <a:off x="2787650" y="234950"/>
            <a:ext cx="1944688" cy="665163"/>
          </a:xfrm>
          <a:prstGeom prst="rect">
            <a:avLst/>
          </a:prstGeom>
          <a:noFill/>
          <a:ln w="9525">
            <a:noFill/>
          </a:ln>
        </p:spPr>
      </p:pic>
      <p:pic>
        <p:nvPicPr>
          <p:cNvPr id="55299" name="矩形 14"/>
          <p:cNvPicPr/>
          <p:nvPr/>
        </p:nvPicPr>
        <p:blipFill>
          <a:blip r:embed="rId3"/>
          <a:stretch>
            <a:fillRect/>
          </a:stretch>
        </p:blipFill>
        <p:spPr>
          <a:xfrm>
            <a:off x="4732338" y="234950"/>
            <a:ext cx="1943100" cy="669925"/>
          </a:xfrm>
          <a:prstGeom prst="rect">
            <a:avLst/>
          </a:prstGeom>
          <a:noFill/>
          <a:ln w="9525">
            <a:noFill/>
          </a:ln>
        </p:spPr>
      </p:pic>
      <p:pic>
        <p:nvPicPr>
          <p:cNvPr id="55300" name="矩形 13"/>
          <p:cNvPicPr/>
          <p:nvPr/>
        </p:nvPicPr>
        <p:blipFill>
          <a:blip r:embed="rId4"/>
          <a:stretch>
            <a:fillRect/>
          </a:stretch>
        </p:blipFill>
        <p:spPr>
          <a:xfrm>
            <a:off x="6675438" y="236538"/>
            <a:ext cx="1944687" cy="669925"/>
          </a:xfrm>
          <a:prstGeom prst="rect">
            <a:avLst/>
          </a:prstGeom>
          <a:noFill/>
          <a:ln w="9525">
            <a:noFill/>
          </a:ln>
        </p:spPr>
      </p:pic>
      <p:cxnSp>
        <p:nvCxnSpPr>
          <p:cNvPr id="55301"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55302" name="组合 90"/>
          <p:cNvGrpSpPr/>
          <p:nvPr/>
        </p:nvGrpSpPr>
        <p:grpSpPr>
          <a:xfrm>
            <a:off x="304800" y="333375"/>
            <a:ext cx="466725" cy="468313"/>
            <a:chOff x="1192404" y="608225"/>
            <a:chExt cx="1755828" cy="1759616"/>
          </a:xfrm>
        </p:grpSpPr>
        <p:grpSp>
          <p:nvGrpSpPr>
            <p:cNvPr id="55303"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55305" name="任意多边形 83"/>
              <p:cNvGrpSpPr/>
              <p:nvPr/>
            </p:nvGrpSpPr>
            <p:grpSpPr>
              <a:xfrm>
                <a:off x="6397313" y="2490687"/>
                <a:ext cx="2505748" cy="2500354"/>
                <a:chOff x="1883664" y="1987296"/>
                <a:chExt cx="1322832" cy="1322832"/>
              </a:xfrm>
            </p:grpSpPr>
            <p:pic>
              <p:nvPicPr>
                <p:cNvPr id="55306" name="任意多边形 83"/>
                <p:cNvPicPr/>
                <p:nvPr/>
              </p:nvPicPr>
              <p:blipFill>
                <a:blip r:embed="rId5"/>
                <a:stretch>
                  <a:fillRect/>
                </a:stretch>
              </p:blipFill>
              <p:spPr>
                <a:xfrm>
                  <a:off x="1883664" y="1987296"/>
                  <a:ext cx="1322832" cy="1322832"/>
                </a:xfrm>
                <a:prstGeom prst="rect">
                  <a:avLst/>
                </a:prstGeom>
                <a:noFill/>
                <a:ln w="9525">
                  <a:noFill/>
                </a:ln>
              </p:spPr>
            </p:pic>
            <p:sp>
              <p:nvSpPr>
                <p:cNvPr id="55307" name="Text Box 13"/>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04975" cy="552450"/>
          </a:xfrm>
          <a:prstGeom prst="rect">
            <a:avLst/>
          </a:prstGeom>
          <a:noFill/>
          <a:ln w="9525">
            <a:noFill/>
          </a:ln>
        </p:spPr>
        <p:txBody>
          <a:bodyPr wrap="none" lIns="91431" tIns="45715" rIns="91431" bIns="45715" anchor="t" anchorCtr="0">
            <a:spAutoFit/>
          </a:bodyPr>
          <a:p>
            <a:r>
              <a:rPr lang="zh-CN" altLang="en-US" sz="3000">
                <a:solidFill>
                  <a:schemeClr val="bg1"/>
                </a:solidFill>
                <a:latin typeface="Rockwell" panose="02060603020205020403" pitchFamily="18" charset="0"/>
                <a:ea typeface="微软雅黑" panose="020B0503020204020204" pitchFamily="34" charset="-122"/>
              </a:rPr>
              <a:t>教学实施</a:t>
            </a:r>
            <a:endParaRPr lang="zh-CN" altLang="en-US" sz="3000">
              <a:solidFill>
                <a:schemeClr val="bg1"/>
              </a:solidFill>
              <a:latin typeface="Rockwell" panose="02060603020205020403" pitchFamily="18" charset="0"/>
              <a:ea typeface="微软雅黑" panose="020B0503020204020204" pitchFamily="34" charset="-122"/>
            </a:endParaRPr>
          </a:p>
        </p:txBody>
      </p:sp>
      <p:sp>
        <p:nvSpPr>
          <p:cNvPr id="55310" name="TextBox 64"/>
          <p:cNvSpPr txBox="1"/>
          <p:nvPr/>
        </p:nvSpPr>
        <p:spPr>
          <a:xfrm>
            <a:off x="2878138"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教学设计</a:t>
            </a:r>
            <a:endParaRPr lang="zh-CN" altLang="en-US" sz="3000">
              <a:latin typeface="Rockwell" panose="02060603020205020403" pitchFamily="18" charset="0"/>
              <a:ea typeface="微软雅黑" panose="020B0503020204020204" pitchFamily="34" charset="-122"/>
            </a:endParaRPr>
          </a:p>
        </p:txBody>
      </p:sp>
      <p:sp>
        <p:nvSpPr>
          <p:cNvPr id="55311" name="TextBox 64"/>
          <p:cNvSpPr txBox="1"/>
          <p:nvPr/>
        </p:nvSpPr>
        <p:spPr>
          <a:xfrm>
            <a:off x="4875213" y="288925"/>
            <a:ext cx="1704975" cy="552450"/>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教学评价</a:t>
            </a:r>
            <a:endParaRPr lang="zh-CN" altLang="en-US" sz="3000">
              <a:latin typeface="Rockwell" panose="02060603020205020403" pitchFamily="18" charset="0"/>
              <a:ea typeface="微软雅黑" panose="020B0503020204020204" pitchFamily="34" charset="-122"/>
            </a:endParaRPr>
          </a:p>
        </p:txBody>
      </p:sp>
      <p:sp>
        <p:nvSpPr>
          <p:cNvPr id="55312" name="TextBox 64"/>
          <p:cNvSpPr txBox="1"/>
          <p:nvPr/>
        </p:nvSpPr>
        <p:spPr>
          <a:xfrm>
            <a:off x="6819900"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教学反思</a:t>
            </a:r>
            <a:endParaRPr lang="zh-CN" altLang="en-US" sz="3000">
              <a:latin typeface="Rockwell" panose="02060603020205020403" pitchFamily="18" charset="0"/>
              <a:ea typeface="微软雅黑" panose="020B0503020204020204" pitchFamily="34" charset="-122"/>
            </a:endParaRPr>
          </a:p>
        </p:txBody>
      </p:sp>
      <p:sp>
        <p:nvSpPr>
          <p:cNvPr id="5" name="TextBox 64"/>
          <p:cNvSpPr txBox="1"/>
          <p:nvPr/>
        </p:nvSpPr>
        <p:spPr>
          <a:xfrm>
            <a:off x="9555163" y="261938"/>
            <a:ext cx="2085975" cy="552450"/>
          </a:xfrm>
          <a:prstGeom prst="rect">
            <a:avLst/>
          </a:prstGeom>
          <a:noFill/>
          <a:ln w="9525">
            <a:noFill/>
          </a:ln>
        </p:spPr>
        <p:txBody>
          <a:bodyPr wrap="none" lIns="91431" tIns="45715" rIns="91431" bIns="45715" anchor="t" anchorCtr="0">
            <a:spAutoFit/>
          </a:bodyPr>
          <a:p>
            <a:r>
              <a:rPr lang="en-US" altLang="zh-CN" sz="3000">
                <a:latin typeface="Rockwell" panose="02060603020205020403" pitchFamily="18" charset="0"/>
                <a:ea typeface="微软雅黑" panose="020B0503020204020204" pitchFamily="34" charset="-122"/>
              </a:rPr>
              <a:t>》</a:t>
            </a:r>
            <a:r>
              <a:rPr lang="zh-CN" altLang="en-US" sz="3000">
                <a:latin typeface="Rockwell" panose="02060603020205020403" pitchFamily="18" charset="0"/>
                <a:ea typeface="微软雅黑" panose="020B0503020204020204" pitchFamily="34" charset="-122"/>
              </a:rPr>
              <a:t>课中学习</a:t>
            </a:r>
            <a:endParaRPr lang="zh-CN" altLang="en-US" sz="3000">
              <a:latin typeface="Rockwell" panose="02060603020205020403" pitchFamily="18" charset="0"/>
              <a:ea typeface="微软雅黑" panose="020B0503020204020204" pitchFamily="34" charset="-122"/>
            </a:endParaRPr>
          </a:p>
        </p:txBody>
      </p:sp>
      <p:sp>
        <p:nvSpPr>
          <p:cNvPr id="974889" name="文本框 86"/>
          <p:cNvSpPr txBox="1"/>
          <p:nvPr/>
        </p:nvSpPr>
        <p:spPr>
          <a:xfrm>
            <a:off x="307975" y="2879725"/>
            <a:ext cx="4475163" cy="1420813"/>
          </a:xfrm>
          <a:prstGeom prst="rect">
            <a:avLst/>
          </a:prstGeom>
          <a:noFill/>
          <a:ln w="9525">
            <a:noFill/>
          </a:ln>
        </p:spPr>
        <p:txBody>
          <a:bodyPr lIns="92117" tIns="46058" rIns="92117" bIns="46058" anchor="t" anchorCtr="0">
            <a:spAutoFit/>
          </a:bodyPr>
          <a:p>
            <a:pPr marL="287655" indent="-287655" defTabSz="1228725">
              <a:lnSpc>
                <a:spcPct val="120000"/>
              </a:lnSpc>
              <a:spcAft>
                <a:spcPts val="800"/>
              </a:spcAft>
              <a:buFont typeface="Wingdings" panose="05000000000000000000" pitchFamily="2" charset="2"/>
              <a:buChar char="n"/>
            </a:pPr>
            <a:r>
              <a:rPr lang="zh-CN" altLang="zh-CN">
                <a:solidFill>
                  <a:srgbClr val="595959"/>
                </a:solidFill>
                <a:latin typeface="微软雅黑" panose="020B0503020204020204" pitchFamily="34" charset="-122"/>
                <a:ea typeface="微软雅黑" panose="020B0503020204020204" pitchFamily="34" charset="-122"/>
              </a:rPr>
              <a:t>教师做评价总结，巡回指导过程中重点关注有困难的小组，及时给予指导和鼓励</a:t>
            </a:r>
            <a:endParaRPr lang="zh-CN" altLang="zh-CN">
              <a:solidFill>
                <a:srgbClr val="595959"/>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307975" y="2062163"/>
            <a:ext cx="2108200" cy="609600"/>
            <a:chOff x="755298" y="2917165"/>
            <a:chExt cx="1584454" cy="447077"/>
          </a:xfrm>
        </p:grpSpPr>
        <p:sp>
          <p:nvSpPr>
            <p:cNvPr id="55316" name="Freeform 60"/>
            <p:cNvSpPr/>
            <p:nvPr/>
          </p:nvSpPr>
          <p:spPr>
            <a:xfrm>
              <a:off x="755298" y="2917165"/>
              <a:ext cx="416207" cy="447076"/>
            </a:xfrm>
            <a:custGeom>
              <a:avLst/>
              <a:gdLst/>
              <a:ahLst/>
              <a:cxnLst>
                <a:cxn ang="0">
                  <a:pos x="376447326" y="329358035"/>
                </a:cxn>
                <a:cxn ang="0">
                  <a:pos x="351954925" y="303118479"/>
                </a:cxn>
                <a:cxn ang="0">
                  <a:pos x="278480579" y="263305885"/>
                </a:cxn>
                <a:cxn ang="0">
                  <a:pos x="247638402" y="232541349"/>
                </a:cxn>
                <a:cxn ang="0">
                  <a:pos x="237660863" y="217159081"/>
                </a:cxn>
                <a:cxn ang="0">
                  <a:pos x="261245609" y="180061285"/>
                </a:cxn>
                <a:cxn ang="0">
                  <a:pos x="266687730" y="167393815"/>
                </a:cxn>
                <a:cxn ang="0">
                  <a:pos x="270316446" y="133009866"/>
                </a:cxn>
                <a:cxn ang="0">
                  <a:pos x="258523596" y="51575448"/>
                </a:cxn>
                <a:cxn ang="0">
                  <a:pos x="253988178" y="47051419"/>
                </a:cxn>
                <a:cxn ang="0">
                  <a:pos x="237660863" y="33478382"/>
                </a:cxn>
                <a:cxn ang="0">
                  <a:pos x="140600820" y="45241237"/>
                </a:cxn>
                <a:cxn ang="0">
                  <a:pos x="126994565" y="126676606"/>
                </a:cxn>
                <a:cxn ang="0">
                  <a:pos x="128807970" y="161964220"/>
                </a:cxn>
                <a:cxn ang="0">
                  <a:pos x="136065401" y="176441872"/>
                </a:cxn>
                <a:cxn ang="0">
                  <a:pos x="138786462" y="182776083"/>
                </a:cxn>
                <a:cxn ang="0">
                  <a:pos x="140600820" y="181870516"/>
                </a:cxn>
                <a:cxn ang="0">
                  <a:pos x="161464505" y="216254466"/>
                </a:cxn>
                <a:cxn ang="0">
                  <a:pos x="144229535" y="231636734"/>
                </a:cxn>
                <a:cxn ang="0">
                  <a:pos x="117016074" y="263305885"/>
                </a:cxn>
                <a:cxn ang="0">
                  <a:pos x="43540776" y="303118479"/>
                </a:cxn>
                <a:cxn ang="0">
                  <a:pos x="19049327" y="329358035"/>
                </a:cxn>
                <a:cxn ang="0">
                  <a:pos x="0" y="408078606"/>
                </a:cxn>
                <a:cxn ang="0">
                  <a:pos x="0" y="425270105"/>
                </a:cxn>
                <a:cxn ang="0">
                  <a:pos x="396403356" y="425270105"/>
                </a:cxn>
                <a:cxn ang="0">
                  <a:pos x="396403356" y="408078606"/>
                </a:cxn>
                <a:cxn ang="0">
                  <a:pos x="376447326" y="329358035"/>
                </a:cxn>
              </a:cxnLst>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A23C82"/>
            </a:solidFill>
            <a:ln w="9525">
              <a:noFill/>
            </a:ln>
          </p:spPr>
          <p:txBody>
            <a:bodyPr/>
            <a:p>
              <a:endParaRPr lang="zh-CN" altLang="en-US"/>
            </a:p>
          </p:txBody>
        </p:sp>
        <p:sp>
          <p:nvSpPr>
            <p:cNvPr id="29" name="圆角矩形 28"/>
            <p:cNvSpPr/>
            <p:nvPr/>
          </p:nvSpPr>
          <p:spPr>
            <a:xfrm>
              <a:off x="1256405" y="3037084"/>
              <a:ext cx="1083347" cy="327158"/>
            </a:xfrm>
            <a:prstGeom prst="roundRect">
              <a:avLst>
                <a:gd name="adj" fmla="val 9938"/>
              </a:avLst>
            </a:prstGeom>
            <a:solidFill>
              <a:srgbClr val="A23C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1228725" fontAlgn="base"/>
              <a:r>
                <a:rPr lang="zh-CN" altLang="en-US" strike="noStrike" noProof="1">
                  <a:solidFill>
                    <a:srgbClr val="FFFFFF"/>
                  </a:solidFill>
                  <a:latin typeface="微软雅黑" panose="020B0503020204020204" pitchFamily="34" charset="-122"/>
                  <a:ea typeface="微软雅黑" panose="020B0503020204020204" pitchFamily="34" charset="-122"/>
                  <a:cs typeface="Arial Unicode MS" panose="020B0604020202020204" pitchFamily="34" charset="-122"/>
                </a:rPr>
                <a:t>设计思路</a:t>
              </a:r>
              <a:endParaRPr lang="zh-CN" altLang="en-US" strike="noStrike" noProof="1">
                <a:solidFill>
                  <a:srgbClr val="FFFFFF"/>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55318" name="等腰三角形 29"/>
            <p:cNvSpPr/>
            <p:nvPr/>
          </p:nvSpPr>
          <p:spPr>
            <a:xfrm rot="-5400000">
              <a:off x="1200091" y="3087285"/>
              <a:ext cx="55973" cy="113148"/>
            </a:xfrm>
            <a:prstGeom prst="triangle">
              <a:avLst>
                <a:gd name="adj" fmla="val 50000"/>
              </a:avLst>
            </a:prstGeom>
            <a:solidFill>
              <a:srgbClr val="A23C82"/>
            </a:solidFill>
            <a:ln w="9525">
              <a:noFill/>
            </a:ln>
          </p:spPr>
          <p:txBody>
            <a:bodyPr vert="eaVert" lIns="0" tIns="0" rIns="0" bIns="0"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pic>
        <p:nvPicPr>
          <p:cNvPr id="3" name="33">
            <a:hlinkClick r:id="" action="ppaction://media"/>
          </p:cNvPr>
          <p:cNvPicPr/>
          <p:nvPr>
            <a:videoFile r:link="rId6"/>
            <p:extLst>
              <p:ext uri="{DAA4B4D4-6D71-4841-9C94-3DE7FCFB9230}">
                <p14:media xmlns:p14="http://schemas.microsoft.com/office/powerpoint/2010/main" r:embed="rId7"/>
              </p:ext>
            </p:extLst>
            <p:custDataLst>
              <p:tags r:id="rId8"/>
            </p:custDataLst>
          </p:nvPr>
        </p:nvPicPr>
        <p:blipFill>
          <a:blip r:embed="rId9"/>
          <a:stretch>
            <a:fillRect/>
          </a:stretch>
        </p:blipFill>
        <p:spPr>
          <a:xfrm>
            <a:off x="4875530" y="1414145"/>
            <a:ext cx="6932930" cy="515112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par>
                          <p:cTn id="18" fill="hold">
                            <p:stCondLst>
                              <p:cond delay="2799"/>
                            </p:stCondLst>
                            <p:childTnLst>
                              <p:par>
                                <p:cTn id="19" presetID="22" presetClass="entr" presetSubtype="8"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par>
                          <p:cTn id="22" fill="hold">
                            <p:stCondLst>
                              <p:cond delay="3299"/>
                            </p:stCondLst>
                            <p:childTnLst>
                              <p:par>
                                <p:cTn id="23" presetID="2" presetClass="entr" presetSubtype="4" fill="hold" grpId="0" nodeType="afterEffect">
                                  <p:stCondLst>
                                    <p:cond delay="0"/>
                                  </p:stCondLst>
                                  <p:childTnLst>
                                    <p:set>
                                      <p:cBhvr>
                                        <p:cTn id="24" dur="1" fill="hold">
                                          <p:stCondLst>
                                            <p:cond delay="0"/>
                                          </p:stCondLst>
                                        </p:cTn>
                                        <p:tgtEl>
                                          <p:spTgt spid="974889"/>
                                        </p:tgtEl>
                                        <p:attrNameLst>
                                          <p:attrName>style.visibility</p:attrName>
                                        </p:attrNameLst>
                                      </p:cBhvr>
                                      <p:to>
                                        <p:strVal val="visible"/>
                                      </p:to>
                                    </p:set>
                                    <p:anim calcmode="lin" valueType="num">
                                      <p:cBhvr>
                                        <p:cTn id="25" dur="500" fill="hold"/>
                                        <p:tgtEl>
                                          <p:spTgt spid="974889"/>
                                        </p:tgtEl>
                                        <p:attrNameLst>
                                          <p:attrName>ppt_x</p:attrName>
                                        </p:attrNameLst>
                                      </p:cBhvr>
                                      <p:tavLst>
                                        <p:tav tm="0">
                                          <p:val>
                                            <p:strVal val="#ppt_x"/>
                                          </p:val>
                                        </p:tav>
                                        <p:tav tm="100000">
                                          <p:val>
                                            <p:strVal val="#ppt_x"/>
                                          </p:val>
                                        </p:tav>
                                      </p:tavLst>
                                    </p:anim>
                                    <p:anim calcmode="lin" valueType="num">
                                      <p:cBhvr>
                                        <p:cTn id="26" dur="500" fill="hold"/>
                                        <p:tgtEl>
                                          <p:spTgt spid="974889"/>
                                        </p:tgtEl>
                                        <p:attrNameLst>
                                          <p:attrName>ppt_y</p:attrName>
                                        </p:attrNameLst>
                                      </p:cBhvr>
                                      <p:tavLst>
                                        <p:tav tm="0">
                                          <p:val>
                                            <p:strVal val="1+#ppt_h/2"/>
                                          </p:val>
                                        </p:tav>
                                        <p:tav tm="100000">
                                          <p:val>
                                            <p:strVal val="#ppt_y"/>
                                          </p:val>
                                        </p:tav>
                                      </p:tavLst>
                                    </p:anim>
                                  </p:childTnLst>
                                </p:cTn>
                              </p:par>
                            </p:childTnLst>
                          </p:cTn>
                        </p:par>
                        <p:par>
                          <p:cTn id="27" fill="hold">
                            <p:stCondLst>
                              <p:cond delay="3799"/>
                            </p:stCondLst>
                            <p:childTnLst>
                              <p:par>
                                <p:cTn id="28" presetID="1" presetClass="mediacall" presetSubtype="0" fill="hold" nodeType="afterEffect">
                                  <p:stCondLst>
                                    <p:cond delay="0"/>
                                  </p:stCondLst>
                                  <p:childTnLst>
                                    <p:cmd type="call" cmd="playFrom(0.0)">
                                      <p:cBhvr additive="base">
                                        <p:cTn id="29" dur="160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p:cTn id="30" fill="hold" display="1">
                  <p:stCondLst>
                    <p:cond delay="indefinite"/>
                  </p:stCondLst>
                </p:cTn>
                <p:tgtEl>
                  <p:spTgt spid="3"/>
                </p:tgtEl>
              </p:cMediaNode>
            </p:video>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additive="base">
                                        <p:cTn id="35" dur="1" fill="hold"/>
                                        <p:tgtEl>
                                          <p:spTgt spid="3"/>
                                        </p:tgtEl>
                                      </p:cBhvr>
                                    </p:cmd>
                                  </p:childTnLst>
                                </p:cTn>
                              </p:par>
                            </p:childTnLst>
                          </p:cTn>
                        </p:par>
                      </p:childTnLst>
                    </p:cTn>
                  </p:par>
                </p:childTnLst>
              </p:cTn>
              <p:nextCondLst>
                <p:cond evt="onClick" delay="0">
                  <p:tgtEl>
                    <p:spTgt spid="3"/>
                  </p:tgtEl>
                </p:cond>
              </p:nextCondLst>
            </p:seq>
          </p:childTnLst>
        </p:cTn>
      </p:par>
    </p:tnLst>
    <p:bldLst>
      <p:bldP spid="37" grpId="0"/>
      <p:bldP spid="37" grpId="1"/>
      <p:bldP spid="5" grpId="0"/>
      <p:bldP spid="97488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7345" name="矩形 16"/>
          <p:cNvPicPr/>
          <p:nvPr/>
        </p:nvPicPr>
        <p:blipFill>
          <a:blip r:embed="rId1"/>
          <a:stretch>
            <a:fillRect/>
          </a:stretch>
        </p:blipFill>
        <p:spPr>
          <a:xfrm>
            <a:off x="844550" y="234950"/>
            <a:ext cx="1943100" cy="669925"/>
          </a:xfrm>
          <a:prstGeom prst="rect">
            <a:avLst/>
          </a:prstGeom>
          <a:noFill/>
          <a:ln w="9525">
            <a:noFill/>
          </a:ln>
        </p:spPr>
      </p:pic>
      <p:pic>
        <p:nvPicPr>
          <p:cNvPr id="57346" name="矩形 15"/>
          <p:cNvPicPr/>
          <p:nvPr/>
        </p:nvPicPr>
        <p:blipFill>
          <a:blip r:embed="rId2"/>
          <a:stretch>
            <a:fillRect/>
          </a:stretch>
        </p:blipFill>
        <p:spPr>
          <a:xfrm>
            <a:off x="2787650" y="234950"/>
            <a:ext cx="1944688" cy="665163"/>
          </a:xfrm>
          <a:prstGeom prst="rect">
            <a:avLst/>
          </a:prstGeom>
          <a:noFill/>
          <a:ln w="9525">
            <a:noFill/>
          </a:ln>
        </p:spPr>
      </p:pic>
      <p:pic>
        <p:nvPicPr>
          <p:cNvPr id="57347" name="矩形 14"/>
          <p:cNvPicPr/>
          <p:nvPr/>
        </p:nvPicPr>
        <p:blipFill>
          <a:blip r:embed="rId3"/>
          <a:stretch>
            <a:fillRect/>
          </a:stretch>
        </p:blipFill>
        <p:spPr>
          <a:xfrm>
            <a:off x="4732338" y="234950"/>
            <a:ext cx="1943100" cy="669925"/>
          </a:xfrm>
          <a:prstGeom prst="rect">
            <a:avLst/>
          </a:prstGeom>
          <a:noFill/>
          <a:ln w="9525">
            <a:noFill/>
          </a:ln>
        </p:spPr>
      </p:pic>
      <p:pic>
        <p:nvPicPr>
          <p:cNvPr id="57348" name="矩形 13"/>
          <p:cNvPicPr/>
          <p:nvPr/>
        </p:nvPicPr>
        <p:blipFill>
          <a:blip r:embed="rId4"/>
          <a:stretch>
            <a:fillRect/>
          </a:stretch>
        </p:blipFill>
        <p:spPr>
          <a:xfrm>
            <a:off x="6675438" y="236538"/>
            <a:ext cx="1944687" cy="669925"/>
          </a:xfrm>
          <a:prstGeom prst="rect">
            <a:avLst/>
          </a:prstGeom>
          <a:noFill/>
          <a:ln w="9525">
            <a:noFill/>
          </a:ln>
        </p:spPr>
      </p:pic>
      <p:cxnSp>
        <p:nvCxnSpPr>
          <p:cNvPr id="57349"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57350" name="组合 90"/>
          <p:cNvGrpSpPr/>
          <p:nvPr/>
        </p:nvGrpSpPr>
        <p:grpSpPr>
          <a:xfrm>
            <a:off x="304800" y="333375"/>
            <a:ext cx="466725" cy="468313"/>
            <a:chOff x="1192404" y="608225"/>
            <a:chExt cx="1755828" cy="1759616"/>
          </a:xfrm>
        </p:grpSpPr>
        <p:grpSp>
          <p:nvGrpSpPr>
            <p:cNvPr id="57351"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57353" name="任意多边形 83"/>
              <p:cNvGrpSpPr/>
              <p:nvPr/>
            </p:nvGrpSpPr>
            <p:grpSpPr>
              <a:xfrm>
                <a:off x="6397313" y="2490687"/>
                <a:ext cx="2505748" cy="2500354"/>
                <a:chOff x="1883664" y="1987296"/>
                <a:chExt cx="1322832" cy="1322832"/>
              </a:xfrm>
            </p:grpSpPr>
            <p:pic>
              <p:nvPicPr>
                <p:cNvPr id="57354" name="任意多边形 83"/>
                <p:cNvPicPr/>
                <p:nvPr/>
              </p:nvPicPr>
              <p:blipFill>
                <a:blip r:embed="rId5"/>
                <a:stretch>
                  <a:fillRect/>
                </a:stretch>
              </p:blipFill>
              <p:spPr>
                <a:xfrm>
                  <a:off x="1883664" y="1987296"/>
                  <a:ext cx="1322832" cy="1322832"/>
                </a:xfrm>
                <a:prstGeom prst="rect">
                  <a:avLst/>
                </a:prstGeom>
                <a:noFill/>
                <a:ln w="9525">
                  <a:noFill/>
                </a:ln>
              </p:spPr>
            </p:pic>
            <p:sp>
              <p:nvSpPr>
                <p:cNvPr id="57355" name="Text Box 13"/>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04975" cy="552450"/>
          </a:xfrm>
          <a:prstGeom prst="rect">
            <a:avLst/>
          </a:prstGeom>
          <a:noFill/>
          <a:ln w="9525">
            <a:noFill/>
          </a:ln>
        </p:spPr>
        <p:txBody>
          <a:bodyPr wrap="none" lIns="91431" tIns="45715" rIns="91431" bIns="45715" anchor="t" anchorCtr="0">
            <a:spAutoFit/>
          </a:bodyPr>
          <a:p>
            <a:r>
              <a:rPr lang="zh-CN" altLang="en-US" sz="3000">
                <a:solidFill>
                  <a:schemeClr val="bg1"/>
                </a:solidFill>
                <a:latin typeface="Rockwell" panose="02060603020205020403" pitchFamily="18" charset="0"/>
                <a:ea typeface="微软雅黑" panose="020B0503020204020204" pitchFamily="34" charset="-122"/>
              </a:rPr>
              <a:t>教学实施</a:t>
            </a:r>
            <a:endParaRPr lang="zh-CN" altLang="en-US" sz="3000">
              <a:solidFill>
                <a:schemeClr val="bg1"/>
              </a:solidFill>
              <a:latin typeface="Rockwell" panose="02060603020205020403" pitchFamily="18" charset="0"/>
              <a:ea typeface="微软雅黑" panose="020B0503020204020204" pitchFamily="34" charset="-122"/>
            </a:endParaRPr>
          </a:p>
        </p:txBody>
      </p:sp>
      <p:sp>
        <p:nvSpPr>
          <p:cNvPr id="57358" name="TextBox 64"/>
          <p:cNvSpPr txBox="1"/>
          <p:nvPr/>
        </p:nvSpPr>
        <p:spPr>
          <a:xfrm>
            <a:off x="2878138"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教学设计</a:t>
            </a:r>
            <a:endParaRPr lang="zh-CN" altLang="en-US" sz="3000">
              <a:latin typeface="Rockwell" panose="02060603020205020403" pitchFamily="18" charset="0"/>
              <a:ea typeface="微软雅黑" panose="020B0503020204020204" pitchFamily="34" charset="-122"/>
            </a:endParaRPr>
          </a:p>
        </p:txBody>
      </p:sp>
      <p:sp>
        <p:nvSpPr>
          <p:cNvPr id="57359" name="TextBox 64"/>
          <p:cNvSpPr txBox="1"/>
          <p:nvPr/>
        </p:nvSpPr>
        <p:spPr>
          <a:xfrm>
            <a:off x="4875213" y="288925"/>
            <a:ext cx="1704975" cy="552450"/>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教学评价</a:t>
            </a:r>
            <a:endParaRPr lang="zh-CN" altLang="en-US" sz="3000">
              <a:latin typeface="Rockwell" panose="02060603020205020403" pitchFamily="18" charset="0"/>
              <a:ea typeface="微软雅黑" panose="020B0503020204020204" pitchFamily="34" charset="-122"/>
            </a:endParaRPr>
          </a:p>
        </p:txBody>
      </p:sp>
      <p:sp>
        <p:nvSpPr>
          <p:cNvPr id="57360" name="TextBox 64"/>
          <p:cNvSpPr txBox="1"/>
          <p:nvPr/>
        </p:nvSpPr>
        <p:spPr>
          <a:xfrm>
            <a:off x="6819900"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教学反思</a:t>
            </a:r>
            <a:endParaRPr lang="zh-CN" altLang="en-US" sz="3000">
              <a:latin typeface="Rockwell" panose="02060603020205020403" pitchFamily="18" charset="0"/>
              <a:ea typeface="微软雅黑" panose="020B0503020204020204" pitchFamily="34" charset="-122"/>
            </a:endParaRPr>
          </a:p>
        </p:txBody>
      </p:sp>
      <p:sp>
        <p:nvSpPr>
          <p:cNvPr id="5" name="TextBox 64"/>
          <p:cNvSpPr txBox="1"/>
          <p:nvPr/>
        </p:nvSpPr>
        <p:spPr>
          <a:xfrm>
            <a:off x="9555163" y="261938"/>
            <a:ext cx="2085975" cy="552450"/>
          </a:xfrm>
          <a:prstGeom prst="rect">
            <a:avLst/>
          </a:prstGeom>
          <a:noFill/>
          <a:ln w="9525">
            <a:noFill/>
          </a:ln>
        </p:spPr>
        <p:txBody>
          <a:bodyPr wrap="none" lIns="91431" tIns="45715" rIns="91431" bIns="45715" anchor="t" anchorCtr="0">
            <a:spAutoFit/>
          </a:bodyPr>
          <a:p>
            <a:r>
              <a:rPr lang="en-US" altLang="zh-CN" sz="3000">
                <a:latin typeface="Rockwell" panose="02060603020205020403" pitchFamily="18" charset="0"/>
                <a:ea typeface="微软雅黑" panose="020B0503020204020204" pitchFamily="34" charset="-122"/>
              </a:rPr>
              <a:t>》</a:t>
            </a:r>
            <a:r>
              <a:rPr lang="zh-CN" altLang="en-US" sz="3000">
                <a:latin typeface="Rockwell" panose="02060603020205020403" pitchFamily="18" charset="0"/>
                <a:ea typeface="微软雅黑" panose="020B0503020204020204" pitchFamily="34" charset="-122"/>
              </a:rPr>
              <a:t>课后学习</a:t>
            </a:r>
            <a:endParaRPr lang="zh-CN" altLang="en-US" sz="3000">
              <a:latin typeface="Rockwell" panose="02060603020205020403" pitchFamily="18" charset="0"/>
              <a:ea typeface="微软雅黑" panose="020B0503020204020204" pitchFamily="34" charset="-122"/>
            </a:endParaRPr>
          </a:p>
        </p:txBody>
      </p:sp>
      <p:sp>
        <p:nvSpPr>
          <p:cNvPr id="8" name="矩形 47"/>
          <p:cNvSpPr/>
          <p:nvPr/>
        </p:nvSpPr>
        <p:spPr>
          <a:xfrm>
            <a:off x="1419225" y="3284538"/>
            <a:ext cx="3948113" cy="2009775"/>
          </a:xfrm>
          <a:prstGeom prst="rect">
            <a:avLst/>
          </a:prstGeom>
          <a:noFill/>
          <a:ln w="9525">
            <a:noFill/>
          </a:ln>
        </p:spPr>
        <p:txBody>
          <a:bodyPr lIns="91431" tIns="45716" rIns="91431" bIns="45716" anchor="t" anchorCtr="0">
            <a:spAutoFit/>
          </a:bodyPr>
          <a:p>
            <a:pPr>
              <a:lnSpc>
                <a:spcPct val="130000"/>
              </a:lnSpc>
              <a:buFont typeface="Arial" panose="020B0604020202020204" pitchFamily="34" charset="0"/>
            </a:pPr>
            <a:r>
              <a:rPr lang="zh-CN" altLang="en-US">
                <a:latin typeface="微软雅黑" panose="020B0503020204020204" pitchFamily="34" charset="-122"/>
                <a:ea typeface="微软雅黑" panose="020B0503020204020204" pitchFamily="34" charset="-122"/>
                <a:sym typeface="微软雅黑" panose="020B0503020204020204" pitchFamily="34" charset="-122"/>
              </a:rPr>
              <a:t>课后拓展：</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buFont typeface="Arial" panose="020B0604020202020204" pitchFamily="34" charset="0"/>
            </a:pPr>
            <a:r>
              <a:rPr lang="zh-CN" altLang="en-US">
                <a:latin typeface="微软雅黑" panose="020B0503020204020204" pitchFamily="34" charset="-122"/>
                <a:ea typeface="微软雅黑" panose="020B0503020204020204" pitchFamily="34" charset="-122"/>
                <a:sym typeface="微软雅黑" panose="020B0503020204020204" pitchFamily="34" charset="-122"/>
              </a:rPr>
              <a:t>通过拓展练习，巩固学生对三维实体绘制方法和步骤的理解。</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TextBox 29"/>
          <p:cNvSpPr txBox="1"/>
          <p:nvPr/>
        </p:nvSpPr>
        <p:spPr>
          <a:xfrm flipH="1">
            <a:off x="2120900" y="2786063"/>
            <a:ext cx="2786063" cy="460375"/>
          </a:xfrm>
          <a:prstGeom prst="rect">
            <a:avLst/>
          </a:prstGeom>
          <a:noFill/>
          <a:ln w="9525">
            <a:noFill/>
          </a:ln>
        </p:spPr>
        <p:txBody>
          <a:bodyPr anchor="t" anchorCtr="0">
            <a:spAutoFit/>
          </a:bodyPr>
          <a:p>
            <a:r>
              <a:rPr lang="zh-CN" altLang="en-US" b="1">
                <a:latin typeface="Arial Rounded MT Bold" panose="020F0704030504030204" pitchFamily="34" charset="0"/>
                <a:ea typeface="微软雅黑" panose="020B0503020204020204" pitchFamily="34" charset="-122"/>
              </a:rPr>
              <a:t>设计思路</a:t>
            </a:r>
            <a:endParaRPr lang="zh-CN" altLang="en-US" b="1">
              <a:latin typeface="Arial Rounded MT Bold" panose="020F0704030504030204" pitchFamily="34" charset="0"/>
              <a:ea typeface="微软雅黑" panose="020B0503020204020204" pitchFamily="34" charset="-122"/>
            </a:endParaRPr>
          </a:p>
        </p:txBody>
      </p:sp>
      <p:grpSp>
        <p:nvGrpSpPr>
          <p:cNvPr id="38" name="组合 37"/>
          <p:cNvGrpSpPr/>
          <p:nvPr/>
        </p:nvGrpSpPr>
        <p:grpSpPr bwMode="auto">
          <a:xfrm>
            <a:off x="1640840" y="2866073"/>
            <a:ext cx="304800" cy="303212"/>
            <a:chOff x="6056956" y="3167604"/>
            <a:chExt cx="409123" cy="409123"/>
          </a:xfrm>
        </p:grpSpPr>
        <p:sp>
          <p:nvSpPr>
            <p:cNvPr id="39" name="Freeform 34"/>
            <p:cNvSpPr/>
            <p:nvPr/>
          </p:nvSpPr>
          <p:spPr bwMode="auto">
            <a:xfrm>
              <a:off x="6056956" y="3167604"/>
              <a:ext cx="409123" cy="409123"/>
            </a:xfrm>
            <a:prstGeom prst="ellipse">
              <a:avLst/>
            </a:prstGeom>
            <a:gradFill rotWithShape="1">
              <a:gsLst>
                <a:gs pos="66000">
                  <a:srgbClr val="ECECEC"/>
                </a:gs>
                <a:gs pos="100000">
                  <a:srgbClr val="F7F7F7"/>
                </a:gs>
                <a:gs pos="7000">
                  <a:srgbClr val="BEBEBE"/>
                </a:gs>
              </a:gsLst>
              <a:lin ang="7800000" scaled="0"/>
            </a:gradFill>
            <a:ln w="2540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latinLnBrk="1" hangingPunct="1"/>
              <a:endParaRPr kumimoji="1" lang="zh-CN" altLang="en-US" strike="noStrike" noProof="1">
                <a:latin typeface="Gulim" pitchFamily="34" charset="-127"/>
                <a:ea typeface="Gulim" pitchFamily="34" charset="-127"/>
              </a:endParaRPr>
            </a:p>
          </p:txBody>
        </p:sp>
        <p:sp>
          <p:nvSpPr>
            <p:cNvPr id="40" name="Freeform 30"/>
            <p:cNvSpPr/>
            <p:nvPr/>
          </p:nvSpPr>
          <p:spPr bwMode="auto">
            <a:xfrm>
              <a:off x="6165495" y="3276142"/>
              <a:ext cx="192046" cy="192048"/>
            </a:xfrm>
            <a:prstGeom prst="ellipse">
              <a:avLst/>
            </a:prstGeom>
            <a:solidFill>
              <a:schemeClr val="accent1"/>
            </a:solidFill>
            <a:ln w="28575">
              <a:noFill/>
            </a:ln>
            <a:effectLst>
              <a:innerShdw blurRad="63500" dist="50800" dir="18900000">
                <a:prstClr val="black">
                  <a:alpha val="50000"/>
                </a:prstClr>
              </a:inn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latinLnBrk="1" hangingPunct="1"/>
              <a:endParaRPr kumimoji="1" lang="zh-CN" altLang="en-US" strike="noStrike" noProof="1">
                <a:latin typeface="Gulim" pitchFamily="34" charset="-127"/>
                <a:ea typeface="Gulim" pitchFamily="34" charset="-127"/>
              </a:endParaRPr>
            </a:p>
          </p:txBody>
        </p:sp>
      </p:grpSp>
      <p:pic>
        <p:nvPicPr>
          <p:cNvPr id="10" name="图片 9"/>
          <p:cNvPicPr>
            <a:picLocks noChangeAspect="1"/>
          </p:cNvPicPr>
          <p:nvPr/>
        </p:nvPicPr>
        <p:blipFill>
          <a:blip r:embed="rId6"/>
          <a:stretch>
            <a:fillRect/>
          </a:stretch>
        </p:blipFill>
        <p:spPr>
          <a:xfrm>
            <a:off x="6315075" y="1196975"/>
            <a:ext cx="3587750" cy="5251450"/>
          </a:xfrm>
          <a:prstGeom prst="rect">
            <a:avLst/>
          </a:prstGeom>
          <a:noFill/>
          <a:ln w="9525">
            <a:noFill/>
          </a:ln>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par>
                          <p:cTn id="18" fill="hold">
                            <p:stCondLst>
                              <p:cond delay="2799"/>
                            </p:stCondLst>
                            <p:childTnLst>
                              <p:par>
                                <p:cTn id="19" presetID="2" presetClass="entr" presetSubtype="8"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250" fill="hold"/>
                                        <p:tgtEl>
                                          <p:spTgt spid="38"/>
                                        </p:tgtEl>
                                        <p:attrNameLst>
                                          <p:attrName>ppt_x</p:attrName>
                                        </p:attrNameLst>
                                      </p:cBhvr>
                                      <p:tavLst>
                                        <p:tav tm="0">
                                          <p:val>
                                            <p:strVal val="0-#ppt_w/2"/>
                                          </p:val>
                                        </p:tav>
                                        <p:tav tm="100000">
                                          <p:val>
                                            <p:strVal val="#ppt_x"/>
                                          </p:val>
                                        </p:tav>
                                      </p:tavLst>
                                    </p:anim>
                                    <p:anim calcmode="lin" valueType="num">
                                      <p:cBhvr>
                                        <p:cTn id="22" dur="250" fill="hold"/>
                                        <p:tgtEl>
                                          <p:spTgt spid="38"/>
                                        </p:tgtEl>
                                        <p:attrNameLst>
                                          <p:attrName>ppt_y</p:attrName>
                                        </p:attrNameLst>
                                      </p:cBhvr>
                                      <p:tavLst>
                                        <p:tav tm="0">
                                          <p:val>
                                            <p:strVal val="#ppt_y"/>
                                          </p:val>
                                        </p:tav>
                                        <p:tav tm="100000">
                                          <p:val>
                                            <p:strVal val="#ppt_y"/>
                                          </p:val>
                                        </p:tav>
                                      </p:tavLst>
                                    </p:anim>
                                  </p:childTnLst>
                                </p:cTn>
                              </p:par>
                            </p:childTnLst>
                          </p:cTn>
                        </p:par>
                        <p:par>
                          <p:cTn id="23" fill="hold">
                            <p:stCondLst>
                              <p:cond delay="3299"/>
                            </p:stCondLst>
                            <p:childTnLst>
                              <p:par>
                                <p:cTn id="24" presetID="10" presetClass="entr" presetSubtype="0" fill="hold" grpId="0" nodeType="afterEffect">
                                  <p:stCondLst>
                                    <p:cond delay="0"/>
                                  </p:stCondLst>
                                  <p:iterate type="lt">
                                    <p:tmPct val="10000"/>
                                  </p:iterate>
                                  <p:childTnLst>
                                    <p:set>
                                      <p:cBhvr>
                                        <p:cTn id="25" dur="1" fill="hold">
                                          <p:stCondLst>
                                            <p:cond delay="0"/>
                                          </p:stCondLst>
                                        </p:cTn>
                                        <p:tgtEl>
                                          <p:spTgt spid="19"/>
                                        </p:tgtEl>
                                        <p:attrNameLst>
                                          <p:attrName>style.visibility</p:attrName>
                                        </p:attrNameLst>
                                      </p:cBhvr>
                                      <p:to>
                                        <p:strVal val="visible"/>
                                      </p:to>
                                    </p:set>
                                    <p:animEffect transition="in" filter="fade">
                                      <p:cBhvr>
                                        <p:cTn id="26" dur="100"/>
                                        <p:tgtEl>
                                          <p:spTgt spid="19"/>
                                        </p:tgtEl>
                                      </p:cBhvr>
                                    </p:animEffect>
                                  </p:childTnLst>
                                </p:cTn>
                              </p:par>
                            </p:childTnLst>
                          </p:cTn>
                        </p:par>
                        <p:par>
                          <p:cTn id="27" fill="hold">
                            <p:stCondLst>
                              <p:cond delay="3179"/>
                            </p:stCondLst>
                            <p:childTnLst>
                              <p:par>
                                <p:cTn id="28" presetID="16" presetClass="entr" presetSubtype="37"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out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linds(horizont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5" grpId="0"/>
      <p:bldP spid="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9393" name="矩形 16"/>
          <p:cNvPicPr/>
          <p:nvPr/>
        </p:nvPicPr>
        <p:blipFill>
          <a:blip r:embed="rId1"/>
          <a:stretch>
            <a:fillRect/>
          </a:stretch>
        </p:blipFill>
        <p:spPr>
          <a:xfrm>
            <a:off x="844550" y="234950"/>
            <a:ext cx="1943100" cy="669925"/>
          </a:xfrm>
          <a:prstGeom prst="rect">
            <a:avLst/>
          </a:prstGeom>
          <a:noFill/>
          <a:ln w="9525">
            <a:noFill/>
          </a:ln>
        </p:spPr>
      </p:pic>
      <p:pic>
        <p:nvPicPr>
          <p:cNvPr id="59394" name="矩形 15"/>
          <p:cNvPicPr/>
          <p:nvPr/>
        </p:nvPicPr>
        <p:blipFill>
          <a:blip r:embed="rId2"/>
          <a:stretch>
            <a:fillRect/>
          </a:stretch>
        </p:blipFill>
        <p:spPr>
          <a:xfrm>
            <a:off x="2787650" y="234950"/>
            <a:ext cx="1944688" cy="665163"/>
          </a:xfrm>
          <a:prstGeom prst="rect">
            <a:avLst/>
          </a:prstGeom>
          <a:noFill/>
          <a:ln w="9525">
            <a:noFill/>
          </a:ln>
        </p:spPr>
      </p:pic>
      <p:pic>
        <p:nvPicPr>
          <p:cNvPr id="59395" name="矩形 14"/>
          <p:cNvPicPr/>
          <p:nvPr/>
        </p:nvPicPr>
        <p:blipFill>
          <a:blip r:embed="rId3"/>
          <a:stretch>
            <a:fillRect/>
          </a:stretch>
        </p:blipFill>
        <p:spPr>
          <a:xfrm>
            <a:off x="4732338" y="234950"/>
            <a:ext cx="1943100" cy="669925"/>
          </a:xfrm>
          <a:prstGeom prst="rect">
            <a:avLst/>
          </a:prstGeom>
          <a:noFill/>
          <a:ln w="9525">
            <a:noFill/>
          </a:ln>
        </p:spPr>
      </p:pic>
      <p:pic>
        <p:nvPicPr>
          <p:cNvPr id="59396" name="矩形 13"/>
          <p:cNvPicPr/>
          <p:nvPr/>
        </p:nvPicPr>
        <p:blipFill>
          <a:blip r:embed="rId4"/>
          <a:stretch>
            <a:fillRect/>
          </a:stretch>
        </p:blipFill>
        <p:spPr>
          <a:xfrm>
            <a:off x="6675438" y="236538"/>
            <a:ext cx="1944687" cy="669925"/>
          </a:xfrm>
          <a:prstGeom prst="rect">
            <a:avLst/>
          </a:prstGeom>
          <a:noFill/>
          <a:ln w="9525">
            <a:noFill/>
          </a:ln>
        </p:spPr>
      </p:pic>
      <p:cxnSp>
        <p:nvCxnSpPr>
          <p:cNvPr id="59397"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59398" name="组合 90"/>
          <p:cNvGrpSpPr/>
          <p:nvPr/>
        </p:nvGrpSpPr>
        <p:grpSpPr>
          <a:xfrm>
            <a:off x="304800" y="333375"/>
            <a:ext cx="466725" cy="468313"/>
            <a:chOff x="1192404" y="608225"/>
            <a:chExt cx="1755828" cy="1759616"/>
          </a:xfrm>
        </p:grpSpPr>
        <p:grpSp>
          <p:nvGrpSpPr>
            <p:cNvPr id="59399"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59401" name="任意多边形 83"/>
              <p:cNvGrpSpPr/>
              <p:nvPr/>
            </p:nvGrpSpPr>
            <p:grpSpPr>
              <a:xfrm>
                <a:off x="6397313" y="2490687"/>
                <a:ext cx="2505748" cy="2500354"/>
                <a:chOff x="1883664" y="1987296"/>
                <a:chExt cx="1322832" cy="1322832"/>
              </a:xfrm>
            </p:grpSpPr>
            <p:pic>
              <p:nvPicPr>
                <p:cNvPr id="59402" name="任意多边形 83"/>
                <p:cNvPicPr/>
                <p:nvPr/>
              </p:nvPicPr>
              <p:blipFill>
                <a:blip r:embed="rId5"/>
                <a:stretch>
                  <a:fillRect/>
                </a:stretch>
              </p:blipFill>
              <p:spPr>
                <a:xfrm>
                  <a:off x="1883664" y="1987296"/>
                  <a:ext cx="1322832" cy="1322832"/>
                </a:xfrm>
                <a:prstGeom prst="rect">
                  <a:avLst/>
                </a:prstGeom>
                <a:noFill/>
                <a:ln w="9525">
                  <a:noFill/>
                </a:ln>
              </p:spPr>
            </p:pic>
            <p:sp>
              <p:nvSpPr>
                <p:cNvPr id="59403" name="Text Box 13"/>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04975" cy="552450"/>
          </a:xfrm>
          <a:prstGeom prst="rect">
            <a:avLst/>
          </a:prstGeom>
          <a:noFill/>
          <a:ln w="9525">
            <a:noFill/>
          </a:ln>
        </p:spPr>
        <p:txBody>
          <a:bodyPr wrap="none" lIns="91431" tIns="45715" rIns="91431" bIns="45715" anchor="t" anchorCtr="0">
            <a:spAutoFit/>
          </a:bodyPr>
          <a:p>
            <a:r>
              <a:rPr lang="zh-CN" altLang="en-US" sz="3000">
                <a:solidFill>
                  <a:schemeClr val="bg1"/>
                </a:solidFill>
                <a:latin typeface="Rockwell" panose="02060603020205020403" pitchFamily="18" charset="0"/>
                <a:ea typeface="微软雅黑" panose="020B0503020204020204" pitchFamily="34" charset="-122"/>
              </a:rPr>
              <a:t>教学实施</a:t>
            </a:r>
            <a:endParaRPr lang="zh-CN" altLang="en-US" sz="3000">
              <a:solidFill>
                <a:schemeClr val="bg1"/>
              </a:solidFill>
              <a:latin typeface="Rockwell" panose="02060603020205020403" pitchFamily="18" charset="0"/>
              <a:ea typeface="微软雅黑" panose="020B0503020204020204" pitchFamily="34" charset="-122"/>
            </a:endParaRPr>
          </a:p>
        </p:txBody>
      </p:sp>
      <p:sp>
        <p:nvSpPr>
          <p:cNvPr id="59406" name="TextBox 64"/>
          <p:cNvSpPr txBox="1"/>
          <p:nvPr/>
        </p:nvSpPr>
        <p:spPr>
          <a:xfrm>
            <a:off x="2878138"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教学设计</a:t>
            </a:r>
            <a:endParaRPr lang="zh-CN" altLang="en-US" sz="3000">
              <a:latin typeface="Rockwell" panose="02060603020205020403" pitchFamily="18" charset="0"/>
              <a:ea typeface="微软雅黑" panose="020B0503020204020204" pitchFamily="34" charset="-122"/>
            </a:endParaRPr>
          </a:p>
        </p:txBody>
      </p:sp>
      <p:sp>
        <p:nvSpPr>
          <p:cNvPr id="59407" name="TextBox 64"/>
          <p:cNvSpPr txBox="1"/>
          <p:nvPr/>
        </p:nvSpPr>
        <p:spPr>
          <a:xfrm>
            <a:off x="4875213" y="288925"/>
            <a:ext cx="1704975" cy="552450"/>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教学评价</a:t>
            </a:r>
            <a:endParaRPr lang="zh-CN" altLang="en-US" sz="3000">
              <a:latin typeface="Rockwell" panose="02060603020205020403" pitchFamily="18" charset="0"/>
              <a:ea typeface="微软雅黑" panose="020B0503020204020204" pitchFamily="34" charset="-122"/>
            </a:endParaRPr>
          </a:p>
        </p:txBody>
      </p:sp>
      <p:sp>
        <p:nvSpPr>
          <p:cNvPr id="59408" name="TextBox 64"/>
          <p:cNvSpPr txBox="1"/>
          <p:nvPr/>
        </p:nvSpPr>
        <p:spPr>
          <a:xfrm>
            <a:off x="6819900"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教学反思</a:t>
            </a:r>
            <a:endParaRPr lang="zh-CN" altLang="en-US" sz="3000">
              <a:latin typeface="Rockwell" panose="02060603020205020403" pitchFamily="18" charset="0"/>
              <a:ea typeface="微软雅黑" panose="020B0503020204020204" pitchFamily="34" charset="-122"/>
            </a:endParaRPr>
          </a:p>
        </p:txBody>
      </p:sp>
      <p:sp>
        <p:nvSpPr>
          <p:cNvPr id="5" name="TextBox 64"/>
          <p:cNvSpPr txBox="1"/>
          <p:nvPr/>
        </p:nvSpPr>
        <p:spPr>
          <a:xfrm>
            <a:off x="9555163" y="261938"/>
            <a:ext cx="2085975" cy="552450"/>
          </a:xfrm>
          <a:prstGeom prst="rect">
            <a:avLst/>
          </a:prstGeom>
          <a:noFill/>
          <a:ln w="9525">
            <a:noFill/>
          </a:ln>
        </p:spPr>
        <p:txBody>
          <a:bodyPr wrap="none" lIns="91431" tIns="45715" rIns="91431" bIns="45715" anchor="t" anchorCtr="0">
            <a:spAutoFit/>
          </a:bodyPr>
          <a:p>
            <a:r>
              <a:rPr lang="en-US" altLang="zh-CN" sz="3000">
                <a:latin typeface="Rockwell" panose="02060603020205020403" pitchFamily="18" charset="0"/>
                <a:ea typeface="微软雅黑" panose="020B0503020204020204" pitchFamily="34" charset="-122"/>
              </a:rPr>
              <a:t>》</a:t>
            </a:r>
            <a:r>
              <a:rPr lang="zh-CN" altLang="en-US" sz="3000">
                <a:latin typeface="Rockwell" panose="02060603020205020403" pitchFamily="18" charset="0"/>
                <a:ea typeface="微软雅黑" panose="020B0503020204020204" pitchFamily="34" charset="-122"/>
              </a:rPr>
              <a:t>课后学习</a:t>
            </a:r>
            <a:endParaRPr lang="zh-CN" altLang="en-US" sz="3000">
              <a:latin typeface="Rockwell" panose="02060603020205020403" pitchFamily="18" charset="0"/>
              <a:ea typeface="微软雅黑" panose="020B0503020204020204" pitchFamily="34" charset="-122"/>
            </a:endParaRPr>
          </a:p>
        </p:txBody>
      </p:sp>
      <p:sp>
        <p:nvSpPr>
          <p:cNvPr id="8" name="矩形 47"/>
          <p:cNvSpPr/>
          <p:nvPr/>
        </p:nvSpPr>
        <p:spPr>
          <a:xfrm>
            <a:off x="115888" y="3265488"/>
            <a:ext cx="3948112" cy="2008187"/>
          </a:xfrm>
          <a:prstGeom prst="rect">
            <a:avLst/>
          </a:prstGeom>
          <a:noFill/>
          <a:ln w="9525">
            <a:noFill/>
          </a:ln>
        </p:spPr>
        <p:txBody>
          <a:bodyPr lIns="91431" tIns="45716" rIns="91431" bIns="45716" anchor="t" anchorCtr="0">
            <a:spAutoFit/>
          </a:bodyPr>
          <a:p>
            <a:pPr>
              <a:lnSpc>
                <a:spcPct val="130000"/>
              </a:lnSpc>
              <a:buFont typeface="Arial" panose="020B0604020202020204" pitchFamily="34" charset="0"/>
            </a:pPr>
            <a:r>
              <a:rPr lang="zh-CN" altLang="en-US">
                <a:latin typeface="微软雅黑" panose="020B0503020204020204" pitchFamily="34" charset="-122"/>
                <a:ea typeface="微软雅黑" panose="020B0503020204020204" pitchFamily="34" charset="-122"/>
                <a:sym typeface="微软雅黑" panose="020B0503020204020204" pitchFamily="34" charset="-122"/>
              </a:rPr>
              <a:t>课后拓展：</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buFont typeface="Arial" panose="020B0604020202020204" pitchFamily="34" charset="0"/>
            </a:pPr>
            <a:r>
              <a:rPr lang="zh-CN" altLang="en-US">
                <a:latin typeface="微软雅黑" panose="020B0503020204020204" pitchFamily="34" charset="-122"/>
                <a:ea typeface="微软雅黑" panose="020B0503020204020204" pitchFamily="34" charset="-122"/>
                <a:sym typeface="微软雅黑" panose="020B0503020204020204" pitchFamily="34" charset="-122"/>
              </a:rPr>
              <a:t>通过拓展练习，巩固学生对三维实体绘制方法和步骤的理解。</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TextBox 29"/>
          <p:cNvSpPr txBox="1"/>
          <p:nvPr/>
        </p:nvSpPr>
        <p:spPr>
          <a:xfrm flipH="1">
            <a:off x="817563" y="2767013"/>
            <a:ext cx="2786062" cy="460375"/>
          </a:xfrm>
          <a:prstGeom prst="rect">
            <a:avLst/>
          </a:prstGeom>
          <a:noFill/>
          <a:ln w="9525">
            <a:noFill/>
          </a:ln>
        </p:spPr>
        <p:txBody>
          <a:bodyPr anchor="t" anchorCtr="0">
            <a:spAutoFit/>
          </a:bodyPr>
          <a:p>
            <a:r>
              <a:rPr lang="zh-CN" altLang="en-US" b="1">
                <a:latin typeface="Arial Rounded MT Bold" panose="020F0704030504030204" pitchFamily="34" charset="0"/>
                <a:ea typeface="微软雅黑" panose="020B0503020204020204" pitchFamily="34" charset="-122"/>
              </a:rPr>
              <a:t>设计思路</a:t>
            </a:r>
            <a:endParaRPr lang="zh-CN" altLang="en-US" b="1">
              <a:latin typeface="Arial Rounded MT Bold" panose="020F0704030504030204" pitchFamily="34" charset="0"/>
              <a:ea typeface="微软雅黑" panose="020B0503020204020204" pitchFamily="34" charset="-122"/>
            </a:endParaRPr>
          </a:p>
        </p:txBody>
      </p:sp>
      <p:grpSp>
        <p:nvGrpSpPr>
          <p:cNvPr id="38" name="组合 37"/>
          <p:cNvGrpSpPr/>
          <p:nvPr/>
        </p:nvGrpSpPr>
        <p:grpSpPr bwMode="auto">
          <a:xfrm>
            <a:off x="337820" y="2846388"/>
            <a:ext cx="304800" cy="303212"/>
            <a:chOff x="6056956" y="3167604"/>
            <a:chExt cx="409123" cy="409123"/>
          </a:xfrm>
        </p:grpSpPr>
        <p:sp>
          <p:nvSpPr>
            <p:cNvPr id="39" name="Freeform 34"/>
            <p:cNvSpPr/>
            <p:nvPr/>
          </p:nvSpPr>
          <p:spPr bwMode="auto">
            <a:xfrm>
              <a:off x="6056956" y="3167604"/>
              <a:ext cx="409123" cy="409123"/>
            </a:xfrm>
            <a:prstGeom prst="ellipse">
              <a:avLst/>
            </a:prstGeom>
            <a:gradFill rotWithShape="1">
              <a:gsLst>
                <a:gs pos="66000">
                  <a:srgbClr val="ECECEC"/>
                </a:gs>
                <a:gs pos="100000">
                  <a:srgbClr val="F7F7F7"/>
                </a:gs>
                <a:gs pos="7000">
                  <a:srgbClr val="BEBEBE"/>
                </a:gs>
              </a:gsLst>
              <a:lin ang="7800000" scaled="0"/>
            </a:gradFill>
            <a:ln w="2540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latinLnBrk="1" hangingPunct="1"/>
              <a:endParaRPr kumimoji="1" lang="zh-CN" altLang="en-US" strike="noStrike" noProof="1">
                <a:latin typeface="Gulim" pitchFamily="34" charset="-127"/>
                <a:ea typeface="Gulim" pitchFamily="34" charset="-127"/>
              </a:endParaRPr>
            </a:p>
          </p:txBody>
        </p:sp>
        <p:sp>
          <p:nvSpPr>
            <p:cNvPr id="40" name="Freeform 30"/>
            <p:cNvSpPr/>
            <p:nvPr/>
          </p:nvSpPr>
          <p:spPr bwMode="auto">
            <a:xfrm>
              <a:off x="6165495" y="3276142"/>
              <a:ext cx="192046" cy="192048"/>
            </a:xfrm>
            <a:prstGeom prst="ellipse">
              <a:avLst/>
            </a:prstGeom>
            <a:solidFill>
              <a:schemeClr val="accent1"/>
            </a:solidFill>
            <a:ln w="28575">
              <a:noFill/>
            </a:ln>
            <a:effectLst>
              <a:innerShdw blurRad="63500" dist="50800" dir="18900000">
                <a:prstClr val="black">
                  <a:alpha val="50000"/>
                </a:prstClr>
              </a:inn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latinLnBrk="1" hangingPunct="1"/>
              <a:endParaRPr kumimoji="1" lang="zh-CN" altLang="en-US" strike="noStrike" noProof="1">
                <a:latin typeface="Gulim" pitchFamily="34" charset="-127"/>
                <a:ea typeface="Gulim" pitchFamily="34" charset="-127"/>
              </a:endParaRPr>
            </a:p>
          </p:txBody>
        </p:sp>
      </p:grpSp>
      <p:pic>
        <p:nvPicPr>
          <p:cNvPr id="34" name="图片 9" descr="C:\Users\DELL\Documents\Tencent Files\759481567\FileRecv\MobileFile\Screenshot_20220714_143128.jpg"/>
          <p:cNvPicPr>
            <a:picLocks noChangeAspect="1"/>
          </p:cNvPicPr>
          <p:nvPr/>
        </p:nvPicPr>
        <p:blipFill>
          <a:blip r:embed="rId6"/>
          <a:stretch>
            <a:fillRect/>
          </a:stretch>
        </p:blipFill>
        <p:spPr>
          <a:xfrm>
            <a:off x="4083050" y="1270000"/>
            <a:ext cx="2401888" cy="5203825"/>
          </a:xfrm>
          <a:prstGeom prst="rect">
            <a:avLst/>
          </a:prstGeom>
          <a:noFill/>
          <a:ln w="9525">
            <a:noFill/>
          </a:ln>
        </p:spPr>
      </p:pic>
      <p:pic>
        <p:nvPicPr>
          <p:cNvPr id="7" name="图片 6"/>
          <p:cNvPicPr>
            <a:picLocks noChangeAspect="1"/>
          </p:cNvPicPr>
          <p:nvPr/>
        </p:nvPicPr>
        <p:blipFill>
          <a:blip r:embed="rId7"/>
          <a:stretch>
            <a:fillRect/>
          </a:stretch>
        </p:blipFill>
        <p:spPr>
          <a:xfrm>
            <a:off x="6675438" y="1270000"/>
            <a:ext cx="2570162" cy="5032375"/>
          </a:xfrm>
          <a:prstGeom prst="rect">
            <a:avLst/>
          </a:prstGeom>
          <a:noFill/>
          <a:ln w="9525">
            <a:noFill/>
          </a:ln>
        </p:spPr>
      </p:pic>
      <p:pic>
        <p:nvPicPr>
          <p:cNvPr id="9" name="图片 8"/>
          <p:cNvPicPr>
            <a:picLocks noChangeAspect="1"/>
          </p:cNvPicPr>
          <p:nvPr/>
        </p:nvPicPr>
        <p:blipFill>
          <a:blip r:embed="rId8"/>
          <a:stretch>
            <a:fillRect/>
          </a:stretch>
        </p:blipFill>
        <p:spPr>
          <a:xfrm>
            <a:off x="9555163" y="1270000"/>
            <a:ext cx="2308225" cy="5054600"/>
          </a:xfrm>
          <a:prstGeom prst="rect">
            <a:avLst/>
          </a:prstGeom>
          <a:noFill/>
          <a:ln w="9525">
            <a:noFill/>
          </a:ln>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par>
                          <p:cTn id="18" fill="hold">
                            <p:stCondLst>
                              <p:cond delay="2799"/>
                            </p:stCondLst>
                            <p:childTnLst>
                              <p:par>
                                <p:cTn id="19" presetID="2" presetClass="entr" presetSubtype="8"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250" fill="hold"/>
                                        <p:tgtEl>
                                          <p:spTgt spid="38"/>
                                        </p:tgtEl>
                                        <p:attrNameLst>
                                          <p:attrName>ppt_x</p:attrName>
                                        </p:attrNameLst>
                                      </p:cBhvr>
                                      <p:tavLst>
                                        <p:tav tm="0">
                                          <p:val>
                                            <p:strVal val="0-#ppt_w/2"/>
                                          </p:val>
                                        </p:tav>
                                        <p:tav tm="100000">
                                          <p:val>
                                            <p:strVal val="#ppt_x"/>
                                          </p:val>
                                        </p:tav>
                                      </p:tavLst>
                                    </p:anim>
                                    <p:anim calcmode="lin" valueType="num">
                                      <p:cBhvr>
                                        <p:cTn id="22" dur="250" fill="hold"/>
                                        <p:tgtEl>
                                          <p:spTgt spid="38"/>
                                        </p:tgtEl>
                                        <p:attrNameLst>
                                          <p:attrName>ppt_y</p:attrName>
                                        </p:attrNameLst>
                                      </p:cBhvr>
                                      <p:tavLst>
                                        <p:tav tm="0">
                                          <p:val>
                                            <p:strVal val="#ppt_y"/>
                                          </p:val>
                                        </p:tav>
                                        <p:tav tm="100000">
                                          <p:val>
                                            <p:strVal val="#ppt_y"/>
                                          </p:val>
                                        </p:tav>
                                      </p:tavLst>
                                    </p:anim>
                                  </p:childTnLst>
                                </p:cTn>
                              </p:par>
                            </p:childTnLst>
                          </p:cTn>
                        </p:par>
                        <p:par>
                          <p:cTn id="23" fill="hold">
                            <p:stCondLst>
                              <p:cond delay="3299"/>
                            </p:stCondLst>
                            <p:childTnLst>
                              <p:par>
                                <p:cTn id="24" presetID="10" presetClass="entr" presetSubtype="0" fill="hold" grpId="0" nodeType="afterEffect">
                                  <p:stCondLst>
                                    <p:cond delay="0"/>
                                  </p:stCondLst>
                                  <p:iterate type="lt">
                                    <p:tmPct val="10000"/>
                                  </p:iterate>
                                  <p:childTnLst>
                                    <p:set>
                                      <p:cBhvr>
                                        <p:cTn id="25" dur="1" fill="hold">
                                          <p:stCondLst>
                                            <p:cond delay="0"/>
                                          </p:stCondLst>
                                        </p:cTn>
                                        <p:tgtEl>
                                          <p:spTgt spid="19"/>
                                        </p:tgtEl>
                                        <p:attrNameLst>
                                          <p:attrName>style.visibility</p:attrName>
                                        </p:attrNameLst>
                                      </p:cBhvr>
                                      <p:to>
                                        <p:strVal val="visible"/>
                                      </p:to>
                                    </p:set>
                                    <p:animEffect transition="in" filter="fade">
                                      <p:cBhvr>
                                        <p:cTn id="26" dur="100"/>
                                        <p:tgtEl>
                                          <p:spTgt spid="19"/>
                                        </p:tgtEl>
                                      </p:cBhvr>
                                    </p:animEffect>
                                  </p:childTnLst>
                                </p:cTn>
                              </p:par>
                            </p:childTnLst>
                          </p:cTn>
                        </p:par>
                        <p:par>
                          <p:cTn id="27" fill="hold">
                            <p:stCondLst>
                              <p:cond delay="3179"/>
                            </p:stCondLst>
                            <p:childTnLst>
                              <p:par>
                                <p:cTn id="28" presetID="16" presetClass="entr" presetSubtype="37"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out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5" grpId="0"/>
      <p:bldP spid="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68776" name="Picture 72" descr="未标题-841"/>
          <p:cNvPicPr>
            <a:picLocks noChangeAspect="1"/>
          </p:cNvPicPr>
          <p:nvPr/>
        </p:nvPicPr>
        <p:blipFill>
          <a:blip r:embed="rId1"/>
          <a:stretch>
            <a:fillRect/>
          </a:stretch>
        </p:blipFill>
        <p:spPr>
          <a:xfrm>
            <a:off x="3722688" y="620713"/>
            <a:ext cx="4176712" cy="3597275"/>
          </a:xfrm>
          <a:prstGeom prst="rect">
            <a:avLst/>
          </a:prstGeom>
          <a:noFill/>
          <a:ln w="9525">
            <a:noFill/>
          </a:ln>
        </p:spPr>
      </p:pic>
      <p:sp>
        <p:nvSpPr>
          <p:cNvPr id="61442" name="文本框 45"/>
          <p:cNvSpPr txBox="1"/>
          <p:nvPr/>
        </p:nvSpPr>
        <p:spPr>
          <a:xfrm>
            <a:off x="3028950" y="4989513"/>
            <a:ext cx="184150" cy="457200"/>
          </a:xfrm>
          <a:prstGeom prst="rect">
            <a:avLst/>
          </a:prstGeom>
          <a:noFill/>
          <a:ln w="9525">
            <a:noFill/>
          </a:ln>
        </p:spPr>
        <p:txBody>
          <a:bodyPr wrap="none" lIns="92117" tIns="46058" rIns="92117" bIns="46058" anchor="t" anchorCtr="0">
            <a:spAutoFit/>
          </a:bodyPr>
          <a:p>
            <a:pPr defTabSz="1228725"/>
            <a:endParaRPr lang="zh-CN" altLang="en-US">
              <a:solidFill>
                <a:srgbClr val="FEB54F"/>
              </a:solidFill>
              <a:latin typeface="微软雅黑" panose="020B0503020204020204" pitchFamily="34" charset="-122"/>
              <a:ea typeface="微软雅黑" panose="020B0503020204020204" pitchFamily="34" charset="-122"/>
            </a:endParaRPr>
          </a:p>
        </p:txBody>
      </p:sp>
      <p:sp>
        <p:nvSpPr>
          <p:cNvPr id="968709" name="矩形 134"/>
          <p:cNvSpPr/>
          <p:nvPr/>
        </p:nvSpPr>
        <p:spPr>
          <a:xfrm>
            <a:off x="5019675" y="1125538"/>
            <a:ext cx="1912938" cy="2051050"/>
          </a:xfrm>
          <a:prstGeom prst="rect">
            <a:avLst/>
          </a:prstGeom>
          <a:noFill/>
          <a:ln w="9525">
            <a:noFill/>
          </a:ln>
          <a:effectLst>
            <a:outerShdw dist="50799" dir="2699999" algn="tl" rotWithShape="0">
              <a:srgbClr val="000000">
                <a:alpha val="39998"/>
              </a:srgbClr>
            </a:outerShdw>
          </a:effectLst>
        </p:spPr>
        <p:txBody>
          <a:bodyPr lIns="68592" tIns="34295" rIns="68592" bIns="34295" anchor="t" anchorCtr="0">
            <a:spAutoFit/>
          </a:bodyPr>
          <a:p>
            <a:pPr algn="ctr" defTabSz="685800"/>
            <a:r>
              <a:rPr lang="en-US" altLang="zh-CN" sz="13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3</a:t>
            </a:r>
            <a:endParaRPr lang="en-US" altLang="zh-CN" sz="13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91" name="组合 90"/>
          <p:cNvGrpSpPr/>
          <p:nvPr/>
        </p:nvGrpSpPr>
        <p:grpSpPr>
          <a:xfrm>
            <a:off x="4216400" y="944563"/>
            <a:ext cx="466725" cy="468312"/>
            <a:chOff x="1192404" y="608225"/>
            <a:chExt cx="1755828" cy="1759616"/>
          </a:xfrm>
        </p:grpSpPr>
        <p:grpSp>
          <p:nvGrpSpPr>
            <p:cNvPr id="61445" name="组合 79"/>
            <p:cNvGrpSpPr/>
            <p:nvPr/>
          </p:nvGrpSpPr>
          <p:grpSpPr>
            <a:xfrm>
              <a:off x="1192404" y="608225"/>
              <a:ext cx="1755828" cy="1759616"/>
              <a:chOff x="6379729" y="2488774"/>
              <a:chExt cx="2513016" cy="2513016"/>
            </a:xfrm>
          </p:grpSpPr>
          <p:sp>
            <p:nvSpPr>
              <p:cNvPr id="94" name="任意多边形 82"/>
              <p:cNvSpPr/>
              <p:nvPr/>
            </p:nvSpPr>
            <p:spPr>
              <a:xfrm rot="3738964">
                <a:off x="6379732" y="2488771"/>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61447" name="任意多边形 83"/>
              <p:cNvGrpSpPr/>
              <p:nvPr/>
            </p:nvGrpSpPr>
            <p:grpSpPr>
              <a:xfrm>
                <a:off x="6397313" y="2490687"/>
                <a:ext cx="2505748" cy="2500354"/>
                <a:chOff x="1883664" y="1987296"/>
                <a:chExt cx="1322832" cy="1322832"/>
              </a:xfrm>
            </p:grpSpPr>
            <p:pic>
              <p:nvPicPr>
                <p:cNvPr id="61448" name="任意多边形 83"/>
                <p:cNvPicPr/>
                <p:nvPr/>
              </p:nvPicPr>
              <p:blipFill>
                <a:blip r:embed="rId2"/>
                <a:stretch>
                  <a:fillRect/>
                </a:stretch>
              </p:blipFill>
              <p:spPr>
                <a:xfrm>
                  <a:off x="1883664" y="1987296"/>
                  <a:ext cx="1322832" cy="1322832"/>
                </a:xfrm>
                <a:prstGeom prst="rect">
                  <a:avLst/>
                </a:prstGeom>
                <a:noFill/>
                <a:ln w="9525">
                  <a:noFill/>
                </a:ln>
              </p:spPr>
            </p:pic>
            <p:sp>
              <p:nvSpPr>
                <p:cNvPr id="61449" name="Text Box 11"/>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grpSp>
        <p:nvGrpSpPr>
          <p:cNvPr id="96" name="组合 95"/>
          <p:cNvGrpSpPr/>
          <p:nvPr/>
        </p:nvGrpSpPr>
        <p:grpSpPr>
          <a:xfrm>
            <a:off x="4095750" y="2278063"/>
            <a:ext cx="552450" cy="554037"/>
            <a:chOff x="1192404" y="608225"/>
            <a:chExt cx="1755828" cy="1759616"/>
          </a:xfrm>
        </p:grpSpPr>
        <p:grpSp>
          <p:nvGrpSpPr>
            <p:cNvPr id="61452" name="组合 79"/>
            <p:cNvGrpSpPr/>
            <p:nvPr/>
          </p:nvGrpSpPr>
          <p:grpSpPr>
            <a:xfrm>
              <a:off x="1192404" y="608225"/>
              <a:ext cx="1755828" cy="1759616"/>
              <a:chOff x="6379729" y="2488774"/>
              <a:chExt cx="2513016" cy="2513016"/>
            </a:xfrm>
          </p:grpSpPr>
          <p:sp>
            <p:nvSpPr>
              <p:cNvPr id="99" name="任意多边形 82"/>
              <p:cNvSpPr/>
              <p:nvPr/>
            </p:nvSpPr>
            <p:spPr>
              <a:xfrm rot="3738964">
                <a:off x="6379727" y="2488776"/>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61454" name="任意多边形 83"/>
              <p:cNvGrpSpPr/>
              <p:nvPr/>
            </p:nvGrpSpPr>
            <p:grpSpPr>
              <a:xfrm>
                <a:off x="6393826" y="2490687"/>
                <a:ext cx="2505748" cy="2500354"/>
                <a:chOff x="2950464" y="1987296"/>
                <a:chExt cx="1322832" cy="1322832"/>
              </a:xfrm>
            </p:grpSpPr>
            <p:pic>
              <p:nvPicPr>
                <p:cNvPr id="61455" name="任意多边形 83"/>
                <p:cNvPicPr/>
                <p:nvPr/>
              </p:nvPicPr>
              <p:blipFill>
                <a:blip r:embed="rId3"/>
                <a:stretch>
                  <a:fillRect/>
                </a:stretch>
              </p:blipFill>
              <p:spPr>
                <a:xfrm>
                  <a:off x="2950464" y="1987296"/>
                  <a:ext cx="1322832" cy="1322832"/>
                </a:xfrm>
                <a:prstGeom prst="rect">
                  <a:avLst/>
                </a:prstGeom>
                <a:noFill/>
                <a:ln w="9525">
                  <a:noFill/>
                </a:ln>
              </p:spPr>
            </p:pic>
            <p:sp>
              <p:nvSpPr>
                <p:cNvPr id="61456" name="Text Box 20"/>
                <p:cNvSpPr txBox="1"/>
                <p:nvPr/>
              </p:nvSpPr>
              <p:spPr>
                <a:xfrm rot="-5222763">
                  <a:off x="2957338"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8" name="椭圆 80"/>
            <p:cNvSpPr/>
            <p:nvPr/>
          </p:nvSpPr>
          <p:spPr bwMode="auto">
            <a:xfrm>
              <a:off x="1449791" y="856764"/>
              <a:ext cx="1268851" cy="1271594"/>
            </a:xfrm>
            <a:prstGeom prst="ellipse">
              <a:avLst/>
            </a:prstGeom>
            <a:solidFill>
              <a:srgbClr val="FFC00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grpSp>
        <p:nvGrpSpPr>
          <p:cNvPr id="101" name="组合 100"/>
          <p:cNvGrpSpPr/>
          <p:nvPr/>
        </p:nvGrpSpPr>
        <p:grpSpPr>
          <a:xfrm>
            <a:off x="7383463" y="2493963"/>
            <a:ext cx="527050" cy="528637"/>
            <a:chOff x="1192404" y="608225"/>
            <a:chExt cx="1755828" cy="1759616"/>
          </a:xfrm>
        </p:grpSpPr>
        <p:grpSp>
          <p:nvGrpSpPr>
            <p:cNvPr id="61459" name="组合 79"/>
            <p:cNvGrpSpPr/>
            <p:nvPr/>
          </p:nvGrpSpPr>
          <p:grpSpPr>
            <a:xfrm>
              <a:off x="1192404" y="608225"/>
              <a:ext cx="1755828" cy="1759616"/>
              <a:chOff x="6379729" y="2488774"/>
              <a:chExt cx="2513016" cy="2513016"/>
            </a:xfrm>
          </p:grpSpPr>
          <p:sp>
            <p:nvSpPr>
              <p:cNvPr id="104" name="任意多边形 82"/>
              <p:cNvSpPr/>
              <p:nvPr/>
            </p:nvSpPr>
            <p:spPr>
              <a:xfrm rot="3738964">
                <a:off x="6379727" y="2488776"/>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61461" name="任意多边形 83"/>
              <p:cNvGrpSpPr/>
              <p:nvPr/>
            </p:nvGrpSpPr>
            <p:grpSpPr>
              <a:xfrm>
                <a:off x="6401157" y="2490687"/>
                <a:ext cx="2494201" cy="2500354"/>
                <a:chOff x="4005072" y="1987296"/>
                <a:chExt cx="1316736" cy="1322832"/>
              </a:xfrm>
            </p:grpSpPr>
            <p:pic>
              <p:nvPicPr>
                <p:cNvPr id="61462" name="任意多边形 83"/>
                <p:cNvPicPr/>
                <p:nvPr/>
              </p:nvPicPr>
              <p:blipFill>
                <a:blip r:embed="rId4"/>
                <a:stretch>
                  <a:fillRect/>
                </a:stretch>
              </p:blipFill>
              <p:spPr>
                <a:xfrm>
                  <a:off x="4005072" y="1987296"/>
                  <a:ext cx="1316736" cy="1322832"/>
                </a:xfrm>
                <a:prstGeom prst="rect">
                  <a:avLst/>
                </a:prstGeom>
                <a:noFill/>
                <a:ln w="9525">
                  <a:noFill/>
                </a:ln>
              </p:spPr>
            </p:pic>
            <p:sp>
              <p:nvSpPr>
                <p:cNvPr id="61463" name="Text Box 29"/>
                <p:cNvSpPr txBox="1"/>
                <p:nvPr/>
              </p:nvSpPr>
              <p:spPr>
                <a:xfrm rot="-5222763">
                  <a:off x="4008076"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103" name="椭圆 80"/>
            <p:cNvSpPr/>
            <p:nvPr/>
          </p:nvSpPr>
          <p:spPr bwMode="auto">
            <a:xfrm>
              <a:off x="1449791" y="856764"/>
              <a:ext cx="1268851" cy="1271594"/>
            </a:xfrm>
            <a:prstGeom prst="ellipse">
              <a:avLst/>
            </a:prstGeom>
            <a:solidFill>
              <a:srgbClr val="FD7104"/>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grpSp>
        <p:nvGrpSpPr>
          <p:cNvPr id="116" name="组合 115"/>
          <p:cNvGrpSpPr/>
          <p:nvPr/>
        </p:nvGrpSpPr>
        <p:grpSpPr>
          <a:xfrm>
            <a:off x="7312025" y="1557338"/>
            <a:ext cx="466725" cy="468312"/>
            <a:chOff x="1192404" y="608225"/>
            <a:chExt cx="1755828" cy="1759616"/>
          </a:xfrm>
        </p:grpSpPr>
        <p:grpSp>
          <p:nvGrpSpPr>
            <p:cNvPr id="61466" name="组合 79"/>
            <p:cNvGrpSpPr/>
            <p:nvPr/>
          </p:nvGrpSpPr>
          <p:grpSpPr>
            <a:xfrm>
              <a:off x="1192404" y="608225"/>
              <a:ext cx="1755828" cy="1759616"/>
              <a:chOff x="6379729" y="2488774"/>
              <a:chExt cx="2513016" cy="2513016"/>
            </a:xfrm>
          </p:grpSpPr>
          <p:sp>
            <p:nvSpPr>
              <p:cNvPr id="119" name="任意多边形 82"/>
              <p:cNvSpPr/>
              <p:nvPr/>
            </p:nvSpPr>
            <p:spPr>
              <a:xfrm rot="3738964">
                <a:off x="6379732" y="2488771"/>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61468" name="任意多边形 83"/>
              <p:cNvGrpSpPr/>
              <p:nvPr/>
            </p:nvGrpSpPr>
            <p:grpSpPr>
              <a:xfrm>
                <a:off x="6393371" y="2490687"/>
                <a:ext cx="2505748" cy="2500354"/>
                <a:chOff x="7150608" y="1987296"/>
                <a:chExt cx="1322832" cy="1322832"/>
              </a:xfrm>
            </p:grpSpPr>
            <p:pic>
              <p:nvPicPr>
                <p:cNvPr id="61469" name="任意多边形 83"/>
                <p:cNvPicPr/>
                <p:nvPr/>
              </p:nvPicPr>
              <p:blipFill>
                <a:blip r:embed="rId5"/>
                <a:stretch>
                  <a:fillRect/>
                </a:stretch>
              </p:blipFill>
              <p:spPr>
                <a:xfrm>
                  <a:off x="7150608" y="1987296"/>
                  <a:ext cx="1322832" cy="1322832"/>
                </a:xfrm>
                <a:prstGeom prst="rect">
                  <a:avLst/>
                </a:prstGeom>
                <a:noFill/>
                <a:ln w="9525">
                  <a:noFill/>
                </a:ln>
              </p:spPr>
            </p:pic>
            <p:sp>
              <p:nvSpPr>
                <p:cNvPr id="61470" name="Text Box 38"/>
                <p:cNvSpPr txBox="1"/>
                <p:nvPr/>
              </p:nvSpPr>
              <p:spPr>
                <a:xfrm rot="-5222763">
                  <a:off x="7157722"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118" name="椭圆 80"/>
            <p:cNvSpPr/>
            <p:nvPr/>
          </p:nvSpPr>
          <p:spPr bwMode="auto">
            <a:xfrm>
              <a:off x="1449791" y="856764"/>
              <a:ext cx="1268851" cy="1271594"/>
            </a:xfrm>
            <a:prstGeom prst="ellipse">
              <a:avLst/>
            </a:prstGeom>
            <a:solidFill>
              <a:srgbClr val="C0000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grpSp>
        <p:nvGrpSpPr>
          <p:cNvPr id="106" name="组合 105"/>
          <p:cNvGrpSpPr/>
          <p:nvPr/>
        </p:nvGrpSpPr>
        <p:grpSpPr>
          <a:xfrm>
            <a:off x="3927475" y="2997200"/>
            <a:ext cx="466725" cy="468313"/>
            <a:chOff x="1192404" y="608225"/>
            <a:chExt cx="1755828" cy="1759616"/>
          </a:xfrm>
        </p:grpSpPr>
        <p:grpSp>
          <p:nvGrpSpPr>
            <p:cNvPr id="61473" name="组合 79"/>
            <p:cNvGrpSpPr/>
            <p:nvPr/>
          </p:nvGrpSpPr>
          <p:grpSpPr>
            <a:xfrm>
              <a:off x="1192404" y="608225"/>
              <a:ext cx="1755828" cy="1759616"/>
              <a:chOff x="6379729" y="2488774"/>
              <a:chExt cx="2513016" cy="2513016"/>
            </a:xfrm>
          </p:grpSpPr>
          <p:sp>
            <p:nvSpPr>
              <p:cNvPr id="109"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61475" name="任意多边形 83"/>
              <p:cNvGrpSpPr/>
              <p:nvPr/>
            </p:nvGrpSpPr>
            <p:grpSpPr>
              <a:xfrm>
                <a:off x="6393188" y="2490687"/>
                <a:ext cx="2505748" cy="2500354"/>
                <a:chOff x="5096256" y="1987296"/>
                <a:chExt cx="1322832" cy="1322832"/>
              </a:xfrm>
            </p:grpSpPr>
            <p:pic>
              <p:nvPicPr>
                <p:cNvPr id="61476" name="任意多边形 83"/>
                <p:cNvPicPr/>
                <p:nvPr/>
              </p:nvPicPr>
              <p:blipFill>
                <a:blip r:embed="rId6"/>
                <a:stretch>
                  <a:fillRect/>
                </a:stretch>
              </p:blipFill>
              <p:spPr>
                <a:xfrm>
                  <a:off x="5096256" y="1987296"/>
                  <a:ext cx="1322832" cy="1322832"/>
                </a:xfrm>
                <a:prstGeom prst="rect">
                  <a:avLst/>
                </a:prstGeom>
                <a:noFill/>
                <a:ln w="9525">
                  <a:noFill/>
                </a:ln>
              </p:spPr>
            </p:pic>
            <p:sp>
              <p:nvSpPr>
                <p:cNvPr id="61477" name="Text Box 47"/>
                <p:cNvSpPr txBox="1"/>
                <p:nvPr/>
              </p:nvSpPr>
              <p:spPr>
                <a:xfrm rot="-5222763">
                  <a:off x="510346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108" name="椭圆 80"/>
            <p:cNvSpPr/>
            <p:nvPr/>
          </p:nvSpPr>
          <p:spPr bwMode="auto">
            <a:xfrm>
              <a:off x="1449791" y="856764"/>
              <a:ext cx="1268851" cy="1271594"/>
            </a:xfrm>
            <a:prstGeom prst="ellipse">
              <a:avLst/>
            </a:prstGeom>
            <a:solidFill>
              <a:srgbClr val="595859"/>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grpSp>
        <p:nvGrpSpPr>
          <p:cNvPr id="51" name="组合 50"/>
          <p:cNvGrpSpPr/>
          <p:nvPr/>
        </p:nvGrpSpPr>
        <p:grpSpPr>
          <a:xfrm>
            <a:off x="7860620" y="1855169"/>
            <a:ext cx="461248" cy="461248"/>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solidFill>
                  <a:schemeClr val="tx1"/>
                </a:solidFill>
              </a:endParaRPr>
            </a:p>
          </p:txBody>
        </p:sp>
        <p:sp>
          <p:nvSpPr>
            <p:cNvPr id="54"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p>
          </p:txBody>
        </p:sp>
      </p:grpSp>
      <p:grpSp>
        <p:nvGrpSpPr>
          <p:cNvPr id="2" name="组合 50"/>
          <p:cNvGrpSpPr/>
          <p:nvPr/>
        </p:nvGrpSpPr>
        <p:grpSpPr>
          <a:xfrm>
            <a:off x="3755345" y="1628156"/>
            <a:ext cx="461248" cy="461249"/>
            <a:chOff x="304800" y="673100"/>
            <a:chExt cx="4000500" cy="4000500"/>
          </a:xfrm>
          <a:effectLst>
            <a:outerShdw blurRad="444500" dist="254000" dir="8100000" algn="tr" rotWithShape="0">
              <a:prstClr val="black">
                <a:alpha val="50000"/>
              </a:prstClr>
            </a:outerShdw>
          </a:effectLst>
        </p:grpSpPr>
        <p:sp>
          <p:nvSpPr>
            <p:cNvPr id="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solidFill>
                  <a:schemeClr val="tx1"/>
                </a:solidFill>
              </a:endParaRPr>
            </a:p>
          </p:txBody>
        </p:sp>
        <p:sp>
          <p:nvSpPr>
            <p:cNvPr id="4"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p>
          </p:txBody>
        </p:sp>
      </p:grpSp>
      <p:grpSp>
        <p:nvGrpSpPr>
          <p:cNvPr id="6" name="组合 50"/>
          <p:cNvGrpSpPr/>
          <p:nvPr/>
        </p:nvGrpSpPr>
        <p:grpSpPr>
          <a:xfrm>
            <a:off x="7532497" y="3277970"/>
            <a:ext cx="365196" cy="365197"/>
            <a:chOff x="304800" y="673100"/>
            <a:chExt cx="4000500" cy="4000500"/>
          </a:xfrm>
          <a:effectLst>
            <a:outerShdw blurRad="444500" dist="254000" dir="8100000" algn="tr" rotWithShape="0">
              <a:prstClr val="black">
                <a:alpha val="50000"/>
              </a:prstClr>
            </a:outerShdw>
          </a:effectLst>
        </p:grpSpPr>
        <p:sp>
          <p:nvSpPr>
            <p:cNvPr id="7"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solidFill>
                  <a:schemeClr val="tx1"/>
                </a:solidFill>
              </a:endParaRPr>
            </a:p>
          </p:txBody>
        </p:sp>
        <p:sp>
          <p:nvSpPr>
            <p:cNvPr id="8"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p>
          </p:txBody>
        </p:sp>
      </p:grpSp>
      <p:grpSp>
        <p:nvGrpSpPr>
          <p:cNvPr id="9" name="组合 50"/>
          <p:cNvGrpSpPr/>
          <p:nvPr/>
        </p:nvGrpSpPr>
        <p:grpSpPr>
          <a:xfrm>
            <a:off x="3300679" y="2138904"/>
            <a:ext cx="405218" cy="405218"/>
            <a:chOff x="304800" y="673100"/>
            <a:chExt cx="4000500" cy="4000500"/>
          </a:xfrm>
          <a:effectLst>
            <a:outerShdw blurRad="444500" dist="254000" dir="8100000" algn="tr" rotWithShape="0">
              <a:prstClr val="black">
                <a:alpha val="50000"/>
              </a:prstClr>
            </a:outerShdw>
          </a:effectLst>
        </p:grpSpPr>
        <p:sp>
          <p:nvSpPr>
            <p:cNvPr id="11"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solidFill>
                  <a:schemeClr val="tx1"/>
                </a:solidFill>
              </a:endParaRPr>
            </a:p>
          </p:txBody>
        </p:sp>
        <p:sp>
          <p:nvSpPr>
            <p:cNvPr id="12"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p>
          </p:txBody>
        </p:sp>
      </p:grpSp>
      <p:grpSp>
        <p:nvGrpSpPr>
          <p:cNvPr id="13" name="组合 50"/>
          <p:cNvGrpSpPr/>
          <p:nvPr/>
        </p:nvGrpSpPr>
        <p:grpSpPr>
          <a:xfrm>
            <a:off x="4669104" y="3358104"/>
            <a:ext cx="405218" cy="405218"/>
            <a:chOff x="304800" y="673100"/>
            <a:chExt cx="4000500" cy="4000500"/>
          </a:xfrm>
          <a:effectLst>
            <a:outerShdw blurRad="444500" dist="254000" dir="8100000" algn="tr" rotWithShape="0">
              <a:prstClr val="black">
                <a:alpha val="50000"/>
              </a:prstClr>
            </a:outerShdw>
          </a:effectLst>
        </p:grpSpPr>
        <p:sp>
          <p:nvSpPr>
            <p:cNvPr id="14"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solidFill>
                  <a:schemeClr val="tx1"/>
                </a:solidFill>
              </a:endParaRPr>
            </a:p>
          </p:txBody>
        </p:sp>
        <p:sp>
          <p:nvSpPr>
            <p:cNvPr id="15"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p>
          </p:txBody>
        </p:sp>
      </p:grpSp>
      <p:grpSp>
        <p:nvGrpSpPr>
          <p:cNvPr id="16" name="组合 50"/>
          <p:cNvGrpSpPr/>
          <p:nvPr/>
        </p:nvGrpSpPr>
        <p:grpSpPr>
          <a:xfrm>
            <a:off x="7007034" y="1045945"/>
            <a:ext cx="365197" cy="365197"/>
            <a:chOff x="304800" y="673100"/>
            <a:chExt cx="4000500" cy="4000500"/>
          </a:xfrm>
          <a:effectLst>
            <a:outerShdw blurRad="444500" dist="254000" dir="8100000" algn="tr" rotWithShape="0">
              <a:prstClr val="black">
                <a:alpha val="50000"/>
              </a:prstClr>
            </a:outerShdw>
          </a:effectLst>
        </p:grpSpPr>
        <p:sp>
          <p:nvSpPr>
            <p:cNvPr id="17"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solidFill>
                  <a:schemeClr val="tx1"/>
                </a:solidFill>
              </a:endParaRPr>
            </a:p>
          </p:txBody>
        </p:sp>
        <p:sp>
          <p:nvSpPr>
            <p:cNvPr id="18"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p>
          </p:txBody>
        </p:sp>
      </p:grpSp>
      <p:grpSp>
        <p:nvGrpSpPr>
          <p:cNvPr id="111" name="组合 110"/>
          <p:cNvGrpSpPr/>
          <p:nvPr/>
        </p:nvGrpSpPr>
        <p:grpSpPr>
          <a:xfrm>
            <a:off x="6808788" y="2997200"/>
            <a:ext cx="466725" cy="468313"/>
            <a:chOff x="1192404" y="608225"/>
            <a:chExt cx="1755828" cy="1759616"/>
          </a:xfrm>
        </p:grpSpPr>
        <p:grpSp>
          <p:nvGrpSpPr>
            <p:cNvPr id="61486" name="组合 79"/>
            <p:cNvGrpSpPr/>
            <p:nvPr/>
          </p:nvGrpSpPr>
          <p:grpSpPr>
            <a:xfrm>
              <a:off x="1192404" y="608225"/>
              <a:ext cx="1755828" cy="1759616"/>
              <a:chOff x="6379729" y="2488774"/>
              <a:chExt cx="2513016" cy="2513016"/>
            </a:xfrm>
          </p:grpSpPr>
          <p:sp>
            <p:nvSpPr>
              <p:cNvPr id="11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61488" name="任意多边形 83"/>
              <p:cNvGrpSpPr/>
              <p:nvPr/>
            </p:nvGrpSpPr>
            <p:grpSpPr>
              <a:xfrm>
                <a:off x="6400992" y="2490687"/>
                <a:ext cx="2494201" cy="2500354"/>
                <a:chOff x="6114288" y="1987296"/>
                <a:chExt cx="1316736" cy="1322832"/>
              </a:xfrm>
            </p:grpSpPr>
            <p:pic>
              <p:nvPicPr>
                <p:cNvPr id="61489" name="任意多边形 83"/>
                <p:cNvPicPr/>
                <p:nvPr/>
              </p:nvPicPr>
              <p:blipFill>
                <a:blip r:embed="rId7"/>
                <a:stretch>
                  <a:fillRect/>
                </a:stretch>
              </p:blipFill>
              <p:spPr>
                <a:xfrm>
                  <a:off x="6114288" y="1987296"/>
                  <a:ext cx="1316736" cy="1322832"/>
                </a:xfrm>
                <a:prstGeom prst="rect">
                  <a:avLst/>
                </a:prstGeom>
                <a:noFill/>
                <a:ln w="9525">
                  <a:noFill/>
                </a:ln>
              </p:spPr>
            </p:pic>
            <p:sp>
              <p:nvSpPr>
                <p:cNvPr id="61490" name="Text Box 62"/>
                <p:cNvSpPr txBox="1"/>
                <p:nvPr/>
              </p:nvSpPr>
              <p:spPr>
                <a:xfrm rot="-5222763">
                  <a:off x="6117379"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113" name="椭圆 80"/>
            <p:cNvSpPr/>
            <p:nvPr/>
          </p:nvSpPr>
          <p:spPr bwMode="auto">
            <a:xfrm>
              <a:off x="1449791" y="856764"/>
              <a:ext cx="1268851" cy="1271594"/>
            </a:xfrm>
            <a:prstGeom prst="ellipse">
              <a:avLst/>
            </a:prstGeom>
            <a:solidFill>
              <a:schemeClr val="accent2">
                <a:lumMod val="50000"/>
              </a:schemeClr>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968770" name="文本框 33"/>
          <p:cNvSpPr txBox="1"/>
          <p:nvPr/>
        </p:nvSpPr>
        <p:spPr>
          <a:xfrm>
            <a:off x="4179888" y="3789363"/>
            <a:ext cx="3576637" cy="914400"/>
          </a:xfrm>
          <a:prstGeom prst="rect">
            <a:avLst/>
          </a:prstGeom>
          <a:noFill/>
          <a:ln w="9525">
            <a:noFill/>
          </a:ln>
        </p:spPr>
        <p:txBody>
          <a:bodyPr lIns="91431" tIns="45715" rIns="91431" bIns="45715" anchor="ctr" anchorCtr="0">
            <a:spAutoFit/>
          </a:bodyPr>
          <a:p>
            <a:pPr algn="ctr"/>
            <a:r>
              <a:rPr lang="zh-CN" altLang="en-US" sz="5400">
                <a:latin typeface="Impact" panose="020B0806030902050204" pitchFamily="34" charset="0"/>
                <a:ea typeface="方正大黑简体" pitchFamily="65" charset="-122"/>
              </a:rPr>
              <a:t>第三部分</a:t>
            </a:r>
            <a:endParaRPr lang="zh-CN" altLang="en-US" sz="5400">
              <a:latin typeface="Impact" panose="020B0806030902050204" pitchFamily="34" charset="0"/>
              <a:ea typeface="方正大黑简体" pitchFamily="65" charset="-122"/>
            </a:endParaRPr>
          </a:p>
        </p:txBody>
      </p:sp>
      <p:grpSp>
        <p:nvGrpSpPr>
          <p:cNvPr id="968771" name="Group 67"/>
          <p:cNvGrpSpPr/>
          <p:nvPr/>
        </p:nvGrpSpPr>
        <p:grpSpPr>
          <a:xfrm>
            <a:off x="3673475" y="4724400"/>
            <a:ext cx="4586288" cy="576263"/>
            <a:chOff x="4522" y="2750"/>
            <a:chExt cx="4861" cy="552"/>
          </a:xfrm>
        </p:grpSpPr>
        <p:sp>
          <p:nvSpPr>
            <p:cNvPr id="5" name="圆角矩形 4"/>
            <p:cNvSpPr>
              <a:spLocks noChangeArrowheads="1"/>
            </p:cNvSpPr>
            <p:nvPr/>
          </p:nvSpPr>
          <p:spPr bwMode="auto">
            <a:xfrm>
              <a:off x="4522" y="2750"/>
              <a:ext cx="4861" cy="552"/>
            </a:xfrm>
            <a:prstGeom prst="roundRect">
              <a:avLst>
                <a:gd name="adj" fmla="val 50000"/>
              </a:avLst>
            </a:prstGeom>
            <a:gradFill rotWithShape="1">
              <a:gsLst>
                <a:gs pos="0">
                  <a:srgbClr val="FAFAFA"/>
                </a:gs>
                <a:gs pos="74001">
                  <a:srgbClr val="D7D7D7"/>
                </a:gs>
                <a:gs pos="83000">
                  <a:srgbClr val="D7D7D7"/>
                </a:gs>
                <a:gs pos="100000">
                  <a:srgbClr val="E4E4E4"/>
                </a:gs>
              </a:gsLst>
              <a:lin ang="5400000" scaled="1"/>
            </a:gradFill>
            <a:ln w="12700" algn="ctr">
              <a:solidFill>
                <a:srgbClr val="7F7F7F"/>
              </a:solidFill>
              <a:miter lim="800000"/>
            </a:ln>
          </p:spPr>
          <p:txBody>
            <a:bodyPr lIns="91477" tIns="45738" rIns="91477" bIns="45738" anchor="ctr"/>
            <a:lstStyle/>
            <a:p>
              <a:pPr algn="ctr" fontAlgn="auto">
                <a:spcBef>
                  <a:spcPts val="0"/>
                </a:spcBef>
                <a:spcAft>
                  <a:spcPts val="0"/>
                </a:spcAft>
                <a:defRPr/>
              </a:pPr>
              <a:endParaRPr lang="zh-CN" altLang="en-US" sz="1800" strike="noStrike" noProof="1">
                <a:solidFill>
                  <a:schemeClr val="lt1"/>
                </a:solidFill>
                <a:latin typeface="+mn-lt"/>
                <a:ea typeface="+mn-ea"/>
              </a:endParaRPr>
            </a:p>
          </p:txBody>
        </p:sp>
        <p:sp>
          <p:nvSpPr>
            <p:cNvPr id="10" name="任意多边形 9"/>
            <p:cNvSpPr/>
            <p:nvPr/>
          </p:nvSpPr>
          <p:spPr>
            <a:xfrm>
              <a:off x="4522" y="2750"/>
              <a:ext cx="4849" cy="297"/>
            </a:xfrm>
            <a:custGeom>
              <a:avLst/>
              <a:gdLst>
                <a:gd name="connsiteX0" fmla="*/ 368300 w 6483350"/>
                <a:gd name="connsiteY0" fmla="*/ 0 h 396875"/>
                <a:gd name="connsiteX1" fmla="*/ 6115050 w 6483350"/>
                <a:gd name="connsiteY1" fmla="*/ 0 h 396875"/>
                <a:gd name="connsiteX2" fmla="*/ 6483350 w 6483350"/>
                <a:gd name="connsiteY2" fmla="*/ 368300 h 396875"/>
                <a:gd name="connsiteX3" fmla="*/ 6477581 w 6483350"/>
                <a:gd name="connsiteY3" fmla="*/ 396875 h 396875"/>
                <a:gd name="connsiteX4" fmla="*/ 5769 w 6483350"/>
                <a:gd name="connsiteY4" fmla="*/ 396875 h 396875"/>
                <a:gd name="connsiteX5" fmla="*/ 0 w 6483350"/>
                <a:gd name="connsiteY5" fmla="*/ 368300 h 396875"/>
                <a:gd name="connsiteX6" fmla="*/ 368300 w 6483350"/>
                <a:gd name="connsiteY6"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3350" h="396875">
                  <a:moveTo>
                    <a:pt x="368300" y="0"/>
                  </a:moveTo>
                  <a:lnTo>
                    <a:pt x="6115050" y="0"/>
                  </a:lnTo>
                  <a:cubicBezTo>
                    <a:pt x="6318456" y="0"/>
                    <a:pt x="6483350" y="164894"/>
                    <a:pt x="6483350" y="368300"/>
                  </a:cubicBezTo>
                  <a:lnTo>
                    <a:pt x="6477581" y="396875"/>
                  </a:lnTo>
                  <a:lnTo>
                    <a:pt x="5769" y="396875"/>
                  </a:lnTo>
                  <a:lnTo>
                    <a:pt x="0" y="368300"/>
                  </a:lnTo>
                  <a:cubicBezTo>
                    <a:pt x="0" y="164894"/>
                    <a:pt x="164894" y="0"/>
                    <a:pt x="368300" y="0"/>
                  </a:cubicBezTo>
                  <a:close/>
                </a:path>
              </a:pathLst>
            </a:cu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strike="noStrike" noProof="1"/>
            </a:p>
          </p:txBody>
        </p:sp>
      </p:grpSp>
      <p:sp>
        <p:nvSpPr>
          <p:cNvPr id="968774" name="圆角矩形 606"/>
          <p:cNvSpPr/>
          <p:nvPr/>
        </p:nvSpPr>
        <p:spPr>
          <a:xfrm>
            <a:off x="3578225" y="4662488"/>
            <a:ext cx="4537075" cy="711200"/>
          </a:xfrm>
          <a:prstGeom prst="roundRect">
            <a:avLst>
              <a:gd name="adj" fmla="val 16667"/>
            </a:avLst>
          </a:prstGeom>
          <a:noFill/>
          <a:ln w="9525">
            <a:noFill/>
          </a:ln>
        </p:spPr>
        <p:txBody>
          <a:bodyPr lIns="91477" tIns="45738" rIns="91477" bIns="45738" anchor="ctr" anchorCtr="0"/>
          <a:p>
            <a:pPr algn="ctr"/>
            <a:r>
              <a:rPr lang="zh-CN" altLang="en-US" sz="3200">
                <a:latin typeface="微软雅黑" panose="020B0503020204020204" pitchFamily="34" charset="-122"/>
                <a:ea typeface="微软雅黑" panose="020B0503020204020204" pitchFamily="34" charset="-122"/>
              </a:rPr>
              <a:t>教学评价</a:t>
            </a:r>
            <a:endParaRPr lang="zh-CN" altLang="zh-CN" sz="3200">
              <a:latin typeface="微软雅黑" panose="020B0503020204020204" pitchFamily="34" charset="-122"/>
              <a:ea typeface="微软雅黑" panose="020B0503020204020204" pitchFamily="34" charset="-122"/>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68776"/>
                                        </p:tgtEl>
                                        <p:attrNameLst>
                                          <p:attrName>style.visibility</p:attrName>
                                        </p:attrNameLst>
                                      </p:cBhvr>
                                      <p:to>
                                        <p:strVal val="visible"/>
                                      </p:to>
                                    </p:set>
                                    <p:anim calcmode="lin" valueType="num">
                                      <p:cBhvr>
                                        <p:cTn id="7" dur="1000" fill="hold"/>
                                        <p:tgtEl>
                                          <p:spTgt spid="968776"/>
                                        </p:tgtEl>
                                        <p:attrNameLst>
                                          <p:attrName>ppt_w</p:attrName>
                                        </p:attrNameLst>
                                      </p:cBhvr>
                                      <p:tavLst>
                                        <p:tav tm="0">
                                          <p:val>
                                            <p:fltVal val="0.000000"/>
                                          </p:val>
                                        </p:tav>
                                        <p:tav tm="100000">
                                          <p:val>
                                            <p:strVal val="#ppt_w"/>
                                          </p:val>
                                        </p:tav>
                                      </p:tavLst>
                                    </p:anim>
                                    <p:anim calcmode="lin" valueType="num">
                                      <p:cBhvr>
                                        <p:cTn id="8" dur="1000" fill="hold"/>
                                        <p:tgtEl>
                                          <p:spTgt spid="968776"/>
                                        </p:tgtEl>
                                        <p:attrNameLst>
                                          <p:attrName>ppt_h</p:attrName>
                                        </p:attrNameLst>
                                      </p:cBhvr>
                                      <p:tavLst>
                                        <p:tav tm="0">
                                          <p:val>
                                            <p:fltVal val="0.000000"/>
                                          </p:val>
                                        </p:tav>
                                        <p:tav tm="100000">
                                          <p:val>
                                            <p:strVal val="#ppt_h"/>
                                          </p:val>
                                        </p:tav>
                                      </p:tavLst>
                                    </p:anim>
                                    <p:anim calcmode="lin" valueType="num">
                                      <p:cBhvr>
                                        <p:cTn id="9" dur="1000" fill="hold"/>
                                        <p:tgtEl>
                                          <p:spTgt spid="968776"/>
                                        </p:tgtEl>
                                        <p:attrNameLst>
                                          <p:attrName>ppt_x</p:attrName>
                                        </p:attrNameLst>
                                      </p:cBhvr>
                                      <p:tavLst>
                                        <p:tav tm="0" fmla="#ppt_x+(cos(-2*pi*(1-$))*-#ppt_x-sin(-2*pi*(1-$))*(1-#ppt_y))*(1-$)">
                                          <p:val>
                                            <p:fltVal val="0.000000"/>
                                          </p:val>
                                        </p:tav>
                                        <p:tav tm="100000">
                                          <p:val>
                                            <p:fltVal val="1.000000"/>
                                          </p:val>
                                        </p:tav>
                                      </p:tavLst>
                                    </p:anim>
                                    <p:anim calcmode="lin" valueType="num">
                                      <p:cBhvr>
                                        <p:cTn id="10" dur="1000" fill="hold"/>
                                        <p:tgtEl>
                                          <p:spTgt spid="968776"/>
                                        </p:tgtEl>
                                        <p:attrNameLst>
                                          <p:attrName>ppt_y</p:attrName>
                                        </p:attrNameLst>
                                      </p:cBhvr>
                                      <p:tavLst>
                                        <p:tav tm="0" fmla="#ppt_y+(sin(-2*pi*(1-$))*-#ppt_x+cos(-2*pi*(1-$))*(1-#ppt_y))*(1-$)">
                                          <p:val>
                                            <p:fltVal val="0.000000"/>
                                          </p:val>
                                        </p:tav>
                                        <p:tav tm="100000">
                                          <p:val>
                                            <p:fltVal val="1.000000"/>
                                          </p:val>
                                        </p:tav>
                                      </p:tavLst>
                                    </p:anim>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968709"/>
                                        </p:tgtEl>
                                        <p:attrNameLst>
                                          <p:attrName>style.visibility</p:attrName>
                                        </p:attrNameLst>
                                      </p:cBhvr>
                                      <p:to>
                                        <p:strVal val="visible"/>
                                      </p:to>
                                    </p:set>
                                    <p:animEffect transition="in" filter="fade">
                                      <p:cBhvr>
                                        <p:cTn id="14" dur="1000"/>
                                        <p:tgtEl>
                                          <p:spTgt spid="968709"/>
                                        </p:tgtEl>
                                      </p:cBhvr>
                                    </p:animEffect>
                                    <p:anim calcmode="lin" valueType="num">
                                      <p:cBhvr>
                                        <p:cTn id="15" dur="1000" fill="hold"/>
                                        <p:tgtEl>
                                          <p:spTgt spid="968709"/>
                                        </p:tgtEl>
                                        <p:attrNameLst>
                                          <p:attrName>ppt_x</p:attrName>
                                        </p:attrNameLst>
                                      </p:cBhvr>
                                      <p:tavLst>
                                        <p:tav tm="0">
                                          <p:val>
                                            <p:strVal val="#ppt_x"/>
                                          </p:val>
                                        </p:tav>
                                        <p:tav tm="100000">
                                          <p:val>
                                            <p:strVal val="#ppt_x"/>
                                          </p:val>
                                        </p:tav>
                                      </p:tavLst>
                                    </p:anim>
                                    <p:anim calcmode="lin" valueType="num">
                                      <p:cBhvr>
                                        <p:cTn id="16" dur="1000" fill="hold"/>
                                        <p:tgtEl>
                                          <p:spTgt spid="968709"/>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31" presetClass="entr" presetSubtype="0" fill="hold" nodeType="afterEffect">
                                  <p:stCondLst>
                                    <p:cond delay="0"/>
                                  </p:stCondLst>
                                  <p:iterate type="lt">
                                    <p:tmPct val="5000"/>
                                  </p:iterate>
                                  <p:childTnLst>
                                    <p:set>
                                      <p:cBhvr>
                                        <p:cTn id="19" dur="1" fill="hold">
                                          <p:stCondLst>
                                            <p:cond delay="0"/>
                                          </p:stCondLst>
                                        </p:cTn>
                                        <p:tgtEl>
                                          <p:spTgt spid="91"/>
                                        </p:tgtEl>
                                        <p:attrNameLst>
                                          <p:attrName>style.visibility</p:attrName>
                                        </p:attrNameLst>
                                      </p:cBhvr>
                                      <p:to>
                                        <p:strVal val="visible"/>
                                      </p:to>
                                    </p:set>
                                    <p:anim calcmode="lin" valueType="num">
                                      <p:cBhvr>
                                        <p:cTn id="20" dur="2000" fill="hold"/>
                                        <p:tgtEl>
                                          <p:spTgt spid="91"/>
                                        </p:tgtEl>
                                        <p:attrNameLst>
                                          <p:attrName>ppt_w</p:attrName>
                                        </p:attrNameLst>
                                      </p:cBhvr>
                                      <p:tavLst>
                                        <p:tav tm="0">
                                          <p:val>
                                            <p:fltVal val="0.000000"/>
                                          </p:val>
                                        </p:tav>
                                        <p:tav tm="100000">
                                          <p:val>
                                            <p:strVal val="#ppt_w"/>
                                          </p:val>
                                        </p:tav>
                                      </p:tavLst>
                                    </p:anim>
                                    <p:anim calcmode="lin" valueType="num">
                                      <p:cBhvr>
                                        <p:cTn id="21" dur="2000" fill="hold"/>
                                        <p:tgtEl>
                                          <p:spTgt spid="91"/>
                                        </p:tgtEl>
                                        <p:attrNameLst>
                                          <p:attrName>ppt_h</p:attrName>
                                        </p:attrNameLst>
                                      </p:cBhvr>
                                      <p:tavLst>
                                        <p:tav tm="0">
                                          <p:val>
                                            <p:fltVal val="0.000000"/>
                                          </p:val>
                                        </p:tav>
                                        <p:tav tm="100000">
                                          <p:val>
                                            <p:strVal val="#ppt_h"/>
                                          </p:val>
                                        </p:tav>
                                      </p:tavLst>
                                    </p:anim>
                                    <p:anim calcmode="lin" valueType="num">
                                      <p:cBhvr>
                                        <p:cTn id="22" dur="2000" fill="hold"/>
                                        <p:tgtEl>
                                          <p:spTgt spid="91"/>
                                        </p:tgtEl>
                                        <p:attrNameLst>
                                          <p:attrName>style.rotation</p:attrName>
                                        </p:attrNameLst>
                                      </p:cBhvr>
                                      <p:tavLst>
                                        <p:tav tm="0">
                                          <p:val>
                                            <p:fltVal val="90.000000"/>
                                          </p:val>
                                        </p:tav>
                                        <p:tav tm="100000">
                                          <p:val>
                                            <p:fltVal val="0.000000"/>
                                          </p:val>
                                        </p:tav>
                                      </p:tavLst>
                                    </p:anim>
                                    <p:animEffect transition="in" filter="fade">
                                      <p:cBhvr>
                                        <p:cTn id="23" dur="2000"/>
                                        <p:tgtEl>
                                          <p:spTgt spid="91"/>
                                        </p:tgtEl>
                                      </p:cBhvr>
                                    </p:animEffect>
                                  </p:childTnLst>
                                </p:cTn>
                              </p:par>
                              <p:par>
                                <p:cTn id="24" presetID="31" presetClass="entr" presetSubtype="0" fill="hold" nodeType="withEffect">
                                  <p:stCondLst>
                                    <p:cond delay="0"/>
                                  </p:stCondLst>
                                  <p:iterate type="lt">
                                    <p:tmPct val="5000"/>
                                  </p:iterate>
                                  <p:childTnLst>
                                    <p:set>
                                      <p:cBhvr>
                                        <p:cTn id="25" dur="1" fill="hold">
                                          <p:stCondLst>
                                            <p:cond delay="0"/>
                                          </p:stCondLst>
                                        </p:cTn>
                                        <p:tgtEl>
                                          <p:spTgt spid="106"/>
                                        </p:tgtEl>
                                        <p:attrNameLst>
                                          <p:attrName>style.visibility</p:attrName>
                                        </p:attrNameLst>
                                      </p:cBhvr>
                                      <p:to>
                                        <p:strVal val="visible"/>
                                      </p:to>
                                    </p:set>
                                    <p:anim calcmode="lin" valueType="num">
                                      <p:cBhvr>
                                        <p:cTn id="26" dur="2000" fill="hold"/>
                                        <p:tgtEl>
                                          <p:spTgt spid="106"/>
                                        </p:tgtEl>
                                        <p:attrNameLst>
                                          <p:attrName>ppt_w</p:attrName>
                                        </p:attrNameLst>
                                      </p:cBhvr>
                                      <p:tavLst>
                                        <p:tav tm="0">
                                          <p:val>
                                            <p:fltVal val="0.000000"/>
                                          </p:val>
                                        </p:tav>
                                        <p:tav tm="100000">
                                          <p:val>
                                            <p:strVal val="#ppt_w"/>
                                          </p:val>
                                        </p:tav>
                                      </p:tavLst>
                                    </p:anim>
                                    <p:anim calcmode="lin" valueType="num">
                                      <p:cBhvr>
                                        <p:cTn id="27" dur="2000" fill="hold"/>
                                        <p:tgtEl>
                                          <p:spTgt spid="106"/>
                                        </p:tgtEl>
                                        <p:attrNameLst>
                                          <p:attrName>ppt_h</p:attrName>
                                        </p:attrNameLst>
                                      </p:cBhvr>
                                      <p:tavLst>
                                        <p:tav tm="0">
                                          <p:val>
                                            <p:fltVal val="0.000000"/>
                                          </p:val>
                                        </p:tav>
                                        <p:tav tm="100000">
                                          <p:val>
                                            <p:strVal val="#ppt_h"/>
                                          </p:val>
                                        </p:tav>
                                      </p:tavLst>
                                    </p:anim>
                                    <p:anim calcmode="lin" valueType="num">
                                      <p:cBhvr>
                                        <p:cTn id="28" dur="2000" fill="hold"/>
                                        <p:tgtEl>
                                          <p:spTgt spid="106"/>
                                        </p:tgtEl>
                                        <p:attrNameLst>
                                          <p:attrName>style.rotation</p:attrName>
                                        </p:attrNameLst>
                                      </p:cBhvr>
                                      <p:tavLst>
                                        <p:tav tm="0">
                                          <p:val>
                                            <p:fltVal val="90.000000"/>
                                          </p:val>
                                        </p:tav>
                                        <p:tav tm="100000">
                                          <p:val>
                                            <p:fltVal val="0.000000"/>
                                          </p:val>
                                        </p:tav>
                                      </p:tavLst>
                                    </p:anim>
                                    <p:animEffect transition="in" filter="fade">
                                      <p:cBhvr>
                                        <p:cTn id="29" dur="2000"/>
                                        <p:tgtEl>
                                          <p:spTgt spid="106"/>
                                        </p:tgtEl>
                                      </p:cBhvr>
                                    </p:animEffect>
                                  </p:childTnLst>
                                </p:cTn>
                              </p:par>
                              <p:par>
                                <p:cTn id="30" presetID="31" presetClass="entr" presetSubtype="0" fill="hold" nodeType="withEffect">
                                  <p:stCondLst>
                                    <p:cond delay="0"/>
                                  </p:stCondLst>
                                  <p:iterate type="lt">
                                    <p:tmPct val="5000"/>
                                  </p:iterate>
                                  <p:childTnLst>
                                    <p:set>
                                      <p:cBhvr>
                                        <p:cTn id="31" dur="1" fill="hold">
                                          <p:stCondLst>
                                            <p:cond delay="0"/>
                                          </p:stCondLst>
                                        </p:cTn>
                                        <p:tgtEl>
                                          <p:spTgt spid="51"/>
                                        </p:tgtEl>
                                        <p:attrNameLst>
                                          <p:attrName>style.visibility</p:attrName>
                                        </p:attrNameLst>
                                      </p:cBhvr>
                                      <p:to>
                                        <p:strVal val="visible"/>
                                      </p:to>
                                    </p:set>
                                    <p:anim calcmode="lin" valueType="num">
                                      <p:cBhvr>
                                        <p:cTn id="32" dur="2000" fill="hold"/>
                                        <p:tgtEl>
                                          <p:spTgt spid="51"/>
                                        </p:tgtEl>
                                        <p:attrNameLst>
                                          <p:attrName>ppt_w</p:attrName>
                                        </p:attrNameLst>
                                      </p:cBhvr>
                                      <p:tavLst>
                                        <p:tav tm="0">
                                          <p:val>
                                            <p:fltVal val="0.000000"/>
                                          </p:val>
                                        </p:tav>
                                        <p:tav tm="100000">
                                          <p:val>
                                            <p:strVal val="#ppt_w"/>
                                          </p:val>
                                        </p:tav>
                                      </p:tavLst>
                                    </p:anim>
                                    <p:anim calcmode="lin" valueType="num">
                                      <p:cBhvr>
                                        <p:cTn id="33" dur="2000" fill="hold"/>
                                        <p:tgtEl>
                                          <p:spTgt spid="51"/>
                                        </p:tgtEl>
                                        <p:attrNameLst>
                                          <p:attrName>ppt_h</p:attrName>
                                        </p:attrNameLst>
                                      </p:cBhvr>
                                      <p:tavLst>
                                        <p:tav tm="0">
                                          <p:val>
                                            <p:fltVal val="0.000000"/>
                                          </p:val>
                                        </p:tav>
                                        <p:tav tm="100000">
                                          <p:val>
                                            <p:strVal val="#ppt_h"/>
                                          </p:val>
                                        </p:tav>
                                      </p:tavLst>
                                    </p:anim>
                                    <p:anim calcmode="lin" valueType="num">
                                      <p:cBhvr>
                                        <p:cTn id="34" dur="2000" fill="hold"/>
                                        <p:tgtEl>
                                          <p:spTgt spid="51"/>
                                        </p:tgtEl>
                                        <p:attrNameLst>
                                          <p:attrName>style.rotation</p:attrName>
                                        </p:attrNameLst>
                                      </p:cBhvr>
                                      <p:tavLst>
                                        <p:tav tm="0">
                                          <p:val>
                                            <p:fltVal val="90.000000"/>
                                          </p:val>
                                        </p:tav>
                                        <p:tav tm="100000">
                                          <p:val>
                                            <p:fltVal val="0.000000"/>
                                          </p:val>
                                        </p:tav>
                                      </p:tavLst>
                                    </p:anim>
                                    <p:animEffect transition="in" filter="fade">
                                      <p:cBhvr>
                                        <p:cTn id="35" dur="2000"/>
                                        <p:tgtEl>
                                          <p:spTgt spid="51"/>
                                        </p:tgtEl>
                                      </p:cBhvr>
                                    </p:animEffect>
                                  </p:childTnLst>
                                </p:cTn>
                              </p:par>
                              <p:par>
                                <p:cTn id="36" presetID="31" presetClass="entr" presetSubtype="0" fill="hold" nodeType="withEffect">
                                  <p:stCondLst>
                                    <p:cond delay="0"/>
                                  </p:stCondLst>
                                  <p:iterate type="lt">
                                    <p:tmPct val="5000"/>
                                  </p:iterate>
                                  <p:childTnLst>
                                    <p:set>
                                      <p:cBhvr>
                                        <p:cTn id="37" dur="1" fill="hold">
                                          <p:stCondLst>
                                            <p:cond delay="0"/>
                                          </p:stCondLst>
                                        </p:cTn>
                                        <p:tgtEl>
                                          <p:spTgt spid="116"/>
                                        </p:tgtEl>
                                        <p:attrNameLst>
                                          <p:attrName>style.visibility</p:attrName>
                                        </p:attrNameLst>
                                      </p:cBhvr>
                                      <p:to>
                                        <p:strVal val="visible"/>
                                      </p:to>
                                    </p:set>
                                    <p:anim calcmode="lin" valueType="num">
                                      <p:cBhvr>
                                        <p:cTn id="38" dur="2000" fill="hold"/>
                                        <p:tgtEl>
                                          <p:spTgt spid="116"/>
                                        </p:tgtEl>
                                        <p:attrNameLst>
                                          <p:attrName>ppt_w</p:attrName>
                                        </p:attrNameLst>
                                      </p:cBhvr>
                                      <p:tavLst>
                                        <p:tav tm="0">
                                          <p:val>
                                            <p:fltVal val="0.000000"/>
                                          </p:val>
                                        </p:tav>
                                        <p:tav tm="100000">
                                          <p:val>
                                            <p:strVal val="#ppt_w"/>
                                          </p:val>
                                        </p:tav>
                                      </p:tavLst>
                                    </p:anim>
                                    <p:anim calcmode="lin" valueType="num">
                                      <p:cBhvr>
                                        <p:cTn id="39" dur="2000" fill="hold"/>
                                        <p:tgtEl>
                                          <p:spTgt spid="116"/>
                                        </p:tgtEl>
                                        <p:attrNameLst>
                                          <p:attrName>ppt_h</p:attrName>
                                        </p:attrNameLst>
                                      </p:cBhvr>
                                      <p:tavLst>
                                        <p:tav tm="0">
                                          <p:val>
                                            <p:fltVal val="0.000000"/>
                                          </p:val>
                                        </p:tav>
                                        <p:tav tm="100000">
                                          <p:val>
                                            <p:strVal val="#ppt_h"/>
                                          </p:val>
                                        </p:tav>
                                      </p:tavLst>
                                    </p:anim>
                                    <p:anim calcmode="lin" valueType="num">
                                      <p:cBhvr>
                                        <p:cTn id="40" dur="2000" fill="hold"/>
                                        <p:tgtEl>
                                          <p:spTgt spid="116"/>
                                        </p:tgtEl>
                                        <p:attrNameLst>
                                          <p:attrName>style.rotation</p:attrName>
                                        </p:attrNameLst>
                                      </p:cBhvr>
                                      <p:tavLst>
                                        <p:tav tm="0">
                                          <p:val>
                                            <p:fltVal val="90.000000"/>
                                          </p:val>
                                        </p:tav>
                                        <p:tav tm="100000">
                                          <p:val>
                                            <p:fltVal val="0.000000"/>
                                          </p:val>
                                        </p:tav>
                                      </p:tavLst>
                                    </p:anim>
                                    <p:animEffect transition="in" filter="fade">
                                      <p:cBhvr>
                                        <p:cTn id="41" dur="2000"/>
                                        <p:tgtEl>
                                          <p:spTgt spid="116"/>
                                        </p:tgtEl>
                                      </p:cBhvr>
                                    </p:animEffect>
                                  </p:childTnLst>
                                </p:cTn>
                              </p:par>
                              <p:par>
                                <p:cTn id="42" presetID="31" presetClass="entr" presetSubtype="0" fill="hold" nodeType="withEffect">
                                  <p:stCondLst>
                                    <p:cond delay="0"/>
                                  </p:stCondLst>
                                  <p:iterate type="lt">
                                    <p:tmPct val="5000"/>
                                  </p:iterate>
                                  <p:childTnLst>
                                    <p:set>
                                      <p:cBhvr>
                                        <p:cTn id="43" dur="1" fill="hold">
                                          <p:stCondLst>
                                            <p:cond delay="0"/>
                                          </p:stCondLst>
                                        </p:cTn>
                                        <p:tgtEl>
                                          <p:spTgt spid="9"/>
                                        </p:tgtEl>
                                        <p:attrNameLst>
                                          <p:attrName>style.visibility</p:attrName>
                                        </p:attrNameLst>
                                      </p:cBhvr>
                                      <p:to>
                                        <p:strVal val="visible"/>
                                      </p:to>
                                    </p:set>
                                    <p:anim calcmode="lin" valueType="num">
                                      <p:cBhvr>
                                        <p:cTn id="44" dur="2000" fill="hold"/>
                                        <p:tgtEl>
                                          <p:spTgt spid="9"/>
                                        </p:tgtEl>
                                        <p:attrNameLst>
                                          <p:attrName>ppt_w</p:attrName>
                                        </p:attrNameLst>
                                      </p:cBhvr>
                                      <p:tavLst>
                                        <p:tav tm="0">
                                          <p:val>
                                            <p:fltVal val="0.000000"/>
                                          </p:val>
                                        </p:tav>
                                        <p:tav tm="100000">
                                          <p:val>
                                            <p:strVal val="#ppt_w"/>
                                          </p:val>
                                        </p:tav>
                                      </p:tavLst>
                                    </p:anim>
                                    <p:anim calcmode="lin" valueType="num">
                                      <p:cBhvr>
                                        <p:cTn id="45" dur="2000" fill="hold"/>
                                        <p:tgtEl>
                                          <p:spTgt spid="9"/>
                                        </p:tgtEl>
                                        <p:attrNameLst>
                                          <p:attrName>ppt_h</p:attrName>
                                        </p:attrNameLst>
                                      </p:cBhvr>
                                      <p:tavLst>
                                        <p:tav tm="0">
                                          <p:val>
                                            <p:fltVal val="0.000000"/>
                                          </p:val>
                                        </p:tav>
                                        <p:tav tm="100000">
                                          <p:val>
                                            <p:strVal val="#ppt_h"/>
                                          </p:val>
                                        </p:tav>
                                      </p:tavLst>
                                    </p:anim>
                                    <p:anim calcmode="lin" valueType="num">
                                      <p:cBhvr>
                                        <p:cTn id="46" dur="2000" fill="hold"/>
                                        <p:tgtEl>
                                          <p:spTgt spid="9"/>
                                        </p:tgtEl>
                                        <p:attrNameLst>
                                          <p:attrName>style.rotation</p:attrName>
                                        </p:attrNameLst>
                                      </p:cBhvr>
                                      <p:tavLst>
                                        <p:tav tm="0">
                                          <p:val>
                                            <p:fltVal val="90.000000"/>
                                          </p:val>
                                        </p:tav>
                                        <p:tav tm="100000">
                                          <p:val>
                                            <p:fltVal val="0.000000"/>
                                          </p:val>
                                        </p:tav>
                                      </p:tavLst>
                                    </p:anim>
                                    <p:animEffect transition="in" filter="fade">
                                      <p:cBhvr>
                                        <p:cTn id="47" dur="2000"/>
                                        <p:tgtEl>
                                          <p:spTgt spid="9"/>
                                        </p:tgtEl>
                                      </p:cBhvr>
                                    </p:animEffect>
                                  </p:childTnLst>
                                </p:cTn>
                              </p:par>
                              <p:par>
                                <p:cTn id="48" presetID="31" presetClass="entr" presetSubtype="0" fill="hold" nodeType="withEffect">
                                  <p:stCondLst>
                                    <p:cond delay="0"/>
                                  </p:stCondLst>
                                  <p:iterate type="lt">
                                    <p:tmPct val="5000"/>
                                  </p:iterate>
                                  <p:childTnLst>
                                    <p:set>
                                      <p:cBhvr>
                                        <p:cTn id="49" dur="1" fill="hold">
                                          <p:stCondLst>
                                            <p:cond delay="0"/>
                                          </p:stCondLst>
                                        </p:cTn>
                                        <p:tgtEl>
                                          <p:spTgt spid="96"/>
                                        </p:tgtEl>
                                        <p:attrNameLst>
                                          <p:attrName>style.visibility</p:attrName>
                                        </p:attrNameLst>
                                      </p:cBhvr>
                                      <p:to>
                                        <p:strVal val="visible"/>
                                      </p:to>
                                    </p:set>
                                    <p:anim calcmode="lin" valueType="num">
                                      <p:cBhvr>
                                        <p:cTn id="50" dur="2000" fill="hold"/>
                                        <p:tgtEl>
                                          <p:spTgt spid="96"/>
                                        </p:tgtEl>
                                        <p:attrNameLst>
                                          <p:attrName>ppt_w</p:attrName>
                                        </p:attrNameLst>
                                      </p:cBhvr>
                                      <p:tavLst>
                                        <p:tav tm="0">
                                          <p:val>
                                            <p:fltVal val="0.000000"/>
                                          </p:val>
                                        </p:tav>
                                        <p:tav tm="100000">
                                          <p:val>
                                            <p:strVal val="#ppt_w"/>
                                          </p:val>
                                        </p:tav>
                                      </p:tavLst>
                                    </p:anim>
                                    <p:anim calcmode="lin" valueType="num">
                                      <p:cBhvr>
                                        <p:cTn id="51" dur="2000" fill="hold"/>
                                        <p:tgtEl>
                                          <p:spTgt spid="96"/>
                                        </p:tgtEl>
                                        <p:attrNameLst>
                                          <p:attrName>ppt_h</p:attrName>
                                        </p:attrNameLst>
                                      </p:cBhvr>
                                      <p:tavLst>
                                        <p:tav tm="0">
                                          <p:val>
                                            <p:fltVal val="0.000000"/>
                                          </p:val>
                                        </p:tav>
                                        <p:tav tm="100000">
                                          <p:val>
                                            <p:strVal val="#ppt_h"/>
                                          </p:val>
                                        </p:tav>
                                      </p:tavLst>
                                    </p:anim>
                                    <p:anim calcmode="lin" valueType="num">
                                      <p:cBhvr>
                                        <p:cTn id="52" dur="2000" fill="hold"/>
                                        <p:tgtEl>
                                          <p:spTgt spid="96"/>
                                        </p:tgtEl>
                                        <p:attrNameLst>
                                          <p:attrName>style.rotation</p:attrName>
                                        </p:attrNameLst>
                                      </p:cBhvr>
                                      <p:tavLst>
                                        <p:tav tm="0">
                                          <p:val>
                                            <p:fltVal val="90.000000"/>
                                          </p:val>
                                        </p:tav>
                                        <p:tav tm="100000">
                                          <p:val>
                                            <p:fltVal val="0.000000"/>
                                          </p:val>
                                        </p:tav>
                                      </p:tavLst>
                                    </p:anim>
                                    <p:animEffect transition="in" filter="fade">
                                      <p:cBhvr>
                                        <p:cTn id="53" dur="2000"/>
                                        <p:tgtEl>
                                          <p:spTgt spid="96"/>
                                        </p:tgtEl>
                                      </p:cBhvr>
                                    </p:animEffect>
                                  </p:childTnLst>
                                </p:cTn>
                              </p:par>
                              <p:par>
                                <p:cTn id="54" presetID="31" presetClass="entr" presetSubtype="0" fill="hold" nodeType="withEffect">
                                  <p:stCondLst>
                                    <p:cond delay="0"/>
                                  </p:stCondLst>
                                  <p:iterate type="lt">
                                    <p:tmPct val="5000"/>
                                  </p:iterate>
                                  <p:childTnLst>
                                    <p:set>
                                      <p:cBhvr>
                                        <p:cTn id="55" dur="1" fill="hold">
                                          <p:stCondLst>
                                            <p:cond delay="0"/>
                                          </p:stCondLst>
                                        </p:cTn>
                                        <p:tgtEl>
                                          <p:spTgt spid="6"/>
                                        </p:tgtEl>
                                        <p:attrNameLst>
                                          <p:attrName>style.visibility</p:attrName>
                                        </p:attrNameLst>
                                      </p:cBhvr>
                                      <p:to>
                                        <p:strVal val="visible"/>
                                      </p:to>
                                    </p:set>
                                    <p:anim calcmode="lin" valueType="num">
                                      <p:cBhvr>
                                        <p:cTn id="56" dur="2000" fill="hold"/>
                                        <p:tgtEl>
                                          <p:spTgt spid="6"/>
                                        </p:tgtEl>
                                        <p:attrNameLst>
                                          <p:attrName>ppt_w</p:attrName>
                                        </p:attrNameLst>
                                      </p:cBhvr>
                                      <p:tavLst>
                                        <p:tav tm="0">
                                          <p:val>
                                            <p:fltVal val="0.000000"/>
                                          </p:val>
                                        </p:tav>
                                        <p:tav tm="100000">
                                          <p:val>
                                            <p:strVal val="#ppt_w"/>
                                          </p:val>
                                        </p:tav>
                                      </p:tavLst>
                                    </p:anim>
                                    <p:anim calcmode="lin" valueType="num">
                                      <p:cBhvr>
                                        <p:cTn id="57" dur="2000" fill="hold"/>
                                        <p:tgtEl>
                                          <p:spTgt spid="6"/>
                                        </p:tgtEl>
                                        <p:attrNameLst>
                                          <p:attrName>ppt_h</p:attrName>
                                        </p:attrNameLst>
                                      </p:cBhvr>
                                      <p:tavLst>
                                        <p:tav tm="0">
                                          <p:val>
                                            <p:fltVal val="0.000000"/>
                                          </p:val>
                                        </p:tav>
                                        <p:tav tm="100000">
                                          <p:val>
                                            <p:strVal val="#ppt_h"/>
                                          </p:val>
                                        </p:tav>
                                      </p:tavLst>
                                    </p:anim>
                                    <p:anim calcmode="lin" valueType="num">
                                      <p:cBhvr>
                                        <p:cTn id="58" dur="2000" fill="hold"/>
                                        <p:tgtEl>
                                          <p:spTgt spid="6"/>
                                        </p:tgtEl>
                                        <p:attrNameLst>
                                          <p:attrName>style.rotation</p:attrName>
                                        </p:attrNameLst>
                                      </p:cBhvr>
                                      <p:tavLst>
                                        <p:tav tm="0">
                                          <p:val>
                                            <p:fltVal val="90.000000"/>
                                          </p:val>
                                        </p:tav>
                                        <p:tav tm="100000">
                                          <p:val>
                                            <p:fltVal val="0.000000"/>
                                          </p:val>
                                        </p:tav>
                                      </p:tavLst>
                                    </p:anim>
                                    <p:animEffect transition="in" filter="fade">
                                      <p:cBhvr>
                                        <p:cTn id="59" dur="2000"/>
                                        <p:tgtEl>
                                          <p:spTgt spid="6"/>
                                        </p:tgtEl>
                                      </p:cBhvr>
                                    </p:animEffect>
                                  </p:childTnLst>
                                </p:cTn>
                              </p:par>
                              <p:par>
                                <p:cTn id="60" presetID="31" presetClass="entr" presetSubtype="0" fill="hold" nodeType="withEffect">
                                  <p:stCondLst>
                                    <p:cond delay="0"/>
                                  </p:stCondLst>
                                  <p:iterate type="lt">
                                    <p:tmPct val="5000"/>
                                  </p:iterate>
                                  <p:childTnLst>
                                    <p:set>
                                      <p:cBhvr>
                                        <p:cTn id="61" dur="1" fill="hold">
                                          <p:stCondLst>
                                            <p:cond delay="0"/>
                                          </p:stCondLst>
                                        </p:cTn>
                                        <p:tgtEl>
                                          <p:spTgt spid="101"/>
                                        </p:tgtEl>
                                        <p:attrNameLst>
                                          <p:attrName>style.visibility</p:attrName>
                                        </p:attrNameLst>
                                      </p:cBhvr>
                                      <p:to>
                                        <p:strVal val="visible"/>
                                      </p:to>
                                    </p:set>
                                    <p:anim calcmode="lin" valueType="num">
                                      <p:cBhvr>
                                        <p:cTn id="62" dur="2000" fill="hold"/>
                                        <p:tgtEl>
                                          <p:spTgt spid="101"/>
                                        </p:tgtEl>
                                        <p:attrNameLst>
                                          <p:attrName>ppt_w</p:attrName>
                                        </p:attrNameLst>
                                      </p:cBhvr>
                                      <p:tavLst>
                                        <p:tav tm="0">
                                          <p:val>
                                            <p:fltVal val="0.000000"/>
                                          </p:val>
                                        </p:tav>
                                        <p:tav tm="100000">
                                          <p:val>
                                            <p:strVal val="#ppt_w"/>
                                          </p:val>
                                        </p:tav>
                                      </p:tavLst>
                                    </p:anim>
                                    <p:anim calcmode="lin" valueType="num">
                                      <p:cBhvr>
                                        <p:cTn id="63" dur="2000" fill="hold"/>
                                        <p:tgtEl>
                                          <p:spTgt spid="101"/>
                                        </p:tgtEl>
                                        <p:attrNameLst>
                                          <p:attrName>ppt_h</p:attrName>
                                        </p:attrNameLst>
                                      </p:cBhvr>
                                      <p:tavLst>
                                        <p:tav tm="0">
                                          <p:val>
                                            <p:fltVal val="0.000000"/>
                                          </p:val>
                                        </p:tav>
                                        <p:tav tm="100000">
                                          <p:val>
                                            <p:strVal val="#ppt_h"/>
                                          </p:val>
                                        </p:tav>
                                      </p:tavLst>
                                    </p:anim>
                                    <p:anim calcmode="lin" valueType="num">
                                      <p:cBhvr>
                                        <p:cTn id="64" dur="2000" fill="hold"/>
                                        <p:tgtEl>
                                          <p:spTgt spid="101"/>
                                        </p:tgtEl>
                                        <p:attrNameLst>
                                          <p:attrName>style.rotation</p:attrName>
                                        </p:attrNameLst>
                                      </p:cBhvr>
                                      <p:tavLst>
                                        <p:tav tm="0">
                                          <p:val>
                                            <p:fltVal val="90.000000"/>
                                          </p:val>
                                        </p:tav>
                                        <p:tav tm="100000">
                                          <p:val>
                                            <p:fltVal val="0.000000"/>
                                          </p:val>
                                        </p:tav>
                                      </p:tavLst>
                                    </p:anim>
                                    <p:animEffect transition="in" filter="fade">
                                      <p:cBhvr>
                                        <p:cTn id="65" dur="2000"/>
                                        <p:tgtEl>
                                          <p:spTgt spid="101"/>
                                        </p:tgtEl>
                                      </p:cBhvr>
                                    </p:animEffect>
                                  </p:childTnLst>
                                </p:cTn>
                              </p:par>
                              <p:par>
                                <p:cTn id="66" presetID="31" presetClass="entr" presetSubtype="0" fill="hold" nodeType="withEffect">
                                  <p:stCondLst>
                                    <p:cond delay="0"/>
                                  </p:stCondLst>
                                  <p:iterate type="lt">
                                    <p:tmPct val="5000"/>
                                  </p:iterate>
                                  <p:childTnLst>
                                    <p:set>
                                      <p:cBhvr>
                                        <p:cTn id="67" dur="1" fill="hold">
                                          <p:stCondLst>
                                            <p:cond delay="0"/>
                                          </p:stCondLst>
                                        </p:cTn>
                                        <p:tgtEl>
                                          <p:spTgt spid="2"/>
                                        </p:tgtEl>
                                        <p:attrNameLst>
                                          <p:attrName>style.visibility</p:attrName>
                                        </p:attrNameLst>
                                      </p:cBhvr>
                                      <p:to>
                                        <p:strVal val="visible"/>
                                      </p:to>
                                    </p:set>
                                    <p:anim calcmode="lin" valueType="num">
                                      <p:cBhvr>
                                        <p:cTn id="68" dur="2000" fill="hold"/>
                                        <p:tgtEl>
                                          <p:spTgt spid="2"/>
                                        </p:tgtEl>
                                        <p:attrNameLst>
                                          <p:attrName>ppt_w</p:attrName>
                                        </p:attrNameLst>
                                      </p:cBhvr>
                                      <p:tavLst>
                                        <p:tav tm="0">
                                          <p:val>
                                            <p:fltVal val="0.000000"/>
                                          </p:val>
                                        </p:tav>
                                        <p:tav tm="100000">
                                          <p:val>
                                            <p:strVal val="#ppt_w"/>
                                          </p:val>
                                        </p:tav>
                                      </p:tavLst>
                                    </p:anim>
                                    <p:anim calcmode="lin" valueType="num">
                                      <p:cBhvr>
                                        <p:cTn id="69" dur="2000" fill="hold"/>
                                        <p:tgtEl>
                                          <p:spTgt spid="2"/>
                                        </p:tgtEl>
                                        <p:attrNameLst>
                                          <p:attrName>ppt_h</p:attrName>
                                        </p:attrNameLst>
                                      </p:cBhvr>
                                      <p:tavLst>
                                        <p:tav tm="0">
                                          <p:val>
                                            <p:fltVal val="0.000000"/>
                                          </p:val>
                                        </p:tav>
                                        <p:tav tm="100000">
                                          <p:val>
                                            <p:strVal val="#ppt_h"/>
                                          </p:val>
                                        </p:tav>
                                      </p:tavLst>
                                    </p:anim>
                                    <p:anim calcmode="lin" valueType="num">
                                      <p:cBhvr>
                                        <p:cTn id="70" dur="2000" fill="hold"/>
                                        <p:tgtEl>
                                          <p:spTgt spid="2"/>
                                        </p:tgtEl>
                                        <p:attrNameLst>
                                          <p:attrName>style.rotation</p:attrName>
                                        </p:attrNameLst>
                                      </p:cBhvr>
                                      <p:tavLst>
                                        <p:tav tm="0">
                                          <p:val>
                                            <p:fltVal val="90.000000"/>
                                          </p:val>
                                        </p:tav>
                                        <p:tav tm="100000">
                                          <p:val>
                                            <p:fltVal val="0.000000"/>
                                          </p:val>
                                        </p:tav>
                                      </p:tavLst>
                                    </p:anim>
                                    <p:animEffect transition="in" filter="fade">
                                      <p:cBhvr>
                                        <p:cTn id="71" dur="2000"/>
                                        <p:tgtEl>
                                          <p:spTgt spid="2"/>
                                        </p:tgtEl>
                                      </p:cBhvr>
                                    </p:animEffect>
                                  </p:childTnLst>
                                </p:cTn>
                              </p:par>
                              <p:par>
                                <p:cTn id="72" presetID="31" presetClass="entr" presetSubtype="0" fill="hold" nodeType="withEffect">
                                  <p:stCondLst>
                                    <p:cond delay="0"/>
                                  </p:stCondLst>
                                  <p:iterate type="lt">
                                    <p:tmPct val="5000"/>
                                  </p:iterate>
                                  <p:childTnLst>
                                    <p:set>
                                      <p:cBhvr>
                                        <p:cTn id="73" dur="1" fill="hold">
                                          <p:stCondLst>
                                            <p:cond delay="0"/>
                                          </p:stCondLst>
                                        </p:cTn>
                                        <p:tgtEl>
                                          <p:spTgt spid="13"/>
                                        </p:tgtEl>
                                        <p:attrNameLst>
                                          <p:attrName>style.visibility</p:attrName>
                                        </p:attrNameLst>
                                      </p:cBhvr>
                                      <p:to>
                                        <p:strVal val="visible"/>
                                      </p:to>
                                    </p:set>
                                    <p:anim calcmode="lin" valueType="num">
                                      <p:cBhvr>
                                        <p:cTn id="74" dur="2000" fill="hold"/>
                                        <p:tgtEl>
                                          <p:spTgt spid="13"/>
                                        </p:tgtEl>
                                        <p:attrNameLst>
                                          <p:attrName>ppt_w</p:attrName>
                                        </p:attrNameLst>
                                      </p:cBhvr>
                                      <p:tavLst>
                                        <p:tav tm="0">
                                          <p:val>
                                            <p:fltVal val="0.000000"/>
                                          </p:val>
                                        </p:tav>
                                        <p:tav tm="100000">
                                          <p:val>
                                            <p:strVal val="#ppt_w"/>
                                          </p:val>
                                        </p:tav>
                                      </p:tavLst>
                                    </p:anim>
                                    <p:anim calcmode="lin" valueType="num">
                                      <p:cBhvr>
                                        <p:cTn id="75" dur="2000" fill="hold"/>
                                        <p:tgtEl>
                                          <p:spTgt spid="13"/>
                                        </p:tgtEl>
                                        <p:attrNameLst>
                                          <p:attrName>ppt_h</p:attrName>
                                        </p:attrNameLst>
                                      </p:cBhvr>
                                      <p:tavLst>
                                        <p:tav tm="0">
                                          <p:val>
                                            <p:fltVal val="0.000000"/>
                                          </p:val>
                                        </p:tav>
                                        <p:tav tm="100000">
                                          <p:val>
                                            <p:strVal val="#ppt_h"/>
                                          </p:val>
                                        </p:tav>
                                      </p:tavLst>
                                    </p:anim>
                                    <p:anim calcmode="lin" valueType="num">
                                      <p:cBhvr>
                                        <p:cTn id="76" dur="2000" fill="hold"/>
                                        <p:tgtEl>
                                          <p:spTgt spid="13"/>
                                        </p:tgtEl>
                                        <p:attrNameLst>
                                          <p:attrName>style.rotation</p:attrName>
                                        </p:attrNameLst>
                                      </p:cBhvr>
                                      <p:tavLst>
                                        <p:tav tm="0">
                                          <p:val>
                                            <p:fltVal val="90.000000"/>
                                          </p:val>
                                        </p:tav>
                                        <p:tav tm="100000">
                                          <p:val>
                                            <p:fltVal val="0.000000"/>
                                          </p:val>
                                        </p:tav>
                                      </p:tavLst>
                                    </p:anim>
                                    <p:animEffect transition="in" filter="fade">
                                      <p:cBhvr>
                                        <p:cTn id="77" dur="2000"/>
                                        <p:tgtEl>
                                          <p:spTgt spid="13"/>
                                        </p:tgtEl>
                                      </p:cBhvr>
                                    </p:animEffect>
                                  </p:childTnLst>
                                </p:cTn>
                              </p:par>
                              <p:par>
                                <p:cTn id="78" presetID="31" presetClass="entr" presetSubtype="0" fill="hold" nodeType="withEffect">
                                  <p:stCondLst>
                                    <p:cond delay="0"/>
                                  </p:stCondLst>
                                  <p:iterate type="lt">
                                    <p:tmPct val="5000"/>
                                  </p:iterate>
                                  <p:childTnLst>
                                    <p:set>
                                      <p:cBhvr>
                                        <p:cTn id="79" dur="1" fill="hold">
                                          <p:stCondLst>
                                            <p:cond delay="0"/>
                                          </p:stCondLst>
                                        </p:cTn>
                                        <p:tgtEl>
                                          <p:spTgt spid="16"/>
                                        </p:tgtEl>
                                        <p:attrNameLst>
                                          <p:attrName>style.visibility</p:attrName>
                                        </p:attrNameLst>
                                      </p:cBhvr>
                                      <p:to>
                                        <p:strVal val="visible"/>
                                      </p:to>
                                    </p:set>
                                    <p:anim calcmode="lin" valueType="num">
                                      <p:cBhvr>
                                        <p:cTn id="80" dur="2000" fill="hold"/>
                                        <p:tgtEl>
                                          <p:spTgt spid="16"/>
                                        </p:tgtEl>
                                        <p:attrNameLst>
                                          <p:attrName>ppt_w</p:attrName>
                                        </p:attrNameLst>
                                      </p:cBhvr>
                                      <p:tavLst>
                                        <p:tav tm="0">
                                          <p:val>
                                            <p:fltVal val="0.000000"/>
                                          </p:val>
                                        </p:tav>
                                        <p:tav tm="100000">
                                          <p:val>
                                            <p:strVal val="#ppt_w"/>
                                          </p:val>
                                        </p:tav>
                                      </p:tavLst>
                                    </p:anim>
                                    <p:anim calcmode="lin" valueType="num">
                                      <p:cBhvr>
                                        <p:cTn id="81" dur="2000" fill="hold"/>
                                        <p:tgtEl>
                                          <p:spTgt spid="16"/>
                                        </p:tgtEl>
                                        <p:attrNameLst>
                                          <p:attrName>ppt_h</p:attrName>
                                        </p:attrNameLst>
                                      </p:cBhvr>
                                      <p:tavLst>
                                        <p:tav tm="0">
                                          <p:val>
                                            <p:fltVal val="0.000000"/>
                                          </p:val>
                                        </p:tav>
                                        <p:tav tm="100000">
                                          <p:val>
                                            <p:strVal val="#ppt_h"/>
                                          </p:val>
                                        </p:tav>
                                      </p:tavLst>
                                    </p:anim>
                                    <p:anim calcmode="lin" valueType="num">
                                      <p:cBhvr>
                                        <p:cTn id="82" dur="2000" fill="hold"/>
                                        <p:tgtEl>
                                          <p:spTgt spid="16"/>
                                        </p:tgtEl>
                                        <p:attrNameLst>
                                          <p:attrName>style.rotation</p:attrName>
                                        </p:attrNameLst>
                                      </p:cBhvr>
                                      <p:tavLst>
                                        <p:tav tm="0">
                                          <p:val>
                                            <p:fltVal val="90.000000"/>
                                          </p:val>
                                        </p:tav>
                                        <p:tav tm="100000">
                                          <p:val>
                                            <p:fltVal val="0.000000"/>
                                          </p:val>
                                        </p:tav>
                                      </p:tavLst>
                                    </p:anim>
                                    <p:animEffect transition="in" filter="fade">
                                      <p:cBhvr>
                                        <p:cTn id="83" dur="2000"/>
                                        <p:tgtEl>
                                          <p:spTgt spid="16"/>
                                        </p:tgtEl>
                                      </p:cBhvr>
                                    </p:animEffect>
                                  </p:childTnLst>
                                </p:cTn>
                              </p:par>
                              <p:par>
                                <p:cTn id="84" presetID="31" presetClass="entr" presetSubtype="0" fill="hold" nodeType="withEffect">
                                  <p:stCondLst>
                                    <p:cond delay="0"/>
                                  </p:stCondLst>
                                  <p:iterate type="lt">
                                    <p:tmPct val="5000"/>
                                  </p:iterate>
                                  <p:childTnLst>
                                    <p:set>
                                      <p:cBhvr>
                                        <p:cTn id="85" dur="1" fill="hold">
                                          <p:stCondLst>
                                            <p:cond delay="0"/>
                                          </p:stCondLst>
                                        </p:cTn>
                                        <p:tgtEl>
                                          <p:spTgt spid="111"/>
                                        </p:tgtEl>
                                        <p:attrNameLst>
                                          <p:attrName>style.visibility</p:attrName>
                                        </p:attrNameLst>
                                      </p:cBhvr>
                                      <p:to>
                                        <p:strVal val="visible"/>
                                      </p:to>
                                    </p:set>
                                    <p:anim calcmode="lin" valueType="num">
                                      <p:cBhvr>
                                        <p:cTn id="86" dur="2000" fill="hold"/>
                                        <p:tgtEl>
                                          <p:spTgt spid="111"/>
                                        </p:tgtEl>
                                        <p:attrNameLst>
                                          <p:attrName>ppt_w</p:attrName>
                                        </p:attrNameLst>
                                      </p:cBhvr>
                                      <p:tavLst>
                                        <p:tav tm="0">
                                          <p:val>
                                            <p:fltVal val="0.000000"/>
                                          </p:val>
                                        </p:tav>
                                        <p:tav tm="100000">
                                          <p:val>
                                            <p:strVal val="#ppt_w"/>
                                          </p:val>
                                        </p:tav>
                                      </p:tavLst>
                                    </p:anim>
                                    <p:anim calcmode="lin" valueType="num">
                                      <p:cBhvr>
                                        <p:cTn id="87" dur="2000" fill="hold"/>
                                        <p:tgtEl>
                                          <p:spTgt spid="111"/>
                                        </p:tgtEl>
                                        <p:attrNameLst>
                                          <p:attrName>ppt_h</p:attrName>
                                        </p:attrNameLst>
                                      </p:cBhvr>
                                      <p:tavLst>
                                        <p:tav tm="0">
                                          <p:val>
                                            <p:fltVal val="0.000000"/>
                                          </p:val>
                                        </p:tav>
                                        <p:tav tm="100000">
                                          <p:val>
                                            <p:strVal val="#ppt_h"/>
                                          </p:val>
                                        </p:tav>
                                      </p:tavLst>
                                    </p:anim>
                                    <p:anim calcmode="lin" valueType="num">
                                      <p:cBhvr>
                                        <p:cTn id="88" dur="2000" fill="hold"/>
                                        <p:tgtEl>
                                          <p:spTgt spid="111"/>
                                        </p:tgtEl>
                                        <p:attrNameLst>
                                          <p:attrName>style.rotation</p:attrName>
                                        </p:attrNameLst>
                                      </p:cBhvr>
                                      <p:tavLst>
                                        <p:tav tm="0">
                                          <p:val>
                                            <p:fltVal val="90.000000"/>
                                          </p:val>
                                        </p:tav>
                                        <p:tav tm="100000">
                                          <p:val>
                                            <p:fltVal val="0.000000"/>
                                          </p:val>
                                        </p:tav>
                                      </p:tavLst>
                                    </p:anim>
                                    <p:animEffect transition="in" filter="fade">
                                      <p:cBhvr>
                                        <p:cTn id="89" dur="2000"/>
                                        <p:tgtEl>
                                          <p:spTgt spid="111"/>
                                        </p:tgtEl>
                                      </p:cBhvr>
                                    </p:animEffect>
                                  </p:childTnLst>
                                </p:cTn>
                              </p:par>
                            </p:childTnLst>
                          </p:cTn>
                        </p:par>
                        <p:par>
                          <p:cTn id="90" fill="hold">
                            <p:stCondLst>
                              <p:cond delay="4000"/>
                            </p:stCondLst>
                            <p:childTnLst>
                              <p:par>
                                <p:cTn id="91" presetID="45" presetClass="entr" presetSubtype="0" fill="hold" grpId="0" nodeType="afterEffect">
                                  <p:stCondLst>
                                    <p:cond delay="0"/>
                                  </p:stCondLst>
                                  <p:iterate type="lt">
                                    <p:tmPct val="18000"/>
                                  </p:iterate>
                                  <p:childTnLst>
                                    <p:set>
                                      <p:cBhvr>
                                        <p:cTn id="92" dur="1" fill="hold">
                                          <p:stCondLst>
                                            <p:cond delay="0"/>
                                          </p:stCondLst>
                                        </p:cTn>
                                        <p:tgtEl>
                                          <p:spTgt spid="968770"/>
                                        </p:tgtEl>
                                        <p:attrNameLst>
                                          <p:attrName>style.visibility</p:attrName>
                                        </p:attrNameLst>
                                      </p:cBhvr>
                                      <p:to>
                                        <p:strVal val="visible"/>
                                      </p:to>
                                    </p:set>
                                    <p:animEffect transition="in" filter="fade">
                                      <p:cBhvr>
                                        <p:cTn id="93" dur="750"/>
                                        <p:tgtEl>
                                          <p:spTgt spid="968770"/>
                                        </p:tgtEl>
                                      </p:cBhvr>
                                    </p:animEffect>
                                    <p:anim calcmode="lin" valueType="num">
                                      <p:cBhvr>
                                        <p:cTn id="94" dur="750" fill="hold"/>
                                        <p:tgtEl>
                                          <p:spTgt spid="968770"/>
                                        </p:tgtEl>
                                        <p:attrNameLst>
                                          <p:attrName>ppt_w</p:attrName>
                                        </p:attrNameLst>
                                      </p:cBhvr>
                                      <p:tavLst>
                                        <p:tav tm="0" fmla="#ppt_w*sin(2.5*pi*$)">
                                          <p:val>
                                            <p:fltVal val="0.000000"/>
                                          </p:val>
                                        </p:tav>
                                        <p:tav tm="100000">
                                          <p:val>
                                            <p:fltVal val="1.000000"/>
                                          </p:val>
                                        </p:tav>
                                      </p:tavLst>
                                    </p:anim>
                                    <p:anim calcmode="lin" valueType="num">
                                      <p:cBhvr>
                                        <p:cTn id="95" dur="750" fill="hold"/>
                                        <p:tgtEl>
                                          <p:spTgt spid="968770"/>
                                        </p:tgtEl>
                                        <p:attrNameLst>
                                          <p:attrName>ppt_h</p:attrName>
                                        </p:attrNameLst>
                                      </p:cBhvr>
                                      <p:tavLst>
                                        <p:tav tm="0">
                                          <p:val>
                                            <p:strVal val="#ppt_h"/>
                                          </p:val>
                                        </p:tav>
                                        <p:tav tm="100000">
                                          <p:val>
                                            <p:strVal val="#ppt_h"/>
                                          </p:val>
                                        </p:tav>
                                      </p:tavLst>
                                    </p:anim>
                                  </p:childTnLst>
                                </p:cTn>
                              </p:par>
                            </p:childTnLst>
                          </p:cTn>
                        </p:par>
                        <p:par>
                          <p:cTn id="96" fill="hold">
                            <p:stCondLst>
                              <p:cond delay="5154"/>
                            </p:stCondLst>
                            <p:childTnLst>
                              <p:par>
                                <p:cTn id="97" presetID="15" presetClass="entr" presetSubtype="0" fill="hold" nodeType="afterEffect">
                                  <p:stCondLst>
                                    <p:cond delay="0"/>
                                  </p:stCondLst>
                                  <p:childTnLst>
                                    <p:set>
                                      <p:cBhvr>
                                        <p:cTn id="98" dur="1" fill="hold">
                                          <p:stCondLst>
                                            <p:cond delay="0"/>
                                          </p:stCondLst>
                                        </p:cTn>
                                        <p:tgtEl>
                                          <p:spTgt spid="968771"/>
                                        </p:tgtEl>
                                        <p:attrNameLst>
                                          <p:attrName>style.visibility</p:attrName>
                                        </p:attrNameLst>
                                      </p:cBhvr>
                                      <p:to>
                                        <p:strVal val="visible"/>
                                      </p:to>
                                    </p:set>
                                    <p:anim calcmode="lin" valueType="num">
                                      <p:cBhvr>
                                        <p:cTn id="99" dur="2000" fill="hold"/>
                                        <p:tgtEl>
                                          <p:spTgt spid="968771"/>
                                        </p:tgtEl>
                                        <p:attrNameLst>
                                          <p:attrName>ppt_w</p:attrName>
                                        </p:attrNameLst>
                                      </p:cBhvr>
                                      <p:tavLst>
                                        <p:tav tm="0">
                                          <p:val>
                                            <p:fltVal val="0.000000"/>
                                          </p:val>
                                        </p:tav>
                                        <p:tav tm="100000">
                                          <p:val>
                                            <p:strVal val="#ppt_w"/>
                                          </p:val>
                                        </p:tav>
                                      </p:tavLst>
                                    </p:anim>
                                    <p:anim calcmode="lin" valueType="num">
                                      <p:cBhvr>
                                        <p:cTn id="100" dur="2000" fill="hold"/>
                                        <p:tgtEl>
                                          <p:spTgt spid="968771"/>
                                        </p:tgtEl>
                                        <p:attrNameLst>
                                          <p:attrName>ppt_h</p:attrName>
                                        </p:attrNameLst>
                                      </p:cBhvr>
                                      <p:tavLst>
                                        <p:tav tm="0">
                                          <p:val>
                                            <p:fltVal val="0.000000"/>
                                          </p:val>
                                        </p:tav>
                                        <p:tav tm="100000">
                                          <p:val>
                                            <p:strVal val="#ppt_h"/>
                                          </p:val>
                                        </p:tav>
                                      </p:tavLst>
                                    </p:anim>
                                    <p:anim calcmode="lin" valueType="num">
                                      <p:cBhvr>
                                        <p:cTn id="101" dur="2000" fill="hold"/>
                                        <p:tgtEl>
                                          <p:spTgt spid="968771"/>
                                        </p:tgtEl>
                                        <p:attrNameLst>
                                          <p:attrName>ppt_x</p:attrName>
                                        </p:attrNameLst>
                                      </p:cBhvr>
                                      <p:tavLst>
                                        <p:tav tm="0" fmla="#ppt_x+(cos(-2*pi*(1-$))*-#ppt_x-sin(-2*pi*(1-$))*(1-#ppt_y))*(1-$)">
                                          <p:val>
                                            <p:fltVal val="0.000000"/>
                                          </p:val>
                                        </p:tav>
                                        <p:tav tm="100000">
                                          <p:val>
                                            <p:fltVal val="1.000000"/>
                                          </p:val>
                                        </p:tav>
                                      </p:tavLst>
                                    </p:anim>
                                    <p:anim calcmode="lin" valueType="num">
                                      <p:cBhvr>
                                        <p:cTn id="102" dur="2000" fill="hold"/>
                                        <p:tgtEl>
                                          <p:spTgt spid="968771"/>
                                        </p:tgtEl>
                                        <p:attrNameLst>
                                          <p:attrName>ppt_y</p:attrName>
                                        </p:attrNameLst>
                                      </p:cBhvr>
                                      <p:tavLst>
                                        <p:tav tm="0" fmla="#ppt_y+(sin(-2*pi*(1-$))*-#ppt_x+cos(-2*pi*(1-$))*(1-#ppt_y))*(1-$)">
                                          <p:val>
                                            <p:fltVal val="0.000000"/>
                                          </p:val>
                                        </p:tav>
                                        <p:tav tm="100000">
                                          <p:val>
                                            <p:fltVal val="1.000000"/>
                                          </p:val>
                                        </p:tav>
                                      </p:tavLst>
                                    </p:anim>
                                  </p:childTnLst>
                                </p:cTn>
                              </p:par>
                            </p:childTnLst>
                          </p:cTn>
                        </p:par>
                        <p:par>
                          <p:cTn id="103" fill="hold">
                            <p:stCondLst>
                              <p:cond delay="7154"/>
                            </p:stCondLst>
                            <p:childTnLst>
                              <p:par>
                                <p:cTn id="104" presetID="22" presetClass="entr" presetSubtype="8" fill="hold" grpId="0" nodeType="afterEffect">
                                  <p:stCondLst>
                                    <p:cond delay="0"/>
                                  </p:stCondLst>
                                  <p:childTnLst>
                                    <p:set>
                                      <p:cBhvr>
                                        <p:cTn id="105" dur="1" fill="hold">
                                          <p:stCondLst>
                                            <p:cond delay="0"/>
                                          </p:stCondLst>
                                        </p:cTn>
                                        <p:tgtEl>
                                          <p:spTgt spid="968774"/>
                                        </p:tgtEl>
                                        <p:attrNameLst>
                                          <p:attrName>style.visibility</p:attrName>
                                        </p:attrNameLst>
                                      </p:cBhvr>
                                      <p:to>
                                        <p:strVal val="visible"/>
                                      </p:to>
                                    </p:set>
                                    <p:animEffect transition="in" filter="wipe(left)">
                                      <p:cBhvr>
                                        <p:cTn id="106" dur="3000"/>
                                        <p:tgtEl>
                                          <p:spTgt spid="968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8709" grpId="0"/>
      <p:bldP spid="968770" grpId="0"/>
      <p:bldP spid="96877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3489" name="矩形 16"/>
          <p:cNvPicPr/>
          <p:nvPr/>
        </p:nvPicPr>
        <p:blipFill>
          <a:blip r:embed="rId1"/>
          <a:stretch>
            <a:fillRect/>
          </a:stretch>
        </p:blipFill>
        <p:spPr>
          <a:xfrm>
            <a:off x="844550" y="234950"/>
            <a:ext cx="1943100" cy="669925"/>
          </a:xfrm>
          <a:prstGeom prst="rect">
            <a:avLst/>
          </a:prstGeom>
          <a:noFill/>
          <a:ln w="9525">
            <a:noFill/>
          </a:ln>
        </p:spPr>
      </p:pic>
      <p:pic>
        <p:nvPicPr>
          <p:cNvPr id="63490" name="矩形 15"/>
          <p:cNvPicPr/>
          <p:nvPr/>
        </p:nvPicPr>
        <p:blipFill>
          <a:blip r:embed="rId2"/>
          <a:stretch>
            <a:fillRect/>
          </a:stretch>
        </p:blipFill>
        <p:spPr>
          <a:xfrm>
            <a:off x="2787650" y="234950"/>
            <a:ext cx="1944688" cy="665163"/>
          </a:xfrm>
          <a:prstGeom prst="rect">
            <a:avLst/>
          </a:prstGeom>
          <a:noFill/>
          <a:ln w="9525">
            <a:noFill/>
          </a:ln>
        </p:spPr>
      </p:pic>
      <p:pic>
        <p:nvPicPr>
          <p:cNvPr id="63491" name="矩形 14"/>
          <p:cNvPicPr/>
          <p:nvPr/>
        </p:nvPicPr>
        <p:blipFill>
          <a:blip r:embed="rId3"/>
          <a:stretch>
            <a:fillRect/>
          </a:stretch>
        </p:blipFill>
        <p:spPr>
          <a:xfrm>
            <a:off x="4732338" y="234950"/>
            <a:ext cx="1943100" cy="669925"/>
          </a:xfrm>
          <a:prstGeom prst="rect">
            <a:avLst/>
          </a:prstGeom>
          <a:noFill/>
          <a:ln w="9525">
            <a:noFill/>
          </a:ln>
        </p:spPr>
      </p:pic>
      <p:pic>
        <p:nvPicPr>
          <p:cNvPr id="63492" name="矩形 13"/>
          <p:cNvPicPr/>
          <p:nvPr/>
        </p:nvPicPr>
        <p:blipFill>
          <a:blip r:embed="rId4"/>
          <a:stretch>
            <a:fillRect/>
          </a:stretch>
        </p:blipFill>
        <p:spPr>
          <a:xfrm>
            <a:off x="6675438" y="236538"/>
            <a:ext cx="1944687" cy="669925"/>
          </a:xfrm>
          <a:prstGeom prst="rect">
            <a:avLst/>
          </a:prstGeom>
          <a:noFill/>
          <a:ln w="9525">
            <a:noFill/>
          </a:ln>
        </p:spPr>
      </p:pic>
      <p:cxnSp>
        <p:nvCxnSpPr>
          <p:cNvPr id="63493"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63494" name="组合 90"/>
          <p:cNvGrpSpPr/>
          <p:nvPr/>
        </p:nvGrpSpPr>
        <p:grpSpPr>
          <a:xfrm>
            <a:off x="304800" y="333375"/>
            <a:ext cx="466725" cy="468313"/>
            <a:chOff x="1192404" y="608225"/>
            <a:chExt cx="1755828" cy="1759616"/>
          </a:xfrm>
        </p:grpSpPr>
        <p:grpSp>
          <p:nvGrpSpPr>
            <p:cNvPr id="63495"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63497" name="任意多边形 83"/>
              <p:cNvGrpSpPr/>
              <p:nvPr/>
            </p:nvGrpSpPr>
            <p:grpSpPr>
              <a:xfrm>
                <a:off x="6397313" y="2490687"/>
                <a:ext cx="2505748" cy="2500354"/>
                <a:chOff x="1883664" y="1987296"/>
                <a:chExt cx="1322832" cy="1322832"/>
              </a:xfrm>
            </p:grpSpPr>
            <p:pic>
              <p:nvPicPr>
                <p:cNvPr id="63498" name="任意多边形 83"/>
                <p:cNvPicPr/>
                <p:nvPr/>
              </p:nvPicPr>
              <p:blipFill>
                <a:blip r:embed="rId5"/>
                <a:stretch>
                  <a:fillRect/>
                </a:stretch>
              </p:blipFill>
              <p:spPr>
                <a:xfrm>
                  <a:off x="1883664" y="1987296"/>
                  <a:ext cx="1322832" cy="1322832"/>
                </a:xfrm>
                <a:prstGeom prst="rect">
                  <a:avLst/>
                </a:prstGeom>
                <a:noFill/>
                <a:ln w="9525">
                  <a:noFill/>
                </a:ln>
              </p:spPr>
            </p:pic>
            <p:sp>
              <p:nvSpPr>
                <p:cNvPr id="63499" name="Text Box 13"/>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04975" cy="552450"/>
          </a:xfrm>
          <a:prstGeom prst="rect">
            <a:avLst/>
          </a:prstGeom>
          <a:noFill/>
          <a:ln w="9525">
            <a:noFill/>
          </a:ln>
        </p:spPr>
        <p:txBody>
          <a:bodyPr wrap="none" lIns="91431" tIns="45715" rIns="91431" bIns="45715" anchor="t" anchorCtr="0">
            <a:spAutoFit/>
          </a:bodyPr>
          <a:p>
            <a:r>
              <a:rPr lang="zh-CN" altLang="en-US" sz="3000">
                <a:solidFill>
                  <a:schemeClr val="bg1"/>
                </a:solidFill>
                <a:latin typeface="Rockwell" panose="02060603020205020403" pitchFamily="18" charset="0"/>
                <a:ea typeface="微软雅黑" panose="020B0503020204020204" pitchFamily="34" charset="-122"/>
              </a:rPr>
              <a:t>教学评价</a:t>
            </a:r>
            <a:endParaRPr lang="zh-CN" altLang="en-US" sz="3000">
              <a:solidFill>
                <a:schemeClr val="bg1"/>
              </a:solidFill>
              <a:latin typeface="Rockwell" panose="02060603020205020403" pitchFamily="18" charset="0"/>
              <a:ea typeface="微软雅黑" panose="020B0503020204020204" pitchFamily="34" charset="-122"/>
            </a:endParaRPr>
          </a:p>
        </p:txBody>
      </p:sp>
      <p:sp>
        <p:nvSpPr>
          <p:cNvPr id="63502" name="TextBox 64"/>
          <p:cNvSpPr txBox="1"/>
          <p:nvPr/>
        </p:nvSpPr>
        <p:spPr>
          <a:xfrm>
            <a:off x="2878138" y="288925"/>
            <a:ext cx="1704975" cy="552450"/>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教学实施</a:t>
            </a:r>
            <a:endParaRPr lang="zh-CN" altLang="en-US" sz="3000">
              <a:latin typeface="Rockwell" panose="02060603020205020403" pitchFamily="18" charset="0"/>
              <a:ea typeface="微软雅黑" panose="020B0503020204020204" pitchFamily="34" charset="-122"/>
            </a:endParaRPr>
          </a:p>
        </p:txBody>
      </p:sp>
      <p:sp>
        <p:nvSpPr>
          <p:cNvPr id="63503" name="TextBox 64"/>
          <p:cNvSpPr txBox="1"/>
          <p:nvPr/>
        </p:nvSpPr>
        <p:spPr>
          <a:xfrm>
            <a:off x="4875213" y="288925"/>
            <a:ext cx="1704975" cy="552450"/>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教学设计</a:t>
            </a:r>
            <a:endParaRPr lang="zh-CN" altLang="en-US" sz="3000">
              <a:latin typeface="Rockwell" panose="02060603020205020403" pitchFamily="18" charset="0"/>
              <a:ea typeface="微软雅黑" panose="020B0503020204020204" pitchFamily="34" charset="-122"/>
            </a:endParaRPr>
          </a:p>
        </p:txBody>
      </p:sp>
      <p:sp>
        <p:nvSpPr>
          <p:cNvPr id="63504" name="TextBox 64"/>
          <p:cNvSpPr txBox="1"/>
          <p:nvPr/>
        </p:nvSpPr>
        <p:spPr>
          <a:xfrm>
            <a:off x="6819900"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教学反思</a:t>
            </a:r>
            <a:endParaRPr lang="zh-CN" altLang="en-US" sz="3000">
              <a:latin typeface="Rockwell" panose="02060603020205020403" pitchFamily="18" charset="0"/>
              <a:ea typeface="微软雅黑" panose="020B0503020204020204" pitchFamily="34" charset="-122"/>
            </a:endParaRPr>
          </a:p>
        </p:txBody>
      </p:sp>
      <p:sp>
        <p:nvSpPr>
          <p:cNvPr id="974889" name="文本框 86"/>
          <p:cNvSpPr txBox="1"/>
          <p:nvPr/>
        </p:nvSpPr>
        <p:spPr>
          <a:xfrm>
            <a:off x="400050" y="3068638"/>
            <a:ext cx="4475163" cy="3398837"/>
          </a:xfrm>
          <a:prstGeom prst="rect">
            <a:avLst/>
          </a:prstGeom>
          <a:noFill/>
          <a:ln w="9525">
            <a:noFill/>
          </a:ln>
        </p:spPr>
        <p:txBody>
          <a:bodyPr lIns="92117" tIns="46058" rIns="92117" bIns="46058" anchor="t" anchorCtr="0">
            <a:spAutoFit/>
          </a:bodyPr>
          <a:p>
            <a:pPr marL="287655" indent="-287655" defTabSz="1228725">
              <a:lnSpc>
                <a:spcPct val="120000"/>
              </a:lnSpc>
              <a:spcAft>
                <a:spcPts val="800"/>
              </a:spcAft>
              <a:buFont typeface="Wingdings" panose="05000000000000000000" pitchFamily="2" charset="2"/>
              <a:buChar char="n"/>
            </a:pPr>
            <a:r>
              <a:rPr lang="zh-CN" altLang="en-US">
                <a:solidFill>
                  <a:srgbClr val="595959"/>
                </a:solidFill>
                <a:latin typeface="微软雅黑" panose="020B0503020204020204" pitchFamily="34" charset="-122"/>
                <a:ea typeface="微软雅黑" panose="020B0503020204020204" pitchFamily="34" charset="-122"/>
              </a:rPr>
              <a:t>通过竞答问题，激发团队的荣誉感；</a:t>
            </a:r>
            <a:endParaRPr lang="zh-CN" altLang="en-US">
              <a:solidFill>
                <a:srgbClr val="595959"/>
              </a:solidFill>
              <a:latin typeface="微软雅黑" panose="020B0503020204020204" pitchFamily="34" charset="-122"/>
              <a:ea typeface="微软雅黑" panose="020B0503020204020204" pitchFamily="34" charset="-122"/>
            </a:endParaRPr>
          </a:p>
          <a:p>
            <a:pPr marL="287655" indent="-287655" defTabSz="1228725">
              <a:lnSpc>
                <a:spcPct val="120000"/>
              </a:lnSpc>
              <a:spcAft>
                <a:spcPts val="800"/>
              </a:spcAft>
              <a:buFont typeface="Wingdings" panose="05000000000000000000" pitchFamily="2" charset="2"/>
              <a:buChar char="n"/>
            </a:pPr>
            <a:r>
              <a:rPr lang="zh-CN" altLang="en-US">
                <a:solidFill>
                  <a:srgbClr val="595959"/>
                </a:solidFill>
                <a:latin typeface="微软雅黑" panose="020B0503020204020204" pitchFamily="34" charset="-122"/>
                <a:ea typeface="微软雅黑" panose="020B0503020204020204" pitchFamily="34" charset="-122"/>
              </a:rPr>
              <a:t>评选优秀团队，培养学生的合作意识，使学生有成就感和获得感；</a:t>
            </a:r>
            <a:endParaRPr lang="zh-CN" altLang="en-US">
              <a:solidFill>
                <a:srgbClr val="595959"/>
              </a:solidFill>
              <a:latin typeface="微软雅黑" panose="020B0503020204020204" pitchFamily="34" charset="-122"/>
              <a:ea typeface="微软雅黑" panose="020B0503020204020204" pitchFamily="34" charset="-122"/>
            </a:endParaRPr>
          </a:p>
          <a:p>
            <a:pPr marL="287655" indent="-287655" defTabSz="1228725">
              <a:lnSpc>
                <a:spcPct val="120000"/>
              </a:lnSpc>
              <a:spcAft>
                <a:spcPts val="800"/>
              </a:spcAft>
              <a:buFont typeface="Wingdings" panose="05000000000000000000" pitchFamily="2" charset="2"/>
              <a:buChar char="n"/>
            </a:pPr>
            <a:r>
              <a:rPr lang="zh-CN" altLang="en-US">
                <a:solidFill>
                  <a:srgbClr val="595959"/>
                </a:solidFill>
                <a:latin typeface="微软雅黑" panose="020B0503020204020204" pitchFamily="34" charset="-122"/>
                <a:ea typeface="微软雅黑" panose="020B0503020204020204" pitchFamily="34" charset="-122"/>
              </a:rPr>
              <a:t>在总结汇报的过程中，培养学生归纳总结的能力。</a:t>
            </a:r>
            <a:endParaRPr lang="zh-CN" altLang="en-US">
              <a:solidFill>
                <a:srgbClr val="595959"/>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0637" y="1401763"/>
            <a:ext cx="3048000" cy="1971675"/>
            <a:chOff x="766290" y="1544119"/>
            <a:chExt cx="2290771" cy="1444877"/>
          </a:xfrm>
        </p:grpSpPr>
        <p:pic>
          <p:nvPicPr>
            <p:cNvPr id="63507" name="图片 14"/>
            <p:cNvPicPr>
              <a:picLocks noChangeAspect="1"/>
            </p:cNvPicPr>
            <p:nvPr/>
          </p:nvPicPr>
          <p:blipFill>
            <a:blip r:embed="rId6"/>
            <a:stretch>
              <a:fillRect/>
            </a:stretch>
          </p:blipFill>
          <p:spPr>
            <a:xfrm>
              <a:off x="766290" y="1544119"/>
              <a:ext cx="2290771" cy="1444877"/>
            </a:xfrm>
            <a:prstGeom prst="rect">
              <a:avLst/>
            </a:prstGeom>
            <a:noFill/>
            <a:ln w="9525">
              <a:noFill/>
            </a:ln>
          </p:spPr>
        </p:pic>
        <p:sp>
          <p:nvSpPr>
            <p:cNvPr id="63508" name="文本框 49"/>
            <p:cNvSpPr txBox="1"/>
            <p:nvPr/>
          </p:nvSpPr>
          <p:spPr>
            <a:xfrm>
              <a:off x="1069340" y="2047848"/>
              <a:ext cx="1463946" cy="427646"/>
            </a:xfrm>
            <a:prstGeom prst="rect">
              <a:avLst/>
            </a:prstGeom>
            <a:noFill/>
            <a:ln w="9525">
              <a:noFill/>
            </a:ln>
          </p:spPr>
          <p:txBody>
            <a:bodyPr lIns="92117" tIns="46058" rIns="92117" bIns="46058" anchor="t" anchorCtr="0">
              <a:spAutoFit/>
            </a:bodyPr>
            <a:p>
              <a:pPr algn="ctr" defTabSz="1228725"/>
              <a:r>
                <a:rPr lang="zh-CN" altLang="en-US" sz="3200" b="1">
                  <a:solidFill>
                    <a:srgbClr val="01ACBE"/>
                  </a:solidFill>
                  <a:latin typeface="微软雅黑" panose="020B0503020204020204" pitchFamily="34" charset="-122"/>
                  <a:ea typeface="微软雅黑" panose="020B0503020204020204" pitchFamily="34" charset="-122"/>
                </a:rPr>
                <a:t>设计思路</a:t>
              </a:r>
              <a:endParaRPr lang="zh-CN" altLang="en-US" sz="3200" b="1">
                <a:solidFill>
                  <a:srgbClr val="01ACBE"/>
                </a:solidFill>
                <a:latin typeface="微软雅黑" panose="020B0503020204020204" pitchFamily="34" charset="-122"/>
                <a:ea typeface="微软雅黑" panose="020B0503020204020204" pitchFamily="34" charset="-122"/>
              </a:endParaRPr>
            </a:p>
          </p:txBody>
        </p:sp>
      </p:grpSp>
      <p:pic>
        <p:nvPicPr>
          <p:cNvPr id="7" name="图片 6"/>
          <p:cNvPicPr>
            <a:picLocks noChangeAspect="1"/>
          </p:cNvPicPr>
          <p:nvPr/>
        </p:nvPicPr>
        <p:blipFill>
          <a:blip r:embed="rId7"/>
          <a:stretch>
            <a:fillRect/>
          </a:stretch>
        </p:blipFill>
        <p:spPr>
          <a:xfrm>
            <a:off x="6535738" y="3984625"/>
            <a:ext cx="4178300" cy="2352675"/>
          </a:xfrm>
          <a:prstGeom prst="rect">
            <a:avLst/>
          </a:prstGeom>
          <a:noFill/>
          <a:ln w="9525">
            <a:noFill/>
          </a:ln>
        </p:spPr>
      </p:pic>
      <p:pic>
        <p:nvPicPr>
          <p:cNvPr id="8" name="图片 7"/>
          <p:cNvPicPr>
            <a:picLocks noChangeAspect="1"/>
          </p:cNvPicPr>
          <p:nvPr/>
        </p:nvPicPr>
        <p:blipFill>
          <a:blip r:embed="rId8"/>
          <a:stretch>
            <a:fillRect/>
          </a:stretch>
        </p:blipFill>
        <p:spPr>
          <a:xfrm>
            <a:off x="4946650" y="1701800"/>
            <a:ext cx="3519488" cy="1981200"/>
          </a:xfrm>
          <a:prstGeom prst="rect">
            <a:avLst/>
          </a:prstGeom>
          <a:noFill/>
          <a:ln w="9525">
            <a:noFill/>
          </a:ln>
        </p:spPr>
      </p:pic>
      <p:pic>
        <p:nvPicPr>
          <p:cNvPr id="9" name="图片 8"/>
          <p:cNvPicPr>
            <a:picLocks noChangeAspect="1"/>
          </p:cNvPicPr>
          <p:nvPr/>
        </p:nvPicPr>
        <p:blipFill>
          <a:blip r:embed="rId9"/>
          <a:stretch>
            <a:fillRect/>
          </a:stretch>
        </p:blipFill>
        <p:spPr>
          <a:xfrm>
            <a:off x="8504238" y="1666875"/>
            <a:ext cx="3544887" cy="1993900"/>
          </a:xfrm>
          <a:prstGeom prst="rect">
            <a:avLst/>
          </a:prstGeom>
          <a:noFill/>
          <a:ln w="9525">
            <a:noFill/>
          </a:ln>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 presetClass="entr" presetSubtype="4" fill="hold" grpId="0" nodeType="afterEffect">
                                  <p:stCondLst>
                                    <p:cond delay="0"/>
                                  </p:stCondLst>
                                  <p:childTnLst>
                                    <p:set>
                                      <p:cBhvr>
                                        <p:cTn id="16" dur="1" fill="hold">
                                          <p:stCondLst>
                                            <p:cond delay="0"/>
                                          </p:stCondLst>
                                        </p:cTn>
                                        <p:tgtEl>
                                          <p:spTgt spid="974889"/>
                                        </p:tgtEl>
                                        <p:attrNameLst>
                                          <p:attrName>style.visibility</p:attrName>
                                        </p:attrNameLst>
                                      </p:cBhvr>
                                      <p:to>
                                        <p:strVal val="visible"/>
                                      </p:to>
                                    </p:set>
                                    <p:anim calcmode="lin" valueType="num">
                                      <p:cBhvr>
                                        <p:cTn id="17" dur="500" fill="hold"/>
                                        <p:tgtEl>
                                          <p:spTgt spid="974889"/>
                                        </p:tgtEl>
                                        <p:attrNameLst>
                                          <p:attrName>ppt_x</p:attrName>
                                        </p:attrNameLst>
                                      </p:cBhvr>
                                      <p:tavLst>
                                        <p:tav tm="0">
                                          <p:val>
                                            <p:strVal val="#ppt_x"/>
                                          </p:val>
                                        </p:tav>
                                        <p:tav tm="100000">
                                          <p:val>
                                            <p:strVal val="#ppt_x"/>
                                          </p:val>
                                        </p:tav>
                                      </p:tavLst>
                                    </p:anim>
                                    <p:anim calcmode="lin" valueType="num">
                                      <p:cBhvr>
                                        <p:cTn id="18" dur="500" fill="hold"/>
                                        <p:tgtEl>
                                          <p:spTgt spid="974889"/>
                                        </p:tgtEl>
                                        <p:attrNameLst>
                                          <p:attrName>ppt_y</p:attrName>
                                        </p:attrNameLst>
                                      </p:cBhvr>
                                      <p:tavLst>
                                        <p:tav tm="0">
                                          <p:val>
                                            <p:strVal val="1+#ppt_h/2"/>
                                          </p:val>
                                        </p:tav>
                                        <p:tav tm="100000">
                                          <p:val>
                                            <p:strVal val="#ppt_y"/>
                                          </p:val>
                                        </p:tav>
                                      </p:tavLst>
                                    </p:anim>
                                  </p:childTnLst>
                                </p:cTn>
                              </p:par>
                            </p:childTnLst>
                          </p:cTn>
                        </p:par>
                        <p:par>
                          <p:cTn id="19" fill="hold">
                            <p:stCondLst>
                              <p:cond delay="2299"/>
                            </p:stCondLst>
                            <p:childTnLst>
                              <p:par>
                                <p:cTn id="20" presetID="22" presetClass="entr" presetSubtype="8"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97488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70824" name="Picture 72" descr="未标题-843"/>
          <p:cNvPicPr>
            <a:picLocks noChangeAspect="1"/>
          </p:cNvPicPr>
          <p:nvPr/>
        </p:nvPicPr>
        <p:blipFill>
          <a:blip r:embed="rId1"/>
          <a:stretch>
            <a:fillRect/>
          </a:stretch>
        </p:blipFill>
        <p:spPr>
          <a:xfrm>
            <a:off x="3867150" y="685800"/>
            <a:ext cx="4103688" cy="3535363"/>
          </a:xfrm>
          <a:prstGeom prst="rect">
            <a:avLst/>
          </a:prstGeom>
          <a:noFill/>
          <a:ln w="9525">
            <a:noFill/>
          </a:ln>
        </p:spPr>
      </p:pic>
      <p:sp>
        <p:nvSpPr>
          <p:cNvPr id="65538" name="文本框 45"/>
          <p:cNvSpPr txBox="1"/>
          <p:nvPr/>
        </p:nvSpPr>
        <p:spPr>
          <a:xfrm>
            <a:off x="3028950" y="4989513"/>
            <a:ext cx="184150" cy="457200"/>
          </a:xfrm>
          <a:prstGeom prst="rect">
            <a:avLst/>
          </a:prstGeom>
          <a:noFill/>
          <a:ln w="9525">
            <a:noFill/>
          </a:ln>
        </p:spPr>
        <p:txBody>
          <a:bodyPr wrap="none" lIns="92117" tIns="46058" rIns="92117" bIns="46058" anchor="t" anchorCtr="0">
            <a:spAutoFit/>
          </a:bodyPr>
          <a:p>
            <a:pPr defTabSz="1228725"/>
            <a:endParaRPr lang="zh-CN" altLang="en-US">
              <a:solidFill>
                <a:srgbClr val="FEB54F"/>
              </a:solidFill>
              <a:latin typeface="微软雅黑" panose="020B0503020204020204" pitchFamily="34" charset="-122"/>
              <a:ea typeface="微软雅黑" panose="020B0503020204020204" pitchFamily="34" charset="-122"/>
            </a:endParaRPr>
          </a:p>
        </p:txBody>
      </p:sp>
      <p:sp>
        <p:nvSpPr>
          <p:cNvPr id="970757" name="矩形 134"/>
          <p:cNvSpPr/>
          <p:nvPr/>
        </p:nvSpPr>
        <p:spPr>
          <a:xfrm>
            <a:off x="4946650" y="1162050"/>
            <a:ext cx="1912938" cy="2051050"/>
          </a:xfrm>
          <a:prstGeom prst="rect">
            <a:avLst/>
          </a:prstGeom>
          <a:noFill/>
          <a:ln w="9525">
            <a:noFill/>
          </a:ln>
          <a:effectLst>
            <a:outerShdw dist="50799" dir="2699999" algn="tl" rotWithShape="0">
              <a:srgbClr val="000000">
                <a:alpha val="39998"/>
              </a:srgbClr>
            </a:outerShdw>
          </a:effectLst>
        </p:spPr>
        <p:txBody>
          <a:bodyPr lIns="68592" tIns="34295" rIns="68592" bIns="34295" anchor="t" anchorCtr="0">
            <a:spAutoFit/>
          </a:bodyPr>
          <a:p>
            <a:pPr algn="ctr" defTabSz="685800"/>
            <a:r>
              <a:rPr lang="en-US" altLang="zh-CN" sz="13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4</a:t>
            </a:r>
            <a:endParaRPr lang="en-US" altLang="zh-CN" sz="13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91" name="组合 90"/>
          <p:cNvGrpSpPr/>
          <p:nvPr/>
        </p:nvGrpSpPr>
        <p:grpSpPr>
          <a:xfrm>
            <a:off x="4216400" y="944563"/>
            <a:ext cx="466725" cy="468312"/>
            <a:chOff x="1192404" y="608225"/>
            <a:chExt cx="1755828" cy="1759616"/>
          </a:xfrm>
        </p:grpSpPr>
        <p:grpSp>
          <p:nvGrpSpPr>
            <p:cNvPr id="65541" name="组合 79"/>
            <p:cNvGrpSpPr/>
            <p:nvPr/>
          </p:nvGrpSpPr>
          <p:grpSpPr>
            <a:xfrm>
              <a:off x="1192404" y="608225"/>
              <a:ext cx="1755828" cy="1759616"/>
              <a:chOff x="6379729" y="2488774"/>
              <a:chExt cx="2513016" cy="2513016"/>
            </a:xfrm>
          </p:grpSpPr>
          <p:sp>
            <p:nvSpPr>
              <p:cNvPr id="94" name="任意多边形 82"/>
              <p:cNvSpPr/>
              <p:nvPr/>
            </p:nvSpPr>
            <p:spPr>
              <a:xfrm rot="3738964">
                <a:off x="6379732" y="2488771"/>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65543" name="任意多边形 83"/>
              <p:cNvGrpSpPr/>
              <p:nvPr/>
            </p:nvGrpSpPr>
            <p:grpSpPr>
              <a:xfrm>
                <a:off x="6397313" y="2490687"/>
                <a:ext cx="2505748" cy="2500354"/>
                <a:chOff x="1883664" y="1987296"/>
                <a:chExt cx="1322832" cy="1322832"/>
              </a:xfrm>
            </p:grpSpPr>
            <p:pic>
              <p:nvPicPr>
                <p:cNvPr id="65544" name="任意多边形 83"/>
                <p:cNvPicPr/>
                <p:nvPr/>
              </p:nvPicPr>
              <p:blipFill>
                <a:blip r:embed="rId2"/>
                <a:stretch>
                  <a:fillRect/>
                </a:stretch>
              </p:blipFill>
              <p:spPr>
                <a:xfrm>
                  <a:off x="1883664" y="1987296"/>
                  <a:ext cx="1322832" cy="1322832"/>
                </a:xfrm>
                <a:prstGeom prst="rect">
                  <a:avLst/>
                </a:prstGeom>
                <a:noFill/>
                <a:ln w="9525">
                  <a:noFill/>
                </a:ln>
              </p:spPr>
            </p:pic>
            <p:sp>
              <p:nvSpPr>
                <p:cNvPr id="65545" name="Text Box 11"/>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grpSp>
        <p:nvGrpSpPr>
          <p:cNvPr id="96" name="组合 95"/>
          <p:cNvGrpSpPr/>
          <p:nvPr/>
        </p:nvGrpSpPr>
        <p:grpSpPr>
          <a:xfrm>
            <a:off x="4095750" y="2278063"/>
            <a:ext cx="552450" cy="554037"/>
            <a:chOff x="1192404" y="608225"/>
            <a:chExt cx="1755828" cy="1759616"/>
          </a:xfrm>
        </p:grpSpPr>
        <p:grpSp>
          <p:nvGrpSpPr>
            <p:cNvPr id="65548" name="组合 79"/>
            <p:cNvGrpSpPr/>
            <p:nvPr/>
          </p:nvGrpSpPr>
          <p:grpSpPr>
            <a:xfrm>
              <a:off x="1192404" y="608225"/>
              <a:ext cx="1755828" cy="1759616"/>
              <a:chOff x="6379729" y="2488774"/>
              <a:chExt cx="2513016" cy="2513016"/>
            </a:xfrm>
          </p:grpSpPr>
          <p:sp>
            <p:nvSpPr>
              <p:cNvPr id="99" name="任意多边形 82"/>
              <p:cNvSpPr/>
              <p:nvPr/>
            </p:nvSpPr>
            <p:spPr>
              <a:xfrm rot="3738964">
                <a:off x="6379727" y="2488776"/>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65550" name="任意多边形 83"/>
              <p:cNvGrpSpPr/>
              <p:nvPr/>
            </p:nvGrpSpPr>
            <p:grpSpPr>
              <a:xfrm>
                <a:off x="6393826" y="2490687"/>
                <a:ext cx="2505748" cy="2500354"/>
                <a:chOff x="2950464" y="1987296"/>
                <a:chExt cx="1322832" cy="1322832"/>
              </a:xfrm>
            </p:grpSpPr>
            <p:pic>
              <p:nvPicPr>
                <p:cNvPr id="65551" name="任意多边形 83"/>
                <p:cNvPicPr/>
                <p:nvPr/>
              </p:nvPicPr>
              <p:blipFill>
                <a:blip r:embed="rId3"/>
                <a:stretch>
                  <a:fillRect/>
                </a:stretch>
              </p:blipFill>
              <p:spPr>
                <a:xfrm>
                  <a:off x="2950464" y="1987296"/>
                  <a:ext cx="1322832" cy="1322832"/>
                </a:xfrm>
                <a:prstGeom prst="rect">
                  <a:avLst/>
                </a:prstGeom>
                <a:noFill/>
                <a:ln w="9525">
                  <a:noFill/>
                </a:ln>
              </p:spPr>
            </p:pic>
            <p:sp>
              <p:nvSpPr>
                <p:cNvPr id="65552" name="Text Box 20"/>
                <p:cNvSpPr txBox="1"/>
                <p:nvPr/>
              </p:nvSpPr>
              <p:spPr>
                <a:xfrm rot="-5222763">
                  <a:off x="2957338"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8" name="椭圆 80"/>
            <p:cNvSpPr/>
            <p:nvPr/>
          </p:nvSpPr>
          <p:spPr bwMode="auto">
            <a:xfrm>
              <a:off x="1449791" y="856764"/>
              <a:ext cx="1268851" cy="1271594"/>
            </a:xfrm>
            <a:prstGeom prst="ellipse">
              <a:avLst/>
            </a:prstGeom>
            <a:solidFill>
              <a:srgbClr val="FFC00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grpSp>
        <p:nvGrpSpPr>
          <p:cNvPr id="101" name="组合 100"/>
          <p:cNvGrpSpPr/>
          <p:nvPr/>
        </p:nvGrpSpPr>
        <p:grpSpPr>
          <a:xfrm>
            <a:off x="7383463" y="2493963"/>
            <a:ext cx="527050" cy="528637"/>
            <a:chOff x="1192404" y="608225"/>
            <a:chExt cx="1755828" cy="1759616"/>
          </a:xfrm>
        </p:grpSpPr>
        <p:grpSp>
          <p:nvGrpSpPr>
            <p:cNvPr id="65555" name="组合 79"/>
            <p:cNvGrpSpPr/>
            <p:nvPr/>
          </p:nvGrpSpPr>
          <p:grpSpPr>
            <a:xfrm>
              <a:off x="1192404" y="608225"/>
              <a:ext cx="1755828" cy="1759616"/>
              <a:chOff x="6379729" y="2488774"/>
              <a:chExt cx="2513016" cy="2513016"/>
            </a:xfrm>
          </p:grpSpPr>
          <p:sp>
            <p:nvSpPr>
              <p:cNvPr id="104" name="任意多边形 82"/>
              <p:cNvSpPr/>
              <p:nvPr/>
            </p:nvSpPr>
            <p:spPr>
              <a:xfrm rot="3738964">
                <a:off x="6379727" y="2488776"/>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65557" name="任意多边形 83"/>
              <p:cNvGrpSpPr/>
              <p:nvPr/>
            </p:nvGrpSpPr>
            <p:grpSpPr>
              <a:xfrm>
                <a:off x="6401157" y="2490687"/>
                <a:ext cx="2494201" cy="2500354"/>
                <a:chOff x="4005072" y="1987296"/>
                <a:chExt cx="1316736" cy="1322832"/>
              </a:xfrm>
            </p:grpSpPr>
            <p:pic>
              <p:nvPicPr>
                <p:cNvPr id="65558" name="任意多边形 83"/>
                <p:cNvPicPr/>
                <p:nvPr/>
              </p:nvPicPr>
              <p:blipFill>
                <a:blip r:embed="rId4"/>
                <a:stretch>
                  <a:fillRect/>
                </a:stretch>
              </p:blipFill>
              <p:spPr>
                <a:xfrm>
                  <a:off x="4005072" y="1987296"/>
                  <a:ext cx="1316736" cy="1322832"/>
                </a:xfrm>
                <a:prstGeom prst="rect">
                  <a:avLst/>
                </a:prstGeom>
                <a:noFill/>
                <a:ln w="9525">
                  <a:noFill/>
                </a:ln>
              </p:spPr>
            </p:pic>
            <p:sp>
              <p:nvSpPr>
                <p:cNvPr id="65559" name="Text Box 29"/>
                <p:cNvSpPr txBox="1"/>
                <p:nvPr/>
              </p:nvSpPr>
              <p:spPr>
                <a:xfrm rot="-5222763">
                  <a:off x="4008076"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103" name="椭圆 80"/>
            <p:cNvSpPr/>
            <p:nvPr/>
          </p:nvSpPr>
          <p:spPr bwMode="auto">
            <a:xfrm>
              <a:off x="1449791" y="856764"/>
              <a:ext cx="1268851" cy="1271594"/>
            </a:xfrm>
            <a:prstGeom prst="ellipse">
              <a:avLst/>
            </a:prstGeom>
            <a:solidFill>
              <a:srgbClr val="FD7104"/>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grpSp>
        <p:nvGrpSpPr>
          <p:cNvPr id="116" name="组合 115"/>
          <p:cNvGrpSpPr/>
          <p:nvPr/>
        </p:nvGrpSpPr>
        <p:grpSpPr>
          <a:xfrm>
            <a:off x="7312025" y="1557338"/>
            <a:ext cx="466725" cy="468312"/>
            <a:chOff x="1192404" y="608225"/>
            <a:chExt cx="1755828" cy="1759616"/>
          </a:xfrm>
        </p:grpSpPr>
        <p:grpSp>
          <p:nvGrpSpPr>
            <p:cNvPr id="65562" name="组合 79"/>
            <p:cNvGrpSpPr/>
            <p:nvPr/>
          </p:nvGrpSpPr>
          <p:grpSpPr>
            <a:xfrm>
              <a:off x="1192404" y="608225"/>
              <a:ext cx="1755828" cy="1759616"/>
              <a:chOff x="6379729" y="2488774"/>
              <a:chExt cx="2513016" cy="2513016"/>
            </a:xfrm>
          </p:grpSpPr>
          <p:sp>
            <p:nvSpPr>
              <p:cNvPr id="119" name="任意多边形 82"/>
              <p:cNvSpPr/>
              <p:nvPr/>
            </p:nvSpPr>
            <p:spPr>
              <a:xfrm rot="3738964">
                <a:off x="6379732" y="2488771"/>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65564" name="任意多边形 83"/>
              <p:cNvGrpSpPr/>
              <p:nvPr/>
            </p:nvGrpSpPr>
            <p:grpSpPr>
              <a:xfrm>
                <a:off x="6393371" y="2490687"/>
                <a:ext cx="2505748" cy="2500354"/>
                <a:chOff x="7150608" y="1987296"/>
                <a:chExt cx="1322832" cy="1322832"/>
              </a:xfrm>
            </p:grpSpPr>
            <p:pic>
              <p:nvPicPr>
                <p:cNvPr id="65565" name="任意多边形 83"/>
                <p:cNvPicPr/>
                <p:nvPr/>
              </p:nvPicPr>
              <p:blipFill>
                <a:blip r:embed="rId5"/>
                <a:stretch>
                  <a:fillRect/>
                </a:stretch>
              </p:blipFill>
              <p:spPr>
                <a:xfrm>
                  <a:off x="7150608" y="1987296"/>
                  <a:ext cx="1322832" cy="1322832"/>
                </a:xfrm>
                <a:prstGeom prst="rect">
                  <a:avLst/>
                </a:prstGeom>
                <a:noFill/>
                <a:ln w="9525">
                  <a:noFill/>
                </a:ln>
              </p:spPr>
            </p:pic>
            <p:sp>
              <p:nvSpPr>
                <p:cNvPr id="65566" name="Text Box 38"/>
                <p:cNvSpPr txBox="1"/>
                <p:nvPr/>
              </p:nvSpPr>
              <p:spPr>
                <a:xfrm rot="-5222763">
                  <a:off x="7157722"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118" name="椭圆 80"/>
            <p:cNvSpPr/>
            <p:nvPr/>
          </p:nvSpPr>
          <p:spPr bwMode="auto">
            <a:xfrm>
              <a:off x="1449791" y="856764"/>
              <a:ext cx="1268851" cy="1271594"/>
            </a:xfrm>
            <a:prstGeom prst="ellipse">
              <a:avLst/>
            </a:prstGeom>
            <a:solidFill>
              <a:srgbClr val="C0000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grpSp>
        <p:nvGrpSpPr>
          <p:cNvPr id="106" name="组合 105"/>
          <p:cNvGrpSpPr/>
          <p:nvPr/>
        </p:nvGrpSpPr>
        <p:grpSpPr>
          <a:xfrm>
            <a:off x="3927475" y="2997200"/>
            <a:ext cx="466725" cy="468313"/>
            <a:chOff x="1192404" y="608225"/>
            <a:chExt cx="1755828" cy="1759616"/>
          </a:xfrm>
        </p:grpSpPr>
        <p:grpSp>
          <p:nvGrpSpPr>
            <p:cNvPr id="65569" name="组合 79"/>
            <p:cNvGrpSpPr/>
            <p:nvPr/>
          </p:nvGrpSpPr>
          <p:grpSpPr>
            <a:xfrm>
              <a:off x="1192404" y="608225"/>
              <a:ext cx="1755828" cy="1759616"/>
              <a:chOff x="6379729" y="2488774"/>
              <a:chExt cx="2513016" cy="2513016"/>
            </a:xfrm>
          </p:grpSpPr>
          <p:sp>
            <p:nvSpPr>
              <p:cNvPr id="109"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65571" name="任意多边形 83"/>
              <p:cNvGrpSpPr/>
              <p:nvPr/>
            </p:nvGrpSpPr>
            <p:grpSpPr>
              <a:xfrm>
                <a:off x="6393188" y="2490687"/>
                <a:ext cx="2505748" cy="2500354"/>
                <a:chOff x="5096256" y="1987296"/>
                <a:chExt cx="1322832" cy="1322832"/>
              </a:xfrm>
            </p:grpSpPr>
            <p:pic>
              <p:nvPicPr>
                <p:cNvPr id="65572" name="任意多边形 83"/>
                <p:cNvPicPr/>
                <p:nvPr/>
              </p:nvPicPr>
              <p:blipFill>
                <a:blip r:embed="rId6"/>
                <a:stretch>
                  <a:fillRect/>
                </a:stretch>
              </p:blipFill>
              <p:spPr>
                <a:xfrm>
                  <a:off x="5096256" y="1987296"/>
                  <a:ext cx="1322832" cy="1322832"/>
                </a:xfrm>
                <a:prstGeom prst="rect">
                  <a:avLst/>
                </a:prstGeom>
                <a:noFill/>
                <a:ln w="9525">
                  <a:noFill/>
                </a:ln>
              </p:spPr>
            </p:pic>
            <p:sp>
              <p:nvSpPr>
                <p:cNvPr id="65573" name="Text Box 47"/>
                <p:cNvSpPr txBox="1"/>
                <p:nvPr/>
              </p:nvSpPr>
              <p:spPr>
                <a:xfrm rot="-5222763">
                  <a:off x="510346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108" name="椭圆 80"/>
            <p:cNvSpPr/>
            <p:nvPr/>
          </p:nvSpPr>
          <p:spPr bwMode="auto">
            <a:xfrm>
              <a:off x="1449791" y="856764"/>
              <a:ext cx="1268851" cy="1271594"/>
            </a:xfrm>
            <a:prstGeom prst="ellipse">
              <a:avLst/>
            </a:prstGeom>
            <a:solidFill>
              <a:srgbClr val="595859"/>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grpSp>
        <p:nvGrpSpPr>
          <p:cNvPr id="51" name="组合 50"/>
          <p:cNvGrpSpPr/>
          <p:nvPr/>
        </p:nvGrpSpPr>
        <p:grpSpPr>
          <a:xfrm>
            <a:off x="7860620" y="1855169"/>
            <a:ext cx="461248" cy="461248"/>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solidFill>
                  <a:schemeClr val="tx1"/>
                </a:solidFill>
              </a:endParaRPr>
            </a:p>
          </p:txBody>
        </p:sp>
        <p:sp>
          <p:nvSpPr>
            <p:cNvPr id="54"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p>
          </p:txBody>
        </p:sp>
      </p:grpSp>
      <p:grpSp>
        <p:nvGrpSpPr>
          <p:cNvPr id="2" name="组合 50"/>
          <p:cNvGrpSpPr/>
          <p:nvPr/>
        </p:nvGrpSpPr>
        <p:grpSpPr>
          <a:xfrm>
            <a:off x="3755345" y="1628156"/>
            <a:ext cx="461248" cy="461249"/>
            <a:chOff x="304800" y="673100"/>
            <a:chExt cx="4000500" cy="4000500"/>
          </a:xfrm>
          <a:effectLst>
            <a:outerShdw blurRad="444500" dist="254000" dir="8100000" algn="tr" rotWithShape="0">
              <a:prstClr val="black">
                <a:alpha val="50000"/>
              </a:prstClr>
            </a:outerShdw>
          </a:effectLst>
        </p:grpSpPr>
        <p:sp>
          <p:nvSpPr>
            <p:cNvPr id="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solidFill>
                  <a:schemeClr val="tx1"/>
                </a:solidFill>
              </a:endParaRPr>
            </a:p>
          </p:txBody>
        </p:sp>
        <p:sp>
          <p:nvSpPr>
            <p:cNvPr id="4"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p>
          </p:txBody>
        </p:sp>
      </p:grpSp>
      <p:grpSp>
        <p:nvGrpSpPr>
          <p:cNvPr id="6" name="组合 50"/>
          <p:cNvGrpSpPr/>
          <p:nvPr/>
        </p:nvGrpSpPr>
        <p:grpSpPr>
          <a:xfrm>
            <a:off x="7532497" y="3277970"/>
            <a:ext cx="365196" cy="365197"/>
            <a:chOff x="304800" y="673100"/>
            <a:chExt cx="4000500" cy="4000500"/>
          </a:xfrm>
          <a:effectLst>
            <a:outerShdw blurRad="444500" dist="254000" dir="8100000" algn="tr" rotWithShape="0">
              <a:prstClr val="black">
                <a:alpha val="50000"/>
              </a:prstClr>
            </a:outerShdw>
          </a:effectLst>
        </p:grpSpPr>
        <p:sp>
          <p:nvSpPr>
            <p:cNvPr id="7"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solidFill>
                  <a:schemeClr val="tx1"/>
                </a:solidFill>
              </a:endParaRPr>
            </a:p>
          </p:txBody>
        </p:sp>
        <p:sp>
          <p:nvSpPr>
            <p:cNvPr id="8"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p>
          </p:txBody>
        </p:sp>
      </p:grpSp>
      <p:grpSp>
        <p:nvGrpSpPr>
          <p:cNvPr id="9" name="组合 50"/>
          <p:cNvGrpSpPr/>
          <p:nvPr/>
        </p:nvGrpSpPr>
        <p:grpSpPr>
          <a:xfrm>
            <a:off x="3300679" y="2138904"/>
            <a:ext cx="405218" cy="405218"/>
            <a:chOff x="304800" y="673100"/>
            <a:chExt cx="4000500" cy="4000500"/>
          </a:xfrm>
          <a:effectLst>
            <a:outerShdw blurRad="444500" dist="254000" dir="8100000" algn="tr" rotWithShape="0">
              <a:prstClr val="black">
                <a:alpha val="50000"/>
              </a:prstClr>
            </a:outerShdw>
          </a:effectLst>
        </p:grpSpPr>
        <p:sp>
          <p:nvSpPr>
            <p:cNvPr id="11"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solidFill>
                  <a:schemeClr val="tx1"/>
                </a:solidFill>
              </a:endParaRPr>
            </a:p>
          </p:txBody>
        </p:sp>
        <p:sp>
          <p:nvSpPr>
            <p:cNvPr id="12"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p>
          </p:txBody>
        </p:sp>
      </p:grpSp>
      <p:grpSp>
        <p:nvGrpSpPr>
          <p:cNvPr id="13" name="组合 50"/>
          <p:cNvGrpSpPr/>
          <p:nvPr/>
        </p:nvGrpSpPr>
        <p:grpSpPr>
          <a:xfrm>
            <a:off x="4669104" y="3358104"/>
            <a:ext cx="405218" cy="405218"/>
            <a:chOff x="304800" y="673100"/>
            <a:chExt cx="4000500" cy="4000500"/>
          </a:xfrm>
          <a:effectLst>
            <a:outerShdw blurRad="444500" dist="254000" dir="8100000" algn="tr" rotWithShape="0">
              <a:prstClr val="black">
                <a:alpha val="50000"/>
              </a:prstClr>
            </a:outerShdw>
          </a:effectLst>
        </p:grpSpPr>
        <p:sp>
          <p:nvSpPr>
            <p:cNvPr id="14"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solidFill>
                  <a:schemeClr val="tx1"/>
                </a:solidFill>
              </a:endParaRPr>
            </a:p>
          </p:txBody>
        </p:sp>
        <p:sp>
          <p:nvSpPr>
            <p:cNvPr id="15"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p>
          </p:txBody>
        </p:sp>
      </p:grpSp>
      <p:grpSp>
        <p:nvGrpSpPr>
          <p:cNvPr id="16" name="组合 50"/>
          <p:cNvGrpSpPr/>
          <p:nvPr/>
        </p:nvGrpSpPr>
        <p:grpSpPr>
          <a:xfrm>
            <a:off x="7007034" y="1045945"/>
            <a:ext cx="365197" cy="365197"/>
            <a:chOff x="304800" y="673100"/>
            <a:chExt cx="4000500" cy="4000500"/>
          </a:xfrm>
          <a:effectLst>
            <a:outerShdw blurRad="444500" dist="254000" dir="8100000" algn="tr" rotWithShape="0">
              <a:prstClr val="black">
                <a:alpha val="50000"/>
              </a:prstClr>
            </a:outerShdw>
          </a:effectLst>
        </p:grpSpPr>
        <p:sp>
          <p:nvSpPr>
            <p:cNvPr id="17"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solidFill>
                  <a:schemeClr val="tx1"/>
                </a:solidFill>
              </a:endParaRPr>
            </a:p>
          </p:txBody>
        </p:sp>
        <p:sp>
          <p:nvSpPr>
            <p:cNvPr id="18"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p>
          </p:txBody>
        </p:sp>
      </p:grpSp>
      <p:grpSp>
        <p:nvGrpSpPr>
          <p:cNvPr id="111" name="组合 110"/>
          <p:cNvGrpSpPr/>
          <p:nvPr/>
        </p:nvGrpSpPr>
        <p:grpSpPr>
          <a:xfrm>
            <a:off x="6808788" y="2997200"/>
            <a:ext cx="466725" cy="468313"/>
            <a:chOff x="1192404" y="608225"/>
            <a:chExt cx="1755828" cy="1759616"/>
          </a:xfrm>
        </p:grpSpPr>
        <p:grpSp>
          <p:nvGrpSpPr>
            <p:cNvPr id="65582" name="组合 79"/>
            <p:cNvGrpSpPr/>
            <p:nvPr/>
          </p:nvGrpSpPr>
          <p:grpSpPr>
            <a:xfrm>
              <a:off x="1192404" y="608225"/>
              <a:ext cx="1755828" cy="1759616"/>
              <a:chOff x="6379729" y="2488774"/>
              <a:chExt cx="2513016" cy="2513016"/>
            </a:xfrm>
          </p:grpSpPr>
          <p:sp>
            <p:nvSpPr>
              <p:cNvPr id="11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65584" name="任意多边形 83"/>
              <p:cNvGrpSpPr/>
              <p:nvPr/>
            </p:nvGrpSpPr>
            <p:grpSpPr>
              <a:xfrm>
                <a:off x="6400992" y="2490687"/>
                <a:ext cx="2494201" cy="2500354"/>
                <a:chOff x="6114288" y="1987296"/>
                <a:chExt cx="1316736" cy="1322832"/>
              </a:xfrm>
            </p:grpSpPr>
            <p:pic>
              <p:nvPicPr>
                <p:cNvPr id="65585" name="任意多边形 83"/>
                <p:cNvPicPr/>
                <p:nvPr/>
              </p:nvPicPr>
              <p:blipFill>
                <a:blip r:embed="rId7"/>
                <a:stretch>
                  <a:fillRect/>
                </a:stretch>
              </p:blipFill>
              <p:spPr>
                <a:xfrm>
                  <a:off x="6114288" y="1987296"/>
                  <a:ext cx="1316736" cy="1322832"/>
                </a:xfrm>
                <a:prstGeom prst="rect">
                  <a:avLst/>
                </a:prstGeom>
                <a:noFill/>
                <a:ln w="9525">
                  <a:noFill/>
                </a:ln>
              </p:spPr>
            </p:pic>
            <p:sp>
              <p:nvSpPr>
                <p:cNvPr id="65586" name="Text Box 62"/>
                <p:cNvSpPr txBox="1"/>
                <p:nvPr/>
              </p:nvSpPr>
              <p:spPr>
                <a:xfrm rot="-5222763">
                  <a:off x="6117379"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113" name="椭圆 80"/>
            <p:cNvSpPr/>
            <p:nvPr/>
          </p:nvSpPr>
          <p:spPr bwMode="auto">
            <a:xfrm>
              <a:off x="1449791" y="856764"/>
              <a:ext cx="1268851" cy="1271594"/>
            </a:xfrm>
            <a:prstGeom prst="ellipse">
              <a:avLst/>
            </a:prstGeom>
            <a:solidFill>
              <a:schemeClr val="accent2">
                <a:lumMod val="50000"/>
              </a:schemeClr>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970818" name="文本框 33"/>
          <p:cNvSpPr txBox="1"/>
          <p:nvPr/>
        </p:nvSpPr>
        <p:spPr>
          <a:xfrm>
            <a:off x="4179888" y="3789363"/>
            <a:ext cx="3576637" cy="914400"/>
          </a:xfrm>
          <a:prstGeom prst="rect">
            <a:avLst/>
          </a:prstGeom>
          <a:noFill/>
          <a:ln w="9525">
            <a:noFill/>
          </a:ln>
        </p:spPr>
        <p:txBody>
          <a:bodyPr lIns="91431" tIns="45715" rIns="91431" bIns="45715" anchor="ctr" anchorCtr="0">
            <a:spAutoFit/>
          </a:bodyPr>
          <a:p>
            <a:pPr algn="ctr"/>
            <a:r>
              <a:rPr lang="zh-CN" altLang="en-US" sz="5400">
                <a:latin typeface="Impact" panose="020B0806030902050204" pitchFamily="34" charset="0"/>
                <a:ea typeface="方正大黑简体" pitchFamily="65" charset="-122"/>
              </a:rPr>
              <a:t>第四部分</a:t>
            </a:r>
            <a:endParaRPr lang="zh-CN" altLang="en-US" sz="5400">
              <a:latin typeface="Impact" panose="020B0806030902050204" pitchFamily="34" charset="0"/>
              <a:ea typeface="方正大黑简体" pitchFamily="65" charset="-122"/>
            </a:endParaRPr>
          </a:p>
        </p:txBody>
      </p:sp>
      <p:grpSp>
        <p:nvGrpSpPr>
          <p:cNvPr id="970819" name="Group 67"/>
          <p:cNvGrpSpPr/>
          <p:nvPr/>
        </p:nvGrpSpPr>
        <p:grpSpPr>
          <a:xfrm>
            <a:off x="3673475" y="4724400"/>
            <a:ext cx="4586288" cy="576263"/>
            <a:chOff x="4522" y="2750"/>
            <a:chExt cx="4861" cy="552"/>
          </a:xfrm>
        </p:grpSpPr>
        <p:sp>
          <p:nvSpPr>
            <p:cNvPr id="5" name="圆角矩形 4"/>
            <p:cNvSpPr>
              <a:spLocks noChangeArrowheads="1"/>
            </p:cNvSpPr>
            <p:nvPr/>
          </p:nvSpPr>
          <p:spPr bwMode="auto">
            <a:xfrm>
              <a:off x="4522" y="2750"/>
              <a:ext cx="4861" cy="552"/>
            </a:xfrm>
            <a:prstGeom prst="roundRect">
              <a:avLst>
                <a:gd name="adj" fmla="val 50000"/>
              </a:avLst>
            </a:prstGeom>
            <a:gradFill rotWithShape="1">
              <a:gsLst>
                <a:gs pos="0">
                  <a:srgbClr val="FAFAFA"/>
                </a:gs>
                <a:gs pos="74001">
                  <a:srgbClr val="D7D7D7"/>
                </a:gs>
                <a:gs pos="83000">
                  <a:srgbClr val="D7D7D7"/>
                </a:gs>
                <a:gs pos="100000">
                  <a:srgbClr val="E4E4E4"/>
                </a:gs>
              </a:gsLst>
              <a:lin ang="5400000" scaled="1"/>
            </a:gradFill>
            <a:ln w="12700" algn="ctr">
              <a:solidFill>
                <a:srgbClr val="7F7F7F"/>
              </a:solidFill>
              <a:miter lim="800000"/>
            </a:ln>
          </p:spPr>
          <p:txBody>
            <a:bodyPr lIns="91477" tIns="45738" rIns="91477" bIns="45738" anchor="ctr"/>
            <a:lstStyle/>
            <a:p>
              <a:pPr algn="ctr" fontAlgn="auto">
                <a:spcBef>
                  <a:spcPts val="0"/>
                </a:spcBef>
                <a:spcAft>
                  <a:spcPts val="0"/>
                </a:spcAft>
                <a:defRPr/>
              </a:pPr>
              <a:endParaRPr lang="zh-CN" altLang="en-US" sz="1800" strike="noStrike" noProof="1">
                <a:solidFill>
                  <a:schemeClr val="lt1"/>
                </a:solidFill>
                <a:latin typeface="+mn-lt"/>
                <a:ea typeface="+mn-ea"/>
              </a:endParaRPr>
            </a:p>
          </p:txBody>
        </p:sp>
        <p:sp>
          <p:nvSpPr>
            <p:cNvPr id="10" name="任意多边形 9"/>
            <p:cNvSpPr/>
            <p:nvPr/>
          </p:nvSpPr>
          <p:spPr>
            <a:xfrm>
              <a:off x="4522" y="2750"/>
              <a:ext cx="4849" cy="297"/>
            </a:xfrm>
            <a:custGeom>
              <a:avLst/>
              <a:gdLst>
                <a:gd name="connsiteX0" fmla="*/ 368300 w 6483350"/>
                <a:gd name="connsiteY0" fmla="*/ 0 h 396875"/>
                <a:gd name="connsiteX1" fmla="*/ 6115050 w 6483350"/>
                <a:gd name="connsiteY1" fmla="*/ 0 h 396875"/>
                <a:gd name="connsiteX2" fmla="*/ 6483350 w 6483350"/>
                <a:gd name="connsiteY2" fmla="*/ 368300 h 396875"/>
                <a:gd name="connsiteX3" fmla="*/ 6477581 w 6483350"/>
                <a:gd name="connsiteY3" fmla="*/ 396875 h 396875"/>
                <a:gd name="connsiteX4" fmla="*/ 5769 w 6483350"/>
                <a:gd name="connsiteY4" fmla="*/ 396875 h 396875"/>
                <a:gd name="connsiteX5" fmla="*/ 0 w 6483350"/>
                <a:gd name="connsiteY5" fmla="*/ 368300 h 396875"/>
                <a:gd name="connsiteX6" fmla="*/ 368300 w 6483350"/>
                <a:gd name="connsiteY6"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3350" h="396875">
                  <a:moveTo>
                    <a:pt x="368300" y="0"/>
                  </a:moveTo>
                  <a:lnTo>
                    <a:pt x="6115050" y="0"/>
                  </a:lnTo>
                  <a:cubicBezTo>
                    <a:pt x="6318456" y="0"/>
                    <a:pt x="6483350" y="164894"/>
                    <a:pt x="6483350" y="368300"/>
                  </a:cubicBezTo>
                  <a:lnTo>
                    <a:pt x="6477581" y="396875"/>
                  </a:lnTo>
                  <a:lnTo>
                    <a:pt x="5769" y="396875"/>
                  </a:lnTo>
                  <a:lnTo>
                    <a:pt x="0" y="368300"/>
                  </a:lnTo>
                  <a:cubicBezTo>
                    <a:pt x="0" y="164894"/>
                    <a:pt x="164894" y="0"/>
                    <a:pt x="368300" y="0"/>
                  </a:cubicBezTo>
                  <a:close/>
                </a:path>
              </a:pathLst>
            </a:cu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strike="noStrike" noProof="1"/>
            </a:p>
          </p:txBody>
        </p:sp>
      </p:grpSp>
      <p:sp>
        <p:nvSpPr>
          <p:cNvPr id="970822" name="圆角矩形 606"/>
          <p:cNvSpPr/>
          <p:nvPr/>
        </p:nvSpPr>
        <p:spPr>
          <a:xfrm>
            <a:off x="3578225" y="4662488"/>
            <a:ext cx="4537075" cy="711200"/>
          </a:xfrm>
          <a:prstGeom prst="roundRect">
            <a:avLst>
              <a:gd name="adj" fmla="val 16667"/>
            </a:avLst>
          </a:prstGeom>
          <a:noFill/>
          <a:ln w="9525">
            <a:noFill/>
          </a:ln>
        </p:spPr>
        <p:txBody>
          <a:bodyPr lIns="91477" tIns="45738" rIns="91477" bIns="45738" anchor="ctr" anchorCtr="0"/>
          <a:p>
            <a:pPr algn="ctr"/>
            <a:r>
              <a:rPr lang="zh-CN" altLang="en-US" sz="3200">
                <a:latin typeface="微软雅黑" panose="020B0503020204020204" pitchFamily="34" charset="-122"/>
                <a:ea typeface="微软雅黑" panose="020B0503020204020204" pitchFamily="34" charset="-122"/>
              </a:rPr>
              <a:t>教学反思</a:t>
            </a:r>
            <a:endParaRPr lang="zh-CN" altLang="zh-CN" sz="3200">
              <a:latin typeface="微软雅黑" panose="020B0503020204020204" pitchFamily="34" charset="-122"/>
              <a:ea typeface="微软雅黑" panose="020B0503020204020204" pitchFamily="34" charset="-122"/>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70824"/>
                                        </p:tgtEl>
                                        <p:attrNameLst>
                                          <p:attrName>style.visibility</p:attrName>
                                        </p:attrNameLst>
                                      </p:cBhvr>
                                      <p:to>
                                        <p:strVal val="visible"/>
                                      </p:to>
                                    </p:set>
                                    <p:anim calcmode="lin" valueType="num">
                                      <p:cBhvr>
                                        <p:cTn id="7" dur="1000" fill="hold"/>
                                        <p:tgtEl>
                                          <p:spTgt spid="970824"/>
                                        </p:tgtEl>
                                        <p:attrNameLst>
                                          <p:attrName>ppt_w</p:attrName>
                                        </p:attrNameLst>
                                      </p:cBhvr>
                                      <p:tavLst>
                                        <p:tav tm="0">
                                          <p:val>
                                            <p:fltVal val="0.000000"/>
                                          </p:val>
                                        </p:tav>
                                        <p:tav tm="100000">
                                          <p:val>
                                            <p:strVal val="#ppt_w"/>
                                          </p:val>
                                        </p:tav>
                                      </p:tavLst>
                                    </p:anim>
                                    <p:anim calcmode="lin" valueType="num">
                                      <p:cBhvr>
                                        <p:cTn id="8" dur="1000" fill="hold"/>
                                        <p:tgtEl>
                                          <p:spTgt spid="970824"/>
                                        </p:tgtEl>
                                        <p:attrNameLst>
                                          <p:attrName>ppt_h</p:attrName>
                                        </p:attrNameLst>
                                      </p:cBhvr>
                                      <p:tavLst>
                                        <p:tav tm="0">
                                          <p:val>
                                            <p:fltVal val="0.000000"/>
                                          </p:val>
                                        </p:tav>
                                        <p:tav tm="100000">
                                          <p:val>
                                            <p:strVal val="#ppt_h"/>
                                          </p:val>
                                        </p:tav>
                                      </p:tavLst>
                                    </p:anim>
                                    <p:anim calcmode="lin" valueType="num">
                                      <p:cBhvr>
                                        <p:cTn id="9" dur="1000" fill="hold"/>
                                        <p:tgtEl>
                                          <p:spTgt spid="970824"/>
                                        </p:tgtEl>
                                        <p:attrNameLst>
                                          <p:attrName>ppt_x</p:attrName>
                                        </p:attrNameLst>
                                      </p:cBhvr>
                                      <p:tavLst>
                                        <p:tav tm="0" fmla="#ppt_x+(cos(-2*pi*(1-$))*-#ppt_x-sin(-2*pi*(1-$))*(1-#ppt_y))*(1-$)">
                                          <p:val>
                                            <p:fltVal val="0.000000"/>
                                          </p:val>
                                        </p:tav>
                                        <p:tav tm="100000">
                                          <p:val>
                                            <p:fltVal val="1.000000"/>
                                          </p:val>
                                        </p:tav>
                                      </p:tavLst>
                                    </p:anim>
                                    <p:anim calcmode="lin" valueType="num">
                                      <p:cBhvr>
                                        <p:cTn id="10" dur="1000" fill="hold"/>
                                        <p:tgtEl>
                                          <p:spTgt spid="970824"/>
                                        </p:tgtEl>
                                        <p:attrNameLst>
                                          <p:attrName>ppt_y</p:attrName>
                                        </p:attrNameLst>
                                      </p:cBhvr>
                                      <p:tavLst>
                                        <p:tav tm="0" fmla="#ppt_y+(sin(-2*pi*(1-$))*-#ppt_x+cos(-2*pi*(1-$))*(1-#ppt_y))*(1-$)">
                                          <p:val>
                                            <p:fltVal val="0.000000"/>
                                          </p:val>
                                        </p:tav>
                                        <p:tav tm="100000">
                                          <p:val>
                                            <p:fltVal val="1.000000"/>
                                          </p:val>
                                        </p:tav>
                                      </p:tavLst>
                                    </p:anim>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970757"/>
                                        </p:tgtEl>
                                        <p:attrNameLst>
                                          <p:attrName>style.visibility</p:attrName>
                                        </p:attrNameLst>
                                      </p:cBhvr>
                                      <p:to>
                                        <p:strVal val="visible"/>
                                      </p:to>
                                    </p:set>
                                    <p:animEffect transition="in" filter="fade">
                                      <p:cBhvr>
                                        <p:cTn id="14" dur="1000"/>
                                        <p:tgtEl>
                                          <p:spTgt spid="970757"/>
                                        </p:tgtEl>
                                      </p:cBhvr>
                                    </p:animEffect>
                                    <p:anim calcmode="lin" valueType="num">
                                      <p:cBhvr>
                                        <p:cTn id="15" dur="1000" fill="hold"/>
                                        <p:tgtEl>
                                          <p:spTgt spid="970757"/>
                                        </p:tgtEl>
                                        <p:attrNameLst>
                                          <p:attrName>ppt_x</p:attrName>
                                        </p:attrNameLst>
                                      </p:cBhvr>
                                      <p:tavLst>
                                        <p:tav tm="0">
                                          <p:val>
                                            <p:strVal val="#ppt_x"/>
                                          </p:val>
                                        </p:tav>
                                        <p:tav tm="100000">
                                          <p:val>
                                            <p:strVal val="#ppt_x"/>
                                          </p:val>
                                        </p:tav>
                                      </p:tavLst>
                                    </p:anim>
                                    <p:anim calcmode="lin" valueType="num">
                                      <p:cBhvr>
                                        <p:cTn id="16" dur="1000" fill="hold"/>
                                        <p:tgtEl>
                                          <p:spTgt spid="970757"/>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31" presetClass="entr" presetSubtype="0" fill="hold" nodeType="afterEffect">
                                  <p:stCondLst>
                                    <p:cond delay="0"/>
                                  </p:stCondLst>
                                  <p:iterate type="lt">
                                    <p:tmPct val="5000"/>
                                  </p:iterate>
                                  <p:childTnLst>
                                    <p:set>
                                      <p:cBhvr>
                                        <p:cTn id="19" dur="1" fill="hold">
                                          <p:stCondLst>
                                            <p:cond delay="0"/>
                                          </p:stCondLst>
                                        </p:cTn>
                                        <p:tgtEl>
                                          <p:spTgt spid="91"/>
                                        </p:tgtEl>
                                        <p:attrNameLst>
                                          <p:attrName>style.visibility</p:attrName>
                                        </p:attrNameLst>
                                      </p:cBhvr>
                                      <p:to>
                                        <p:strVal val="visible"/>
                                      </p:to>
                                    </p:set>
                                    <p:anim calcmode="lin" valueType="num">
                                      <p:cBhvr>
                                        <p:cTn id="20" dur="2000" fill="hold"/>
                                        <p:tgtEl>
                                          <p:spTgt spid="91"/>
                                        </p:tgtEl>
                                        <p:attrNameLst>
                                          <p:attrName>ppt_w</p:attrName>
                                        </p:attrNameLst>
                                      </p:cBhvr>
                                      <p:tavLst>
                                        <p:tav tm="0">
                                          <p:val>
                                            <p:fltVal val="0.000000"/>
                                          </p:val>
                                        </p:tav>
                                        <p:tav tm="100000">
                                          <p:val>
                                            <p:strVal val="#ppt_w"/>
                                          </p:val>
                                        </p:tav>
                                      </p:tavLst>
                                    </p:anim>
                                    <p:anim calcmode="lin" valueType="num">
                                      <p:cBhvr>
                                        <p:cTn id="21" dur="2000" fill="hold"/>
                                        <p:tgtEl>
                                          <p:spTgt spid="91"/>
                                        </p:tgtEl>
                                        <p:attrNameLst>
                                          <p:attrName>ppt_h</p:attrName>
                                        </p:attrNameLst>
                                      </p:cBhvr>
                                      <p:tavLst>
                                        <p:tav tm="0">
                                          <p:val>
                                            <p:fltVal val="0.000000"/>
                                          </p:val>
                                        </p:tav>
                                        <p:tav tm="100000">
                                          <p:val>
                                            <p:strVal val="#ppt_h"/>
                                          </p:val>
                                        </p:tav>
                                      </p:tavLst>
                                    </p:anim>
                                    <p:anim calcmode="lin" valueType="num">
                                      <p:cBhvr>
                                        <p:cTn id="22" dur="2000" fill="hold"/>
                                        <p:tgtEl>
                                          <p:spTgt spid="91"/>
                                        </p:tgtEl>
                                        <p:attrNameLst>
                                          <p:attrName>style.rotation</p:attrName>
                                        </p:attrNameLst>
                                      </p:cBhvr>
                                      <p:tavLst>
                                        <p:tav tm="0">
                                          <p:val>
                                            <p:fltVal val="90.000000"/>
                                          </p:val>
                                        </p:tav>
                                        <p:tav tm="100000">
                                          <p:val>
                                            <p:fltVal val="0.000000"/>
                                          </p:val>
                                        </p:tav>
                                      </p:tavLst>
                                    </p:anim>
                                    <p:animEffect transition="in" filter="fade">
                                      <p:cBhvr>
                                        <p:cTn id="23" dur="2000"/>
                                        <p:tgtEl>
                                          <p:spTgt spid="91"/>
                                        </p:tgtEl>
                                      </p:cBhvr>
                                    </p:animEffect>
                                  </p:childTnLst>
                                </p:cTn>
                              </p:par>
                              <p:par>
                                <p:cTn id="24" presetID="31" presetClass="entr" presetSubtype="0" fill="hold" nodeType="withEffect">
                                  <p:stCondLst>
                                    <p:cond delay="0"/>
                                  </p:stCondLst>
                                  <p:iterate type="lt">
                                    <p:tmPct val="5000"/>
                                  </p:iterate>
                                  <p:childTnLst>
                                    <p:set>
                                      <p:cBhvr>
                                        <p:cTn id="25" dur="1" fill="hold">
                                          <p:stCondLst>
                                            <p:cond delay="0"/>
                                          </p:stCondLst>
                                        </p:cTn>
                                        <p:tgtEl>
                                          <p:spTgt spid="106"/>
                                        </p:tgtEl>
                                        <p:attrNameLst>
                                          <p:attrName>style.visibility</p:attrName>
                                        </p:attrNameLst>
                                      </p:cBhvr>
                                      <p:to>
                                        <p:strVal val="visible"/>
                                      </p:to>
                                    </p:set>
                                    <p:anim calcmode="lin" valueType="num">
                                      <p:cBhvr>
                                        <p:cTn id="26" dur="2000" fill="hold"/>
                                        <p:tgtEl>
                                          <p:spTgt spid="106"/>
                                        </p:tgtEl>
                                        <p:attrNameLst>
                                          <p:attrName>ppt_w</p:attrName>
                                        </p:attrNameLst>
                                      </p:cBhvr>
                                      <p:tavLst>
                                        <p:tav tm="0">
                                          <p:val>
                                            <p:fltVal val="0.000000"/>
                                          </p:val>
                                        </p:tav>
                                        <p:tav tm="100000">
                                          <p:val>
                                            <p:strVal val="#ppt_w"/>
                                          </p:val>
                                        </p:tav>
                                      </p:tavLst>
                                    </p:anim>
                                    <p:anim calcmode="lin" valueType="num">
                                      <p:cBhvr>
                                        <p:cTn id="27" dur="2000" fill="hold"/>
                                        <p:tgtEl>
                                          <p:spTgt spid="106"/>
                                        </p:tgtEl>
                                        <p:attrNameLst>
                                          <p:attrName>ppt_h</p:attrName>
                                        </p:attrNameLst>
                                      </p:cBhvr>
                                      <p:tavLst>
                                        <p:tav tm="0">
                                          <p:val>
                                            <p:fltVal val="0.000000"/>
                                          </p:val>
                                        </p:tav>
                                        <p:tav tm="100000">
                                          <p:val>
                                            <p:strVal val="#ppt_h"/>
                                          </p:val>
                                        </p:tav>
                                      </p:tavLst>
                                    </p:anim>
                                    <p:anim calcmode="lin" valueType="num">
                                      <p:cBhvr>
                                        <p:cTn id="28" dur="2000" fill="hold"/>
                                        <p:tgtEl>
                                          <p:spTgt spid="106"/>
                                        </p:tgtEl>
                                        <p:attrNameLst>
                                          <p:attrName>style.rotation</p:attrName>
                                        </p:attrNameLst>
                                      </p:cBhvr>
                                      <p:tavLst>
                                        <p:tav tm="0">
                                          <p:val>
                                            <p:fltVal val="90.000000"/>
                                          </p:val>
                                        </p:tav>
                                        <p:tav tm="100000">
                                          <p:val>
                                            <p:fltVal val="0.000000"/>
                                          </p:val>
                                        </p:tav>
                                      </p:tavLst>
                                    </p:anim>
                                    <p:animEffect transition="in" filter="fade">
                                      <p:cBhvr>
                                        <p:cTn id="29" dur="2000"/>
                                        <p:tgtEl>
                                          <p:spTgt spid="106"/>
                                        </p:tgtEl>
                                      </p:cBhvr>
                                    </p:animEffect>
                                  </p:childTnLst>
                                </p:cTn>
                              </p:par>
                              <p:par>
                                <p:cTn id="30" presetID="31" presetClass="entr" presetSubtype="0" fill="hold" nodeType="withEffect">
                                  <p:stCondLst>
                                    <p:cond delay="0"/>
                                  </p:stCondLst>
                                  <p:iterate type="lt">
                                    <p:tmPct val="5000"/>
                                  </p:iterate>
                                  <p:childTnLst>
                                    <p:set>
                                      <p:cBhvr>
                                        <p:cTn id="31" dur="1" fill="hold">
                                          <p:stCondLst>
                                            <p:cond delay="0"/>
                                          </p:stCondLst>
                                        </p:cTn>
                                        <p:tgtEl>
                                          <p:spTgt spid="51"/>
                                        </p:tgtEl>
                                        <p:attrNameLst>
                                          <p:attrName>style.visibility</p:attrName>
                                        </p:attrNameLst>
                                      </p:cBhvr>
                                      <p:to>
                                        <p:strVal val="visible"/>
                                      </p:to>
                                    </p:set>
                                    <p:anim calcmode="lin" valueType="num">
                                      <p:cBhvr>
                                        <p:cTn id="32" dur="2000" fill="hold"/>
                                        <p:tgtEl>
                                          <p:spTgt spid="51"/>
                                        </p:tgtEl>
                                        <p:attrNameLst>
                                          <p:attrName>ppt_w</p:attrName>
                                        </p:attrNameLst>
                                      </p:cBhvr>
                                      <p:tavLst>
                                        <p:tav tm="0">
                                          <p:val>
                                            <p:fltVal val="0.000000"/>
                                          </p:val>
                                        </p:tav>
                                        <p:tav tm="100000">
                                          <p:val>
                                            <p:strVal val="#ppt_w"/>
                                          </p:val>
                                        </p:tav>
                                      </p:tavLst>
                                    </p:anim>
                                    <p:anim calcmode="lin" valueType="num">
                                      <p:cBhvr>
                                        <p:cTn id="33" dur="2000" fill="hold"/>
                                        <p:tgtEl>
                                          <p:spTgt spid="51"/>
                                        </p:tgtEl>
                                        <p:attrNameLst>
                                          <p:attrName>ppt_h</p:attrName>
                                        </p:attrNameLst>
                                      </p:cBhvr>
                                      <p:tavLst>
                                        <p:tav tm="0">
                                          <p:val>
                                            <p:fltVal val="0.000000"/>
                                          </p:val>
                                        </p:tav>
                                        <p:tav tm="100000">
                                          <p:val>
                                            <p:strVal val="#ppt_h"/>
                                          </p:val>
                                        </p:tav>
                                      </p:tavLst>
                                    </p:anim>
                                    <p:anim calcmode="lin" valueType="num">
                                      <p:cBhvr>
                                        <p:cTn id="34" dur="2000" fill="hold"/>
                                        <p:tgtEl>
                                          <p:spTgt spid="51"/>
                                        </p:tgtEl>
                                        <p:attrNameLst>
                                          <p:attrName>style.rotation</p:attrName>
                                        </p:attrNameLst>
                                      </p:cBhvr>
                                      <p:tavLst>
                                        <p:tav tm="0">
                                          <p:val>
                                            <p:fltVal val="90.000000"/>
                                          </p:val>
                                        </p:tav>
                                        <p:tav tm="100000">
                                          <p:val>
                                            <p:fltVal val="0.000000"/>
                                          </p:val>
                                        </p:tav>
                                      </p:tavLst>
                                    </p:anim>
                                    <p:animEffect transition="in" filter="fade">
                                      <p:cBhvr>
                                        <p:cTn id="35" dur="2000"/>
                                        <p:tgtEl>
                                          <p:spTgt spid="51"/>
                                        </p:tgtEl>
                                      </p:cBhvr>
                                    </p:animEffect>
                                  </p:childTnLst>
                                </p:cTn>
                              </p:par>
                              <p:par>
                                <p:cTn id="36" presetID="31" presetClass="entr" presetSubtype="0" fill="hold" nodeType="withEffect">
                                  <p:stCondLst>
                                    <p:cond delay="0"/>
                                  </p:stCondLst>
                                  <p:iterate type="lt">
                                    <p:tmPct val="5000"/>
                                  </p:iterate>
                                  <p:childTnLst>
                                    <p:set>
                                      <p:cBhvr>
                                        <p:cTn id="37" dur="1" fill="hold">
                                          <p:stCondLst>
                                            <p:cond delay="0"/>
                                          </p:stCondLst>
                                        </p:cTn>
                                        <p:tgtEl>
                                          <p:spTgt spid="116"/>
                                        </p:tgtEl>
                                        <p:attrNameLst>
                                          <p:attrName>style.visibility</p:attrName>
                                        </p:attrNameLst>
                                      </p:cBhvr>
                                      <p:to>
                                        <p:strVal val="visible"/>
                                      </p:to>
                                    </p:set>
                                    <p:anim calcmode="lin" valueType="num">
                                      <p:cBhvr>
                                        <p:cTn id="38" dur="2000" fill="hold"/>
                                        <p:tgtEl>
                                          <p:spTgt spid="116"/>
                                        </p:tgtEl>
                                        <p:attrNameLst>
                                          <p:attrName>ppt_w</p:attrName>
                                        </p:attrNameLst>
                                      </p:cBhvr>
                                      <p:tavLst>
                                        <p:tav tm="0">
                                          <p:val>
                                            <p:fltVal val="0.000000"/>
                                          </p:val>
                                        </p:tav>
                                        <p:tav tm="100000">
                                          <p:val>
                                            <p:strVal val="#ppt_w"/>
                                          </p:val>
                                        </p:tav>
                                      </p:tavLst>
                                    </p:anim>
                                    <p:anim calcmode="lin" valueType="num">
                                      <p:cBhvr>
                                        <p:cTn id="39" dur="2000" fill="hold"/>
                                        <p:tgtEl>
                                          <p:spTgt spid="116"/>
                                        </p:tgtEl>
                                        <p:attrNameLst>
                                          <p:attrName>ppt_h</p:attrName>
                                        </p:attrNameLst>
                                      </p:cBhvr>
                                      <p:tavLst>
                                        <p:tav tm="0">
                                          <p:val>
                                            <p:fltVal val="0.000000"/>
                                          </p:val>
                                        </p:tav>
                                        <p:tav tm="100000">
                                          <p:val>
                                            <p:strVal val="#ppt_h"/>
                                          </p:val>
                                        </p:tav>
                                      </p:tavLst>
                                    </p:anim>
                                    <p:anim calcmode="lin" valueType="num">
                                      <p:cBhvr>
                                        <p:cTn id="40" dur="2000" fill="hold"/>
                                        <p:tgtEl>
                                          <p:spTgt spid="116"/>
                                        </p:tgtEl>
                                        <p:attrNameLst>
                                          <p:attrName>style.rotation</p:attrName>
                                        </p:attrNameLst>
                                      </p:cBhvr>
                                      <p:tavLst>
                                        <p:tav tm="0">
                                          <p:val>
                                            <p:fltVal val="90.000000"/>
                                          </p:val>
                                        </p:tav>
                                        <p:tav tm="100000">
                                          <p:val>
                                            <p:fltVal val="0.000000"/>
                                          </p:val>
                                        </p:tav>
                                      </p:tavLst>
                                    </p:anim>
                                    <p:animEffect transition="in" filter="fade">
                                      <p:cBhvr>
                                        <p:cTn id="41" dur="2000"/>
                                        <p:tgtEl>
                                          <p:spTgt spid="116"/>
                                        </p:tgtEl>
                                      </p:cBhvr>
                                    </p:animEffect>
                                  </p:childTnLst>
                                </p:cTn>
                              </p:par>
                              <p:par>
                                <p:cTn id="42" presetID="31" presetClass="entr" presetSubtype="0" fill="hold" nodeType="withEffect">
                                  <p:stCondLst>
                                    <p:cond delay="0"/>
                                  </p:stCondLst>
                                  <p:iterate type="lt">
                                    <p:tmPct val="5000"/>
                                  </p:iterate>
                                  <p:childTnLst>
                                    <p:set>
                                      <p:cBhvr>
                                        <p:cTn id="43" dur="1" fill="hold">
                                          <p:stCondLst>
                                            <p:cond delay="0"/>
                                          </p:stCondLst>
                                        </p:cTn>
                                        <p:tgtEl>
                                          <p:spTgt spid="9"/>
                                        </p:tgtEl>
                                        <p:attrNameLst>
                                          <p:attrName>style.visibility</p:attrName>
                                        </p:attrNameLst>
                                      </p:cBhvr>
                                      <p:to>
                                        <p:strVal val="visible"/>
                                      </p:to>
                                    </p:set>
                                    <p:anim calcmode="lin" valueType="num">
                                      <p:cBhvr>
                                        <p:cTn id="44" dur="2000" fill="hold"/>
                                        <p:tgtEl>
                                          <p:spTgt spid="9"/>
                                        </p:tgtEl>
                                        <p:attrNameLst>
                                          <p:attrName>ppt_w</p:attrName>
                                        </p:attrNameLst>
                                      </p:cBhvr>
                                      <p:tavLst>
                                        <p:tav tm="0">
                                          <p:val>
                                            <p:fltVal val="0.000000"/>
                                          </p:val>
                                        </p:tav>
                                        <p:tav tm="100000">
                                          <p:val>
                                            <p:strVal val="#ppt_w"/>
                                          </p:val>
                                        </p:tav>
                                      </p:tavLst>
                                    </p:anim>
                                    <p:anim calcmode="lin" valueType="num">
                                      <p:cBhvr>
                                        <p:cTn id="45" dur="2000" fill="hold"/>
                                        <p:tgtEl>
                                          <p:spTgt spid="9"/>
                                        </p:tgtEl>
                                        <p:attrNameLst>
                                          <p:attrName>ppt_h</p:attrName>
                                        </p:attrNameLst>
                                      </p:cBhvr>
                                      <p:tavLst>
                                        <p:tav tm="0">
                                          <p:val>
                                            <p:fltVal val="0.000000"/>
                                          </p:val>
                                        </p:tav>
                                        <p:tav tm="100000">
                                          <p:val>
                                            <p:strVal val="#ppt_h"/>
                                          </p:val>
                                        </p:tav>
                                      </p:tavLst>
                                    </p:anim>
                                    <p:anim calcmode="lin" valueType="num">
                                      <p:cBhvr>
                                        <p:cTn id="46" dur="2000" fill="hold"/>
                                        <p:tgtEl>
                                          <p:spTgt spid="9"/>
                                        </p:tgtEl>
                                        <p:attrNameLst>
                                          <p:attrName>style.rotation</p:attrName>
                                        </p:attrNameLst>
                                      </p:cBhvr>
                                      <p:tavLst>
                                        <p:tav tm="0">
                                          <p:val>
                                            <p:fltVal val="90.000000"/>
                                          </p:val>
                                        </p:tav>
                                        <p:tav tm="100000">
                                          <p:val>
                                            <p:fltVal val="0.000000"/>
                                          </p:val>
                                        </p:tav>
                                      </p:tavLst>
                                    </p:anim>
                                    <p:animEffect transition="in" filter="fade">
                                      <p:cBhvr>
                                        <p:cTn id="47" dur="2000"/>
                                        <p:tgtEl>
                                          <p:spTgt spid="9"/>
                                        </p:tgtEl>
                                      </p:cBhvr>
                                    </p:animEffect>
                                  </p:childTnLst>
                                </p:cTn>
                              </p:par>
                              <p:par>
                                <p:cTn id="48" presetID="31" presetClass="entr" presetSubtype="0" fill="hold" nodeType="withEffect">
                                  <p:stCondLst>
                                    <p:cond delay="0"/>
                                  </p:stCondLst>
                                  <p:iterate type="lt">
                                    <p:tmPct val="5000"/>
                                  </p:iterate>
                                  <p:childTnLst>
                                    <p:set>
                                      <p:cBhvr>
                                        <p:cTn id="49" dur="1" fill="hold">
                                          <p:stCondLst>
                                            <p:cond delay="0"/>
                                          </p:stCondLst>
                                        </p:cTn>
                                        <p:tgtEl>
                                          <p:spTgt spid="96"/>
                                        </p:tgtEl>
                                        <p:attrNameLst>
                                          <p:attrName>style.visibility</p:attrName>
                                        </p:attrNameLst>
                                      </p:cBhvr>
                                      <p:to>
                                        <p:strVal val="visible"/>
                                      </p:to>
                                    </p:set>
                                    <p:anim calcmode="lin" valueType="num">
                                      <p:cBhvr>
                                        <p:cTn id="50" dur="2000" fill="hold"/>
                                        <p:tgtEl>
                                          <p:spTgt spid="96"/>
                                        </p:tgtEl>
                                        <p:attrNameLst>
                                          <p:attrName>ppt_w</p:attrName>
                                        </p:attrNameLst>
                                      </p:cBhvr>
                                      <p:tavLst>
                                        <p:tav tm="0">
                                          <p:val>
                                            <p:fltVal val="0.000000"/>
                                          </p:val>
                                        </p:tav>
                                        <p:tav tm="100000">
                                          <p:val>
                                            <p:strVal val="#ppt_w"/>
                                          </p:val>
                                        </p:tav>
                                      </p:tavLst>
                                    </p:anim>
                                    <p:anim calcmode="lin" valueType="num">
                                      <p:cBhvr>
                                        <p:cTn id="51" dur="2000" fill="hold"/>
                                        <p:tgtEl>
                                          <p:spTgt spid="96"/>
                                        </p:tgtEl>
                                        <p:attrNameLst>
                                          <p:attrName>ppt_h</p:attrName>
                                        </p:attrNameLst>
                                      </p:cBhvr>
                                      <p:tavLst>
                                        <p:tav tm="0">
                                          <p:val>
                                            <p:fltVal val="0.000000"/>
                                          </p:val>
                                        </p:tav>
                                        <p:tav tm="100000">
                                          <p:val>
                                            <p:strVal val="#ppt_h"/>
                                          </p:val>
                                        </p:tav>
                                      </p:tavLst>
                                    </p:anim>
                                    <p:anim calcmode="lin" valueType="num">
                                      <p:cBhvr>
                                        <p:cTn id="52" dur="2000" fill="hold"/>
                                        <p:tgtEl>
                                          <p:spTgt spid="96"/>
                                        </p:tgtEl>
                                        <p:attrNameLst>
                                          <p:attrName>style.rotation</p:attrName>
                                        </p:attrNameLst>
                                      </p:cBhvr>
                                      <p:tavLst>
                                        <p:tav tm="0">
                                          <p:val>
                                            <p:fltVal val="90.000000"/>
                                          </p:val>
                                        </p:tav>
                                        <p:tav tm="100000">
                                          <p:val>
                                            <p:fltVal val="0.000000"/>
                                          </p:val>
                                        </p:tav>
                                      </p:tavLst>
                                    </p:anim>
                                    <p:animEffect transition="in" filter="fade">
                                      <p:cBhvr>
                                        <p:cTn id="53" dur="2000"/>
                                        <p:tgtEl>
                                          <p:spTgt spid="96"/>
                                        </p:tgtEl>
                                      </p:cBhvr>
                                    </p:animEffect>
                                  </p:childTnLst>
                                </p:cTn>
                              </p:par>
                              <p:par>
                                <p:cTn id="54" presetID="31" presetClass="entr" presetSubtype="0" fill="hold" nodeType="withEffect">
                                  <p:stCondLst>
                                    <p:cond delay="0"/>
                                  </p:stCondLst>
                                  <p:iterate type="lt">
                                    <p:tmPct val="5000"/>
                                  </p:iterate>
                                  <p:childTnLst>
                                    <p:set>
                                      <p:cBhvr>
                                        <p:cTn id="55" dur="1" fill="hold">
                                          <p:stCondLst>
                                            <p:cond delay="0"/>
                                          </p:stCondLst>
                                        </p:cTn>
                                        <p:tgtEl>
                                          <p:spTgt spid="6"/>
                                        </p:tgtEl>
                                        <p:attrNameLst>
                                          <p:attrName>style.visibility</p:attrName>
                                        </p:attrNameLst>
                                      </p:cBhvr>
                                      <p:to>
                                        <p:strVal val="visible"/>
                                      </p:to>
                                    </p:set>
                                    <p:anim calcmode="lin" valueType="num">
                                      <p:cBhvr>
                                        <p:cTn id="56" dur="2000" fill="hold"/>
                                        <p:tgtEl>
                                          <p:spTgt spid="6"/>
                                        </p:tgtEl>
                                        <p:attrNameLst>
                                          <p:attrName>ppt_w</p:attrName>
                                        </p:attrNameLst>
                                      </p:cBhvr>
                                      <p:tavLst>
                                        <p:tav tm="0">
                                          <p:val>
                                            <p:fltVal val="0.000000"/>
                                          </p:val>
                                        </p:tav>
                                        <p:tav tm="100000">
                                          <p:val>
                                            <p:strVal val="#ppt_w"/>
                                          </p:val>
                                        </p:tav>
                                      </p:tavLst>
                                    </p:anim>
                                    <p:anim calcmode="lin" valueType="num">
                                      <p:cBhvr>
                                        <p:cTn id="57" dur="2000" fill="hold"/>
                                        <p:tgtEl>
                                          <p:spTgt spid="6"/>
                                        </p:tgtEl>
                                        <p:attrNameLst>
                                          <p:attrName>ppt_h</p:attrName>
                                        </p:attrNameLst>
                                      </p:cBhvr>
                                      <p:tavLst>
                                        <p:tav tm="0">
                                          <p:val>
                                            <p:fltVal val="0.000000"/>
                                          </p:val>
                                        </p:tav>
                                        <p:tav tm="100000">
                                          <p:val>
                                            <p:strVal val="#ppt_h"/>
                                          </p:val>
                                        </p:tav>
                                      </p:tavLst>
                                    </p:anim>
                                    <p:anim calcmode="lin" valueType="num">
                                      <p:cBhvr>
                                        <p:cTn id="58" dur="2000" fill="hold"/>
                                        <p:tgtEl>
                                          <p:spTgt spid="6"/>
                                        </p:tgtEl>
                                        <p:attrNameLst>
                                          <p:attrName>style.rotation</p:attrName>
                                        </p:attrNameLst>
                                      </p:cBhvr>
                                      <p:tavLst>
                                        <p:tav tm="0">
                                          <p:val>
                                            <p:fltVal val="90.000000"/>
                                          </p:val>
                                        </p:tav>
                                        <p:tav tm="100000">
                                          <p:val>
                                            <p:fltVal val="0.000000"/>
                                          </p:val>
                                        </p:tav>
                                      </p:tavLst>
                                    </p:anim>
                                    <p:animEffect transition="in" filter="fade">
                                      <p:cBhvr>
                                        <p:cTn id="59" dur="2000"/>
                                        <p:tgtEl>
                                          <p:spTgt spid="6"/>
                                        </p:tgtEl>
                                      </p:cBhvr>
                                    </p:animEffect>
                                  </p:childTnLst>
                                </p:cTn>
                              </p:par>
                              <p:par>
                                <p:cTn id="60" presetID="31" presetClass="entr" presetSubtype="0" fill="hold" nodeType="withEffect">
                                  <p:stCondLst>
                                    <p:cond delay="0"/>
                                  </p:stCondLst>
                                  <p:iterate type="lt">
                                    <p:tmPct val="5000"/>
                                  </p:iterate>
                                  <p:childTnLst>
                                    <p:set>
                                      <p:cBhvr>
                                        <p:cTn id="61" dur="1" fill="hold">
                                          <p:stCondLst>
                                            <p:cond delay="0"/>
                                          </p:stCondLst>
                                        </p:cTn>
                                        <p:tgtEl>
                                          <p:spTgt spid="101"/>
                                        </p:tgtEl>
                                        <p:attrNameLst>
                                          <p:attrName>style.visibility</p:attrName>
                                        </p:attrNameLst>
                                      </p:cBhvr>
                                      <p:to>
                                        <p:strVal val="visible"/>
                                      </p:to>
                                    </p:set>
                                    <p:anim calcmode="lin" valueType="num">
                                      <p:cBhvr>
                                        <p:cTn id="62" dur="2000" fill="hold"/>
                                        <p:tgtEl>
                                          <p:spTgt spid="101"/>
                                        </p:tgtEl>
                                        <p:attrNameLst>
                                          <p:attrName>ppt_w</p:attrName>
                                        </p:attrNameLst>
                                      </p:cBhvr>
                                      <p:tavLst>
                                        <p:tav tm="0">
                                          <p:val>
                                            <p:fltVal val="0.000000"/>
                                          </p:val>
                                        </p:tav>
                                        <p:tav tm="100000">
                                          <p:val>
                                            <p:strVal val="#ppt_w"/>
                                          </p:val>
                                        </p:tav>
                                      </p:tavLst>
                                    </p:anim>
                                    <p:anim calcmode="lin" valueType="num">
                                      <p:cBhvr>
                                        <p:cTn id="63" dur="2000" fill="hold"/>
                                        <p:tgtEl>
                                          <p:spTgt spid="101"/>
                                        </p:tgtEl>
                                        <p:attrNameLst>
                                          <p:attrName>ppt_h</p:attrName>
                                        </p:attrNameLst>
                                      </p:cBhvr>
                                      <p:tavLst>
                                        <p:tav tm="0">
                                          <p:val>
                                            <p:fltVal val="0.000000"/>
                                          </p:val>
                                        </p:tav>
                                        <p:tav tm="100000">
                                          <p:val>
                                            <p:strVal val="#ppt_h"/>
                                          </p:val>
                                        </p:tav>
                                      </p:tavLst>
                                    </p:anim>
                                    <p:anim calcmode="lin" valueType="num">
                                      <p:cBhvr>
                                        <p:cTn id="64" dur="2000" fill="hold"/>
                                        <p:tgtEl>
                                          <p:spTgt spid="101"/>
                                        </p:tgtEl>
                                        <p:attrNameLst>
                                          <p:attrName>style.rotation</p:attrName>
                                        </p:attrNameLst>
                                      </p:cBhvr>
                                      <p:tavLst>
                                        <p:tav tm="0">
                                          <p:val>
                                            <p:fltVal val="90.000000"/>
                                          </p:val>
                                        </p:tav>
                                        <p:tav tm="100000">
                                          <p:val>
                                            <p:fltVal val="0.000000"/>
                                          </p:val>
                                        </p:tav>
                                      </p:tavLst>
                                    </p:anim>
                                    <p:animEffect transition="in" filter="fade">
                                      <p:cBhvr>
                                        <p:cTn id="65" dur="2000"/>
                                        <p:tgtEl>
                                          <p:spTgt spid="101"/>
                                        </p:tgtEl>
                                      </p:cBhvr>
                                    </p:animEffect>
                                  </p:childTnLst>
                                </p:cTn>
                              </p:par>
                              <p:par>
                                <p:cTn id="66" presetID="31" presetClass="entr" presetSubtype="0" fill="hold" nodeType="withEffect">
                                  <p:stCondLst>
                                    <p:cond delay="0"/>
                                  </p:stCondLst>
                                  <p:iterate type="lt">
                                    <p:tmPct val="5000"/>
                                  </p:iterate>
                                  <p:childTnLst>
                                    <p:set>
                                      <p:cBhvr>
                                        <p:cTn id="67" dur="1" fill="hold">
                                          <p:stCondLst>
                                            <p:cond delay="0"/>
                                          </p:stCondLst>
                                        </p:cTn>
                                        <p:tgtEl>
                                          <p:spTgt spid="2"/>
                                        </p:tgtEl>
                                        <p:attrNameLst>
                                          <p:attrName>style.visibility</p:attrName>
                                        </p:attrNameLst>
                                      </p:cBhvr>
                                      <p:to>
                                        <p:strVal val="visible"/>
                                      </p:to>
                                    </p:set>
                                    <p:anim calcmode="lin" valueType="num">
                                      <p:cBhvr>
                                        <p:cTn id="68" dur="2000" fill="hold"/>
                                        <p:tgtEl>
                                          <p:spTgt spid="2"/>
                                        </p:tgtEl>
                                        <p:attrNameLst>
                                          <p:attrName>ppt_w</p:attrName>
                                        </p:attrNameLst>
                                      </p:cBhvr>
                                      <p:tavLst>
                                        <p:tav tm="0">
                                          <p:val>
                                            <p:fltVal val="0.000000"/>
                                          </p:val>
                                        </p:tav>
                                        <p:tav tm="100000">
                                          <p:val>
                                            <p:strVal val="#ppt_w"/>
                                          </p:val>
                                        </p:tav>
                                      </p:tavLst>
                                    </p:anim>
                                    <p:anim calcmode="lin" valueType="num">
                                      <p:cBhvr>
                                        <p:cTn id="69" dur="2000" fill="hold"/>
                                        <p:tgtEl>
                                          <p:spTgt spid="2"/>
                                        </p:tgtEl>
                                        <p:attrNameLst>
                                          <p:attrName>ppt_h</p:attrName>
                                        </p:attrNameLst>
                                      </p:cBhvr>
                                      <p:tavLst>
                                        <p:tav tm="0">
                                          <p:val>
                                            <p:fltVal val="0.000000"/>
                                          </p:val>
                                        </p:tav>
                                        <p:tav tm="100000">
                                          <p:val>
                                            <p:strVal val="#ppt_h"/>
                                          </p:val>
                                        </p:tav>
                                      </p:tavLst>
                                    </p:anim>
                                    <p:anim calcmode="lin" valueType="num">
                                      <p:cBhvr>
                                        <p:cTn id="70" dur="2000" fill="hold"/>
                                        <p:tgtEl>
                                          <p:spTgt spid="2"/>
                                        </p:tgtEl>
                                        <p:attrNameLst>
                                          <p:attrName>style.rotation</p:attrName>
                                        </p:attrNameLst>
                                      </p:cBhvr>
                                      <p:tavLst>
                                        <p:tav tm="0">
                                          <p:val>
                                            <p:fltVal val="90.000000"/>
                                          </p:val>
                                        </p:tav>
                                        <p:tav tm="100000">
                                          <p:val>
                                            <p:fltVal val="0.000000"/>
                                          </p:val>
                                        </p:tav>
                                      </p:tavLst>
                                    </p:anim>
                                    <p:animEffect transition="in" filter="fade">
                                      <p:cBhvr>
                                        <p:cTn id="71" dur="2000"/>
                                        <p:tgtEl>
                                          <p:spTgt spid="2"/>
                                        </p:tgtEl>
                                      </p:cBhvr>
                                    </p:animEffect>
                                  </p:childTnLst>
                                </p:cTn>
                              </p:par>
                              <p:par>
                                <p:cTn id="72" presetID="31" presetClass="entr" presetSubtype="0" fill="hold" nodeType="withEffect">
                                  <p:stCondLst>
                                    <p:cond delay="0"/>
                                  </p:stCondLst>
                                  <p:iterate type="lt">
                                    <p:tmPct val="5000"/>
                                  </p:iterate>
                                  <p:childTnLst>
                                    <p:set>
                                      <p:cBhvr>
                                        <p:cTn id="73" dur="1" fill="hold">
                                          <p:stCondLst>
                                            <p:cond delay="0"/>
                                          </p:stCondLst>
                                        </p:cTn>
                                        <p:tgtEl>
                                          <p:spTgt spid="13"/>
                                        </p:tgtEl>
                                        <p:attrNameLst>
                                          <p:attrName>style.visibility</p:attrName>
                                        </p:attrNameLst>
                                      </p:cBhvr>
                                      <p:to>
                                        <p:strVal val="visible"/>
                                      </p:to>
                                    </p:set>
                                    <p:anim calcmode="lin" valueType="num">
                                      <p:cBhvr>
                                        <p:cTn id="74" dur="2000" fill="hold"/>
                                        <p:tgtEl>
                                          <p:spTgt spid="13"/>
                                        </p:tgtEl>
                                        <p:attrNameLst>
                                          <p:attrName>ppt_w</p:attrName>
                                        </p:attrNameLst>
                                      </p:cBhvr>
                                      <p:tavLst>
                                        <p:tav tm="0">
                                          <p:val>
                                            <p:fltVal val="0.000000"/>
                                          </p:val>
                                        </p:tav>
                                        <p:tav tm="100000">
                                          <p:val>
                                            <p:strVal val="#ppt_w"/>
                                          </p:val>
                                        </p:tav>
                                      </p:tavLst>
                                    </p:anim>
                                    <p:anim calcmode="lin" valueType="num">
                                      <p:cBhvr>
                                        <p:cTn id="75" dur="2000" fill="hold"/>
                                        <p:tgtEl>
                                          <p:spTgt spid="13"/>
                                        </p:tgtEl>
                                        <p:attrNameLst>
                                          <p:attrName>ppt_h</p:attrName>
                                        </p:attrNameLst>
                                      </p:cBhvr>
                                      <p:tavLst>
                                        <p:tav tm="0">
                                          <p:val>
                                            <p:fltVal val="0.000000"/>
                                          </p:val>
                                        </p:tav>
                                        <p:tav tm="100000">
                                          <p:val>
                                            <p:strVal val="#ppt_h"/>
                                          </p:val>
                                        </p:tav>
                                      </p:tavLst>
                                    </p:anim>
                                    <p:anim calcmode="lin" valueType="num">
                                      <p:cBhvr>
                                        <p:cTn id="76" dur="2000" fill="hold"/>
                                        <p:tgtEl>
                                          <p:spTgt spid="13"/>
                                        </p:tgtEl>
                                        <p:attrNameLst>
                                          <p:attrName>style.rotation</p:attrName>
                                        </p:attrNameLst>
                                      </p:cBhvr>
                                      <p:tavLst>
                                        <p:tav tm="0">
                                          <p:val>
                                            <p:fltVal val="90.000000"/>
                                          </p:val>
                                        </p:tav>
                                        <p:tav tm="100000">
                                          <p:val>
                                            <p:fltVal val="0.000000"/>
                                          </p:val>
                                        </p:tav>
                                      </p:tavLst>
                                    </p:anim>
                                    <p:animEffect transition="in" filter="fade">
                                      <p:cBhvr>
                                        <p:cTn id="77" dur="2000"/>
                                        <p:tgtEl>
                                          <p:spTgt spid="13"/>
                                        </p:tgtEl>
                                      </p:cBhvr>
                                    </p:animEffect>
                                  </p:childTnLst>
                                </p:cTn>
                              </p:par>
                              <p:par>
                                <p:cTn id="78" presetID="31" presetClass="entr" presetSubtype="0" fill="hold" nodeType="withEffect">
                                  <p:stCondLst>
                                    <p:cond delay="0"/>
                                  </p:stCondLst>
                                  <p:iterate type="lt">
                                    <p:tmPct val="5000"/>
                                  </p:iterate>
                                  <p:childTnLst>
                                    <p:set>
                                      <p:cBhvr>
                                        <p:cTn id="79" dur="1" fill="hold">
                                          <p:stCondLst>
                                            <p:cond delay="0"/>
                                          </p:stCondLst>
                                        </p:cTn>
                                        <p:tgtEl>
                                          <p:spTgt spid="16"/>
                                        </p:tgtEl>
                                        <p:attrNameLst>
                                          <p:attrName>style.visibility</p:attrName>
                                        </p:attrNameLst>
                                      </p:cBhvr>
                                      <p:to>
                                        <p:strVal val="visible"/>
                                      </p:to>
                                    </p:set>
                                    <p:anim calcmode="lin" valueType="num">
                                      <p:cBhvr>
                                        <p:cTn id="80" dur="2000" fill="hold"/>
                                        <p:tgtEl>
                                          <p:spTgt spid="16"/>
                                        </p:tgtEl>
                                        <p:attrNameLst>
                                          <p:attrName>ppt_w</p:attrName>
                                        </p:attrNameLst>
                                      </p:cBhvr>
                                      <p:tavLst>
                                        <p:tav tm="0">
                                          <p:val>
                                            <p:fltVal val="0.000000"/>
                                          </p:val>
                                        </p:tav>
                                        <p:tav tm="100000">
                                          <p:val>
                                            <p:strVal val="#ppt_w"/>
                                          </p:val>
                                        </p:tav>
                                      </p:tavLst>
                                    </p:anim>
                                    <p:anim calcmode="lin" valueType="num">
                                      <p:cBhvr>
                                        <p:cTn id="81" dur="2000" fill="hold"/>
                                        <p:tgtEl>
                                          <p:spTgt spid="16"/>
                                        </p:tgtEl>
                                        <p:attrNameLst>
                                          <p:attrName>ppt_h</p:attrName>
                                        </p:attrNameLst>
                                      </p:cBhvr>
                                      <p:tavLst>
                                        <p:tav tm="0">
                                          <p:val>
                                            <p:fltVal val="0.000000"/>
                                          </p:val>
                                        </p:tav>
                                        <p:tav tm="100000">
                                          <p:val>
                                            <p:strVal val="#ppt_h"/>
                                          </p:val>
                                        </p:tav>
                                      </p:tavLst>
                                    </p:anim>
                                    <p:anim calcmode="lin" valueType="num">
                                      <p:cBhvr>
                                        <p:cTn id="82" dur="2000" fill="hold"/>
                                        <p:tgtEl>
                                          <p:spTgt spid="16"/>
                                        </p:tgtEl>
                                        <p:attrNameLst>
                                          <p:attrName>style.rotation</p:attrName>
                                        </p:attrNameLst>
                                      </p:cBhvr>
                                      <p:tavLst>
                                        <p:tav tm="0">
                                          <p:val>
                                            <p:fltVal val="90.000000"/>
                                          </p:val>
                                        </p:tav>
                                        <p:tav tm="100000">
                                          <p:val>
                                            <p:fltVal val="0.000000"/>
                                          </p:val>
                                        </p:tav>
                                      </p:tavLst>
                                    </p:anim>
                                    <p:animEffect transition="in" filter="fade">
                                      <p:cBhvr>
                                        <p:cTn id="83" dur="2000"/>
                                        <p:tgtEl>
                                          <p:spTgt spid="16"/>
                                        </p:tgtEl>
                                      </p:cBhvr>
                                    </p:animEffect>
                                  </p:childTnLst>
                                </p:cTn>
                              </p:par>
                              <p:par>
                                <p:cTn id="84" presetID="31" presetClass="entr" presetSubtype="0" fill="hold" nodeType="withEffect">
                                  <p:stCondLst>
                                    <p:cond delay="0"/>
                                  </p:stCondLst>
                                  <p:iterate type="lt">
                                    <p:tmPct val="5000"/>
                                  </p:iterate>
                                  <p:childTnLst>
                                    <p:set>
                                      <p:cBhvr>
                                        <p:cTn id="85" dur="1" fill="hold">
                                          <p:stCondLst>
                                            <p:cond delay="0"/>
                                          </p:stCondLst>
                                        </p:cTn>
                                        <p:tgtEl>
                                          <p:spTgt spid="111"/>
                                        </p:tgtEl>
                                        <p:attrNameLst>
                                          <p:attrName>style.visibility</p:attrName>
                                        </p:attrNameLst>
                                      </p:cBhvr>
                                      <p:to>
                                        <p:strVal val="visible"/>
                                      </p:to>
                                    </p:set>
                                    <p:anim calcmode="lin" valueType="num">
                                      <p:cBhvr>
                                        <p:cTn id="86" dur="2000" fill="hold"/>
                                        <p:tgtEl>
                                          <p:spTgt spid="111"/>
                                        </p:tgtEl>
                                        <p:attrNameLst>
                                          <p:attrName>ppt_w</p:attrName>
                                        </p:attrNameLst>
                                      </p:cBhvr>
                                      <p:tavLst>
                                        <p:tav tm="0">
                                          <p:val>
                                            <p:fltVal val="0.000000"/>
                                          </p:val>
                                        </p:tav>
                                        <p:tav tm="100000">
                                          <p:val>
                                            <p:strVal val="#ppt_w"/>
                                          </p:val>
                                        </p:tav>
                                      </p:tavLst>
                                    </p:anim>
                                    <p:anim calcmode="lin" valueType="num">
                                      <p:cBhvr>
                                        <p:cTn id="87" dur="2000" fill="hold"/>
                                        <p:tgtEl>
                                          <p:spTgt spid="111"/>
                                        </p:tgtEl>
                                        <p:attrNameLst>
                                          <p:attrName>ppt_h</p:attrName>
                                        </p:attrNameLst>
                                      </p:cBhvr>
                                      <p:tavLst>
                                        <p:tav tm="0">
                                          <p:val>
                                            <p:fltVal val="0.000000"/>
                                          </p:val>
                                        </p:tav>
                                        <p:tav tm="100000">
                                          <p:val>
                                            <p:strVal val="#ppt_h"/>
                                          </p:val>
                                        </p:tav>
                                      </p:tavLst>
                                    </p:anim>
                                    <p:anim calcmode="lin" valueType="num">
                                      <p:cBhvr>
                                        <p:cTn id="88" dur="2000" fill="hold"/>
                                        <p:tgtEl>
                                          <p:spTgt spid="111"/>
                                        </p:tgtEl>
                                        <p:attrNameLst>
                                          <p:attrName>style.rotation</p:attrName>
                                        </p:attrNameLst>
                                      </p:cBhvr>
                                      <p:tavLst>
                                        <p:tav tm="0">
                                          <p:val>
                                            <p:fltVal val="90.000000"/>
                                          </p:val>
                                        </p:tav>
                                        <p:tav tm="100000">
                                          <p:val>
                                            <p:fltVal val="0.000000"/>
                                          </p:val>
                                        </p:tav>
                                      </p:tavLst>
                                    </p:anim>
                                    <p:animEffect transition="in" filter="fade">
                                      <p:cBhvr>
                                        <p:cTn id="89" dur="2000"/>
                                        <p:tgtEl>
                                          <p:spTgt spid="111"/>
                                        </p:tgtEl>
                                      </p:cBhvr>
                                    </p:animEffect>
                                  </p:childTnLst>
                                </p:cTn>
                              </p:par>
                            </p:childTnLst>
                          </p:cTn>
                        </p:par>
                        <p:par>
                          <p:cTn id="90" fill="hold">
                            <p:stCondLst>
                              <p:cond delay="4000"/>
                            </p:stCondLst>
                            <p:childTnLst>
                              <p:par>
                                <p:cTn id="91" presetID="45" presetClass="entr" presetSubtype="0" fill="hold" grpId="0" nodeType="afterEffect">
                                  <p:stCondLst>
                                    <p:cond delay="0"/>
                                  </p:stCondLst>
                                  <p:iterate type="lt">
                                    <p:tmPct val="18000"/>
                                  </p:iterate>
                                  <p:childTnLst>
                                    <p:set>
                                      <p:cBhvr>
                                        <p:cTn id="92" dur="1" fill="hold">
                                          <p:stCondLst>
                                            <p:cond delay="0"/>
                                          </p:stCondLst>
                                        </p:cTn>
                                        <p:tgtEl>
                                          <p:spTgt spid="970818"/>
                                        </p:tgtEl>
                                        <p:attrNameLst>
                                          <p:attrName>style.visibility</p:attrName>
                                        </p:attrNameLst>
                                      </p:cBhvr>
                                      <p:to>
                                        <p:strVal val="visible"/>
                                      </p:to>
                                    </p:set>
                                    <p:animEffect transition="in" filter="fade">
                                      <p:cBhvr>
                                        <p:cTn id="93" dur="750"/>
                                        <p:tgtEl>
                                          <p:spTgt spid="970818"/>
                                        </p:tgtEl>
                                      </p:cBhvr>
                                    </p:animEffect>
                                    <p:anim calcmode="lin" valueType="num">
                                      <p:cBhvr>
                                        <p:cTn id="94" dur="750" fill="hold"/>
                                        <p:tgtEl>
                                          <p:spTgt spid="970818"/>
                                        </p:tgtEl>
                                        <p:attrNameLst>
                                          <p:attrName>ppt_w</p:attrName>
                                        </p:attrNameLst>
                                      </p:cBhvr>
                                      <p:tavLst>
                                        <p:tav tm="0" fmla="#ppt_w*sin(2.5*pi*$)">
                                          <p:val>
                                            <p:fltVal val="0.000000"/>
                                          </p:val>
                                        </p:tav>
                                        <p:tav tm="100000">
                                          <p:val>
                                            <p:fltVal val="1.000000"/>
                                          </p:val>
                                        </p:tav>
                                      </p:tavLst>
                                    </p:anim>
                                    <p:anim calcmode="lin" valueType="num">
                                      <p:cBhvr>
                                        <p:cTn id="95" dur="750" fill="hold"/>
                                        <p:tgtEl>
                                          <p:spTgt spid="970818"/>
                                        </p:tgtEl>
                                        <p:attrNameLst>
                                          <p:attrName>ppt_h</p:attrName>
                                        </p:attrNameLst>
                                      </p:cBhvr>
                                      <p:tavLst>
                                        <p:tav tm="0">
                                          <p:val>
                                            <p:strVal val="#ppt_h"/>
                                          </p:val>
                                        </p:tav>
                                        <p:tav tm="100000">
                                          <p:val>
                                            <p:strVal val="#ppt_h"/>
                                          </p:val>
                                        </p:tav>
                                      </p:tavLst>
                                    </p:anim>
                                  </p:childTnLst>
                                </p:cTn>
                              </p:par>
                            </p:childTnLst>
                          </p:cTn>
                        </p:par>
                        <p:par>
                          <p:cTn id="96" fill="hold">
                            <p:stCondLst>
                              <p:cond delay="5154"/>
                            </p:stCondLst>
                            <p:childTnLst>
                              <p:par>
                                <p:cTn id="97" presetID="15" presetClass="entr" presetSubtype="0" fill="hold" nodeType="afterEffect">
                                  <p:stCondLst>
                                    <p:cond delay="0"/>
                                  </p:stCondLst>
                                  <p:childTnLst>
                                    <p:set>
                                      <p:cBhvr>
                                        <p:cTn id="98" dur="1" fill="hold">
                                          <p:stCondLst>
                                            <p:cond delay="0"/>
                                          </p:stCondLst>
                                        </p:cTn>
                                        <p:tgtEl>
                                          <p:spTgt spid="970819"/>
                                        </p:tgtEl>
                                        <p:attrNameLst>
                                          <p:attrName>style.visibility</p:attrName>
                                        </p:attrNameLst>
                                      </p:cBhvr>
                                      <p:to>
                                        <p:strVal val="visible"/>
                                      </p:to>
                                    </p:set>
                                    <p:anim calcmode="lin" valueType="num">
                                      <p:cBhvr>
                                        <p:cTn id="99" dur="2000" fill="hold"/>
                                        <p:tgtEl>
                                          <p:spTgt spid="970819"/>
                                        </p:tgtEl>
                                        <p:attrNameLst>
                                          <p:attrName>ppt_w</p:attrName>
                                        </p:attrNameLst>
                                      </p:cBhvr>
                                      <p:tavLst>
                                        <p:tav tm="0">
                                          <p:val>
                                            <p:fltVal val="0.000000"/>
                                          </p:val>
                                        </p:tav>
                                        <p:tav tm="100000">
                                          <p:val>
                                            <p:strVal val="#ppt_w"/>
                                          </p:val>
                                        </p:tav>
                                      </p:tavLst>
                                    </p:anim>
                                    <p:anim calcmode="lin" valueType="num">
                                      <p:cBhvr>
                                        <p:cTn id="100" dur="2000" fill="hold"/>
                                        <p:tgtEl>
                                          <p:spTgt spid="970819"/>
                                        </p:tgtEl>
                                        <p:attrNameLst>
                                          <p:attrName>ppt_h</p:attrName>
                                        </p:attrNameLst>
                                      </p:cBhvr>
                                      <p:tavLst>
                                        <p:tav tm="0">
                                          <p:val>
                                            <p:fltVal val="0.000000"/>
                                          </p:val>
                                        </p:tav>
                                        <p:tav tm="100000">
                                          <p:val>
                                            <p:strVal val="#ppt_h"/>
                                          </p:val>
                                        </p:tav>
                                      </p:tavLst>
                                    </p:anim>
                                    <p:anim calcmode="lin" valueType="num">
                                      <p:cBhvr>
                                        <p:cTn id="101" dur="2000" fill="hold"/>
                                        <p:tgtEl>
                                          <p:spTgt spid="970819"/>
                                        </p:tgtEl>
                                        <p:attrNameLst>
                                          <p:attrName>ppt_x</p:attrName>
                                        </p:attrNameLst>
                                      </p:cBhvr>
                                      <p:tavLst>
                                        <p:tav tm="0" fmla="#ppt_x+(cos(-2*pi*(1-$))*-#ppt_x-sin(-2*pi*(1-$))*(1-#ppt_y))*(1-$)">
                                          <p:val>
                                            <p:fltVal val="0.000000"/>
                                          </p:val>
                                        </p:tav>
                                        <p:tav tm="100000">
                                          <p:val>
                                            <p:fltVal val="1.000000"/>
                                          </p:val>
                                        </p:tav>
                                      </p:tavLst>
                                    </p:anim>
                                    <p:anim calcmode="lin" valueType="num">
                                      <p:cBhvr>
                                        <p:cTn id="102" dur="2000" fill="hold"/>
                                        <p:tgtEl>
                                          <p:spTgt spid="970819"/>
                                        </p:tgtEl>
                                        <p:attrNameLst>
                                          <p:attrName>ppt_y</p:attrName>
                                        </p:attrNameLst>
                                      </p:cBhvr>
                                      <p:tavLst>
                                        <p:tav tm="0" fmla="#ppt_y+(sin(-2*pi*(1-$))*-#ppt_x+cos(-2*pi*(1-$))*(1-#ppt_y))*(1-$)">
                                          <p:val>
                                            <p:fltVal val="0.000000"/>
                                          </p:val>
                                        </p:tav>
                                        <p:tav tm="100000">
                                          <p:val>
                                            <p:fltVal val="1.000000"/>
                                          </p:val>
                                        </p:tav>
                                      </p:tavLst>
                                    </p:anim>
                                  </p:childTnLst>
                                </p:cTn>
                              </p:par>
                            </p:childTnLst>
                          </p:cTn>
                        </p:par>
                        <p:par>
                          <p:cTn id="103" fill="hold">
                            <p:stCondLst>
                              <p:cond delay="7154"/>
                            </p:stCondLst>
                            <p:childTnLst>
                              <p:par>
                                <p:cTn id="104" presetID="22" presetClass="entr" presetSubtype="8" fill="hold" grpId="0" nodeType="afterEffect">
                                  <p:stCondLst>
                                    <p:cond delay="0"/>
                                  </p:stCondLst>
                                  <p:childTnLst>
                                    <p:set>
                                      <p:cBhvr>
                                        <p:cTn id="105" dur="1" fill="hold">
                                          <p:stCondLst>
                                            <p:cond delay="0"/>
                                          </p:stCondLst>
                                        </p:cTn>
                                        <p:tgtEl>
                                          <p:spTgt spid="970822"/>
                                        </p:tgtEl>
                                        <p:attrNameLst>
                                          <p:attrName>style.visibility</p:attrName>
                                        </p:attrNameLst>
                                      </p:cBhvr>
                                      <p:to>
                                        <p:strVal val="visible"/>
                                      </p:to>
                                    </p:set>
                                    <p:animEffect transition="in" filter="wipe(left)">
                                      <p:cBhvr>
                                        <p:cTn id="106" dur="3000"/>
                                        <p:tgtEl>
                                          <p:spTgt spid="970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0757" grpId="0"/>
      <p:bldP spid="970818" grpId="0"/>
      <p:bldP spid="9708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文本框 45"/>
          <p:cNvSpPr txBox="1"/>
          <p:nvPr/>
        </p:nvSpPr>
        <p:spPr>
          <a:xfrm>
            <a:off x="3028950" y="4989513"/>
            <a:ext cx="184150" cy="457200"/>
          </a:xfrm>
          <a:prstGeom prst="rect">
            <a:avLst/>
          </a:prstGeom>
          <a:noFill/>
          <a:ln w="9525">
            <a:noFill/>
          </a:ln>
        </p:spPr>
        <p:txBody>
          <a:bodyPr wrap="none" lIns="92117" tIns="46058" rIns="92117" bIns="46058" anchor="t" anchorCtr="0">
            <a:spAutoFit/>
          </a:bodyPr>
          <a:p>
            <a:pPr defTabSz="1228725"/>
            <a:endParaRPr lang="zh-CN" altLang="en-US">
              <a:solidFill>
                <a:srgbClr val="FEB54F"/>
              </a:solidFill>
              <a:latin typeface="微软雅黑" panose="020B0503020204020204" pitchFamily="34" charset="-122"/>
              <a:ea typeface="微软雅黑" panose="020B0503020204020204" pitchFamily="34" charset="-122"/>
            </a:endParaRPr>
          </a:p>
        </p:txBody>
      </p:sp>
      <p:pic>
        <p:nvPicPr>
          <p:cNvPr id="960612" name="Picture 100" descr="未标题-846"/>
          <p:cNvPicPr>
            <a:picLocks noChangeAspect="1"/>
          </p:cNvPicPr>
          <p:nvPr/>
        </p:nvPicPr>
        <p:blipFill>
          <a:blip r:embed="rId1"/>
          <a:stretch>
            <a:fillRect/>
          </a:stretch>
        </p:blipFill>
        <p:spPr>
          <a:xfrm>
            <a:off x="3711575" y="838200"/>
            <a:ext cx="4103688" cy="3533775"/>
          </a:xfrm>
          <a:prstGeom prst="rect">
            <a:avLst/>
          </a:prstGeom>
          <a:noFill/>
          <a:ln w="9525">
            <a:noFill/>
          </a:ln>
        </p:spPr>
      </p:pic>
      <p:sp>
        <p:nvSpPr>
          <p:cNvPr id="960613" name="矩形 134"/>
          <p:cNvSpPr/>
          <p:nvPr/>
        </p:nvSpPr>
        <p:spPr>
          <a:xfrm>
            <a:off x="4895850" y="1306513"/>
            <a:ext cx="1912938" cy="2051050"/>
          </a:xfrm>
          <a:prstGeom prst="rect">
            <a:avLst/>
          </a:prstGeom>
          <a:noFill/>
          <a:ln w="9525">
            <a:noFill/>
          </a:ln>
          <a:effectLst>
            <a:outerShdw dist="50799" dir="2699999" algn="tl" rotWithShape="0">
              <a:srgbClr val="000000">
                <a:alpha val="39998"/>
              </a:srgbClr>
            </a:outerShdw>
          </a:effectLst>
        </p:spPr>
        <p:txBody>
          <a:bodyPr lIns="68592" tIns="34295" rIns="68592" bIns="34295" anchor="t" anchorCtr="0">
            <a:spAutoFit/>
          </a:bodyPr>
          <a:p>
            <a:pPr algn="ctr" defTabSz="685800"/>
            <a:r>
              <a:rPr lang="en-US" altLang="zh-CN" sz="13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endParaRPr lang="en-US" altLang="zh-CN" sz="13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91" name="组合 90"/>
          <p:cNvGrpSpPr/>
          <p:nvPr/>
        </p:nvGrpSpPr>
        <p:grpSpPr>
          <a:xfrm>
            <a:off x="4216400" y="944563"/>
            <a:ext cx="466725" cy="468312"/>
            <a:chOff x="1192404" y="608225"/>
            <a:chExt cx="1755828" cy="1759616"/>
          </a:xfrm>
        </p:grpSpPr>
        <p:grpSp>
          <p:nvGrpSpPr>
            <p:cNvPr id="12293" name="组合 79"/>
            <p:cNvGrpSpPr/>
            <p:nvPr/>
          </p:nvGrpSpPr>
          <p:grpSpPr>
            <a:xfrm>
              <a:off x="1192404" y="608225"/>
              <a:ext cx="1755828" cy="1759616"/>
              <a:chOff x="6379729" y="2488774"/>
              <a:chExt cx="2513016" cy="2513016"/>
            </a:xfrm>
          </p:grpSpPr>
          <p:sp>
            <p:nvSpPr>
              <p:cNvPr id="94" name="任意多边形 82"/>
              <p:cNvSpPr/>
              <p:nvPr/>
            </p:nvSpPr>
            <p:spPr>
              <a:xfrm rot="3738964">
                <a:off x="6379732" y="2488771"/>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12295" name="任意多边形 83"/>
              <p:cNvGrpSpPr/>
              <p:nvPr/>
            </p:nvGrpSpPr>
            <p:grpSpPr>
              <a:xfrm>
                <a:off x="6397313" y="2490687"/>
                <a:ext cx="2505748" cy="2500354"/>
                <a:chOff x="1883664" y="1987296"/>
                <a:chExt cx="1322832" cy="1322832"/>
              </a:xfrm>
            </p:grpSpPr>
            <p:pic>
              <p:nvPicPr>
                <p:cNvPr id="12296" name="任意多边形 83"/>
                <p:cNvPicPr/>
                <p:nvPr/>
              </p:nvPicPr>
              <p:blipFill>
                <a:blip r:embed="rId2"/>
                <a:stretch>
                  <a:fillRect/>
                </a:stretch>
              </p:blipFill>
              <p:spPr>
                <a:xfrm>
                  <a:off x="1883664" y="1987296"/>
                  <a:ext cx="1322832" cy="1322832"/>
                </a:xfrm>
                <a:prstGeom prst="rect">
                  <a:avLst/>
                </a:prstGeom>
                <a:noFill/>
                <a:ln w="9525">
                  <a:noFill/>
                </a:ln>
              </p:spPr>
            </p:pic>
            <p:sp>
              <p:nvSpPr>
                <p:cNvPr id="12297" name="Text Box 112"/>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grpSp>
        <p:nvGrpSpPr>
          <p:cNvPr id="96" name="组合 95"/>
          <p:cNvGrpSpPr/>
          <p:nvPr/>
        </p:nvGrpSpPr>
        <p:grpSpPr>
          <a:xfrm>
            <a:off x="4095750" y="2278063"/>
            <a:ext cx="552450" cy="554037"/>
            <a:chOff x="1192404" y="608225"/>
            <a:chExt cx="1755828" cy="1759616"/>
          </a:xfrm>
        </p:grpSpPr>
        <p:grpSp>
          <p:nvGrpSpPr>
            <p:cNvPr id="12300" name="组合 79"/>
            <p:cNvGrpSpPr/>
            <p:nvPr/>
          </p:nvGrpSpPr>
          <p:grpSpPr>
            <a:xfrm>
              <a:off x="1192404" y="608225"/>
              <a:ext cx="1755828" cy="1759616"/>
              <a:chOff x="6379729" y="2488774"/>
              <a:chExt cx="2513016" cy="2513016"/>
            </a:xfrm>
          </p:grpSpPr>
          <p:sp>
            <p:nvSpPr>
              <p:cNvPr id="99" name="任意多边形 82"/>
              <p:cNvSpPr/>
              <p:nvPr/>
            </p:nvSpPr>
            <p:spPr>
              <a:xfrm rot="3738964">
                <a:off x="6379727" y="2488776"/>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12302" name="任意多边形 83"/>
              <p:cNvGrpSpPr/>
              <p:nvPr/>
            </p:nvGrpSpPr>
            <p:grpSpPr>
              <a:xfrm>
                <a:off x="6393826" y="2490687"/>
                <a:ext cx="2505748" cy="2500354"/>
                <a:chOff x="2950464" y="1987296"/>
                <a:chExt cx="1322832" cy="1322832"/>
              </a:xfrm>
            </p:grpSpPr>
            <p:pic>
              <p:nvPicPr>
                <p:cNvPr id="12303" name="任意多边形 83"/>
                <p:cNvPicPr/>
                <p:nvPr/>
              </p:nvPicPr>
              <p:blipFill>
                <a:blip r:embed="rId3"/>
                <a:stretch>
                  <a:fillRect/>
                </a:stretch>
              </p:blipFill>
              <p:spPr>
                <a:xfrm>
                  <a:off x="2950464" y="1987296"/>
                  <a:ext cx="1322832" cy="1322832"/>
                </a:xfrm>
                <a:prstGeom prst="rect">
                  <a:avLst/>
                </a:prstGeom>
                <a:noFill/>
                <a:ln w="9525">
                  <a:noFill/>
                </a:ln>
              </p:spPr>
            </p:pic>
            <p:sp>
              <p:nvSpPr>
                <p:cNvPr id="12304" name="Text Box 121"/>
                <p:cNvSpPr txBox="1"/>
                <p:nvPr/>
              </p:nvSpPr>
              <p:spPr>
                <a:xfrm rot="-5222763">
                  <a:off x="2957338"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8" name="椭圆 80"/>
            <p:cNvSpPr/>
            <p:nvPr/>
          </p:nvSpPr>
          <p:spPr bwMode="auto">
            <a:xfrm>
              <a:off x="1449791" y="856764"/>
              <a:ext cx="1268851" cy="1271594"/>
            </a:xfrm>
            <a:prstGeom prst="ellipse">
              <a:avLst/>
            </a:prstGeom>
            <a:solidFill>
              <a:srgbClr val="FFC00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grpSp>
        <p:nvGrpSpPr>
          <p:cNvPr id="101" name="组合 100"/>
          <p:cNvGrpSpPr/>
          <p:nvPr/>
        </p:nvGrpSpPr>
        <p:grpSpPr>
          <a:xfrm>
            <a:off x="7383463" y="2493963"/>
            <a:ext cx="527050" cy="528637"/>
            <a:chOff x="1192404" y="608225"/>
            <a:chExt cx="1755828" cy="1759616"/>
          </a:xfrm>
        </p:grpSpPr>
        <p:grpSp>
          <p:nvGrpSpPr>
            <p:cNvPr id="12307" name="组合 79"/>
            <p:cNvGrpSpPr/>
            <p:nvPr/>
          </p:nvGrpSpPr>
          <p:grpSpPr>
            <a:xfrm>
              <a:off x="1192404" y="608225"/>
              <a:ext cx="1755828" cy="1759616"/>
              <a:chOff x="6379729" y="2488774"/>
              <a:chExt cx="2513016" cy="2513016"/>
            </a:xfrm>
          </p:grpSpPr>
          <p:sp>
            <p:nvSpPr>
              <p:cNvPr id="104" name="任意多边形 82"/>
              <p:cNvSpPr/>
              <p:nvPr/>
            </p:nvSpPr>
            <p:spPr>
              <a:xfrm rot="3738964">
                <a:off x="6379727" y="2488776"/>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12309" name="任意多边形 83"/>
              <p:cNvGrpSpPr/>
              <p:nvPr/>
            </p:nvGrpSpPr>
            <p:grpSpPr>
              <a:xfrm>
                <a:off x="6401157" y="2490687"/>
                <a:ext cx="2494201" cy="2500354"/>
                <a:chOff x="4005072" y="1987296"/>
                <a:chExt cx="1316736" cy="1322832"/>
              </a:xfrm>
            </p:grpSpPr>
            <p:pic>
              <p:nvPicPr>
                <p:cNvPr id="12310" name="任意多边形 83"/>
                <p:cNvPicPr/>
                <p:nvPr/>
              </p:nvPicPr>
              <p:blipFill>
                <a:blip r:embed="rId4"/>
                <a:stretch>
                  <a:fillRect/>
                </a:stretch>
              </p:blipFill>
              <p:spPr>
                <a:xfrm>
                  <a:off x="4005072" y="1987296"/>
                  <a:ext cx="1316736" cy="1322832"/>
                </a:xfrm>
                <a:prstGeom prst="rect">
                  <a:avLst/>
                </a:prstGeom>
                <a:noFill/>
                <a:ln w="9525">
                  <a:noFill/>
                </a:ln>
              </p:spPr>
            </p:pic>
            <p:sp>
              <p:nvSpPr>
                <p:cNvPr id="12311" name="Text Box 130"/>
                <p:cNvSpPr txBox="1"/>
                <p:nvPr/>
              </p:nvSpPr>
              <p:spPr>
                <a:xfrm rot="-5222763">
                  <a:off x="4008076"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103" name="椭圆 80"/>
            <p:cNvSpPr/>
            <p:nvPr/>
          </p:nvSpPr>
          <p:spPr bwMode="auto">
            <a:xfrm>
              <a:off x="1449791" y="856764"/>
              <a:ext cx="1268851" cy="1271594"/>
            </a:xfrm>
            <a:prstGeom prst="ellipse">
              <a:avLst/>
            </a:prstGeom>
            <a:solidFill>
              <a:srgbClr val="FD7104"/>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grpSp>
        <p:nvGrpSpPr>
          <p:cNvPr id="116" name="组合 115"/>
          <p:cNvGrpSpPr/>
          <p:nvPr/>
        </p:nvGrpSpPr>
        <p:grpSpPr>
          <a:xfrm>
            <a:off x="7312025" y="1557338"/>
            <a:ext cx="466725" cy="468312"/>
            <a:chOff x="1192404" y="608225"/>
            <a:chExt cx="1755828" cy="1759616"/>
          </a:xfrm>
        </p:grpSpPr>
        <p:grpSp>
          <p:nvGrpSpPr>
            <p:cNvPr id="12314" name="组合 79"/>
            <p:cNvGrpSpPr/>
            <p:nvPr/>
          </p:nvGrpSpPr>
          <p:grpSpPr>
            <a:xfrm>
              <a:off x="1192404" y="608225"/>
              <a:ext cx="1755828" cy="1759616"/>
              <a:chOff x="6379729" y="2488774"/>
              <a:chExt cx="2513016" cy="2513016"/>
            </a:xfrm>
          </p:grpSpPr>
          <p:sp>
            <p:nvSpPr>
              <p:cNvPr id="119" name="任意多边形 82"/>
              <p:cNvSpPr/>
              <p:nvPr/>
            </p:nvSpPr>
            <p:spPr>
              <a:xfrm rot="3738964">
                <a:off x="6379732" y="2488771"/>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12316" name="任意多边形 83"/>
              <p:cNvGrpSpPr/>
              <p:nvPr/>
            </p:nvGrpSpPr>
            <p:grpSpPr>
              <a:xfrm>
                <a:off x="6393371" y="2490687"/>
                <a:ext cx="2505748" cy="2500354"/>
                <a:chOff x="7150608" y="1987296"/>
                <a:chExt cx="1322832" cy="1322832"/>
              </a:xfrm>
            </p:grpSpPr>
            <p:pic>
              <p:nvPicPr>
                <p:cNvPr id="12317" name="任意多边形 83"/>
                <p:cNvPicPr/>
                <p:nvPr/>
              </p:nvPicPr>
              <p:blipFill>
                <a:blip r:embed="rId5"/>
                <a:stretch>
                  <a:fillRect/>
                </a:stretch>
              </p:blipFill>
              <p:spPr>
                <a:xfrm>
                  <a:off x="7150608" y="1987296"/>
                  <a:ext cx="1322832" cy="1322832"/>
                </a:xfrm>
                <a:prstGeom prst="rect">
                  <a:avLst/>
                </a:prstGeom>
                <a:noFill/>
                <a:ln w="9525">
                  <a:noFill/>
                </a:ln>
              </p:spPr>
            </p:pic>
            <p:sp>
              <p:nvSpPr>
                <p:cNvPr id="12318" name="Text Box 139"/>
                <p:cNvSpPr txBox="1"/>
                <p:nvPr/>
              </p:nvSpPr>
              <p:spPr>
                <a:xfrm rot="-5222763">
                  <a:off x="7157722"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118" name="椭圆 80"/>
            <p:cNvSpPr/>
            <p:nvPr/>
          </p:nvSpPr>
          <p:spPr bwMode="auto">
            <a:xfrm>
              <a:off x="1449791" y="856764"/>
              <a:ext cx="1268851" cy="1271594"/>
            </a:xfrm>
            <a:prstGeom prst="ellipse">
              <a:avLst/>
            </a:prstGeom>
            <a:solidFill>
              <a:srgbClr val="C0000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grpSp>
        <p:nvGrpSpPr>
          <p:cNvPr id="106" name="组合 105"/>
          <p:cNvGrpSpPr/>
          <p:nvPr/>
        </p:nvGrpSpPr>
        <p:grpSpPr>
          <a:xfrm>
            <a:off x="3927475" y="2997200"/>
            <a:ext cx="466725" cy="468313"/>
            <a:chOff x="1192404" y="608225"/>
            <a:chExt cx="1755828" cy="1759616"/>
          </a:xfrm>
        </p:grpSpPr>
        <p:grpSp>
          <p:nvGrpSpPr>
            <p:cNvPr id="12321" name="组合 79"/>
            <p:cNvGrpSpPr/>
            <p:nvPr/>
          </p:nvGrpSpPr>
          <p:grpSpPr>
            <a:xfrm>
              <a:off x="1192404" y="608225"/>
              <a:ext cx="1755828" cy="1759616"/>
              <a:chOff x="6379729" y="2488774"/>
              <a:chExt cx="2513016" cy="2513016"/>
            </a:xfrm>
          </p:grpSpPr>
          <p:sp>
            <p:nvSpPr>
              <p:cNvPr id="109"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12323" name="任意多边形 83"/>
              <p:cNvGrpSpPr/>
              <p:nvPr/>
            </p:nvGrpSpPr>
            <p:grpSpPr>
              <a:xfrm>
                <a:off x="6393188" y="2490687"/>
                <a:ext cx="2505748" cy="2500354"/>
                <a:chOff x="5096256" y="1987296"/>
                <a:chExt cx="1322832" cy="1322832"/>
              </a:xfrm>
            </p:grpSpPr>
            <p:pic>
              <p:nvPicPr>
                <p:cNvPr id="12324" name="任意多边形 83"/>
                <p:cNvPicPr/>
                <p:nvPr/>
              </p:nvPicPr>
              <p:blipFill>
                <a:blip r:embed="rId6"/>
                <a:stretch>
                  <a:fillRect/>
                </a:stretch>
              </p:blipFill>
              <p:spPr>
                <a:xfrm>
                  <a:off x="5096256" y="1987296"/>
                  <a:ext cx="1322832" cy="1322832"/>
                </a:xfrm>
                <a:prstGeom prst="rect">
                  <a:avLst/>
                </a:prstGeom>
                <a:noFill/>
                <a:ln w="9525">
                  <a:noFill/>
                </a:ln>
              </p:spPr>
            </p:pic>
            <p:sp>
              <p:nvSpPr>
                <p:cNvPr id="12325" name="Text Box 148"/>
                <p:cNvSpPr txBox="1"/>
                <p:nvPr/>
              </p:nvSpPr>
              <p:spPr>
                <a:xfrm rot="-5222763">
                  <a:off x="510346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108" name="椭圆 80"/>
            <p:cNvSpPr/>
            <p:nvPr/>
          </p:nvSpPr>
          <p:spPr bwMode="auto">
            <a:xfrm>
              <a:off x="1449791" y="856764"/>
              <a:ext cx="1268851" cy="1271594"/>
            </a:xfrm>
            <a:prstGeom prst="ellipse">
              <a:avLst/>
            </a:prstGeom>
            <a:solidFill>
              <a:srgbClr val="595859"/>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grpSp>
        <p:nvGrpSpPr>
          <p:cNvPr id="51" name="组合 50"/>
          <p:cNvGrpSpPr/>
          <p:nvPr/>
        </p:nvGrpSpPr>
        <p:grpSpPr>
          <a:xfrm>
            <a:off x="7860620" y="1855169"/>
            <a:ext cx="461248" cy="461248"/>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solidFill>
                  <a:schemeClr val="tx1"/>
                </a:solidFill>
              </a:endParaRPr>
            </a:p>
          </p:txBody>
        </p:sp>
        <p:sp>
          <p:nvSpPr>
            <p:cNvPr id="54"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p>
          </p:txBody>
        </p:sp>
      </p:grpSp>
      <p:grpSp>
        <p:nvGrpSpPr>
          <p:cNvPr id="2" name="组合 50"/>
          <p:cNvGrpSpPr/>
          <p:nvPr/>
        </p:nvGrpSpPr>
        <p:grpSpPr>
          <a:xfrm>
            <a:off x="3755345" y="1628156"/>
            <a:ext cx="461248" cy="461249"/>
            <a:chOff x="304800" y="673100"/>
            <a:chExt cx="4000500" cy="4000500"/>
          </a:xfrm>
          <a:effectLst>
            <a:outerShdw blurRad="444500" dist="254000" dir="8100000" algn="tr" rotWithShape="0">
              <a:prstClr val="black">
                <a:alpha val="50000"/>
              </a:prstClr>
            </a:outerShdw>
          </a:effectLst>
        </p:grpSpPr>
        <p:sp>
          <p:nvSpPr>
            <p:cNvPr id="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solidFill>
                  <a:schemeClr val="tx1"/>
                </a:solidFill>
              </a:endParaRPr>
            </a:p>
          </p:txBody>
        </p:sp>
        <p:sp>
          <p:nvSpPr>
            <p:cNvPr id="4"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p>
          </p:txBody>
        </p:sp>
      </p:grpSp>
      <p:grpSp>
        <p:nvGrpSpPr>
          <p:cNvPr id="6" name="组合 50"/>
          <p:cNvGrpSpPr/>
          <p:nvPr/>
        </p:nvGrpSpPr>
        <p:grpSpPr>
          <a:xfrm>
            <a:off x="7532497" y="3277970"/>
            <a:ext cx="365196" cy="365197"/>
            <a:chOff x="304800" y="673100"/>
            <a:chExt cx="4000500" cy="4000500"/>
          </a:xfrm>
          <a:effectLst>
            <a:outerShdw blurRad="444500" dist="254000" dir="8100000" algn="tr" rotWithShape="0">
              <a:prstClr val="black">
                <a:alpha val="50000"/>
              </a:prstClr>
            </a:outerShdw>
          </a:effectLst>
        </p:grpSpPr>
        <p:sp>
          <p:nvSpPr>
            <p:cNvPr id="7"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solidFill>
                  <a:schemeClr val="tx1"/>
                </a:solidFill>
              </a:endParaRPr>
            </a:p>
          </p:txBody>
        </p:sp>
        <p:sp>
          <p:nvSpPr>
            <p:cNvPr id="8"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p>
          </p:txBody>
        </p:sp>
      </p:grpSp>
      <p:grpSp>
        <p:nvGrpSpPr>
          <p:cNvPr id="9" name="组合 50"/>
          <p:cNvGrpSpPr/>
          <p:nvPr/>
        </p:nvGrpSpPr>
        <p:grpSpPr>
          <a:xfrm>
            <a:off x="3300679" y="2138904"/>
            <a:ext cx="405218" cy="405218"/>
            <a:chOff x="304800" y="673100"/>
            <a:chExt cx="4000500" cy="4000500"/>
          </a:xfrm>
          <a:effectLst>
            <a:outerShdw blurRad="444500" dist="254000" dir="8100000" algn="tr" rotWithShape="0">
              <a:prstClr val="black">
                <a:alpha val="50000"/>
              </a:prstClr>
            </a:outerShdw>
          </a:effectLst>
        </p:grpSpPr>
        <p:sp>
          <p:nvSpPr>
            <p:cNvPr id="11"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solidFill>
                  <a:schemeClr val="tx1"/>
                </a:solidFill>
              </a:endParaRPr>
            </a:p>
          </p:txBody>
        </p:sp>
        <p:sp>
          <p:nvSpPr>
            <p:cNvPr id="12"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p>
          </p:txBody>
        </p:sp>
      </p:grpSp>
      <p:grpSp>
        <p:nvGrpSpPr>
          <p:cNvPr id="13" name="组合 50"/>
          <p:cNvGrpSpPr/>
          <p:nvPr/>
        </p:nvGrpSpPr>
        <p:grpSpPr>
          <a:xfrm>
            <a:off x="4669104" y="3358104"/>
            <a:ext cx="405218" cy="405218"/>
            <a:chOff x="304800" y="673100"/>
            <a:chExt cx="4000500" cy="4000500"/>
          </a:xfrm>
          <a:effectLst>
            <a:outerShdw blurRad="444500" dist="254000" dir="8100000" algn="tr" rotWithShape="0">
              <a:prstClr val="black">
                <a:alpha val="50000"/>
              </a:prstClr>
            </a:outerShdw>
          </a:effectLst>
        </p:grpSpPr>
        <p:sp>
          <p:nvSpPr>
            <p:cNvPr id="14"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solidFill>
                  <a:schemeClr val="tx1"/>
                </a:solidFill>
              </a:endParaRPr>
            </a:p>
          </p:txBody>
        </p:sp>
        <p:sp>
          <p:nvSpPr>
            <p:cNvPr id="15"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p>
          </p:txBody>
        </p:sp>
      </p:grpSp>
      <p:grpSp>
        <p:nvGrpSpPr>
          <p:cNvPr id="16" name="组合 50"/>
          <p:cNvGrpSpPr/>
          <p:nvPr/>
        </p:nvGrpSpPr>
        <p:grpSpPr>
          <a:xfrm>
            <a:off x="7007034" y="1045945"/>
            <a:ext cx="365197" cy="365197"/>
            <a:chOff x="304800" y="673100"/>
            <a:chExt cx="4000500" cy="4000500"/>
          </a:xfrm>
          <a:effectLst>
            <a:outerShdw blurRad="444500" dist="254000" dir="8100000" algn="tr" rotWithShape="0">
              <a:prstClr val="black">
                <a:alpha val="50000"/>
              </a:prstClr>
            </a:outerShdw>
          </a:effectLst>
        </p:grpSpPr>
        <p:sp>
          <p:nvSpPr>
            <p:cNvPr id="17"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solidFill>
                  <a:schemeClr val="tx1"/>
                </a:solidFill>
              </a:endParaRPr>
            </a:p>
          </p:txBody>
        </p:sp>
        <p:sp>
          <p:nvSpPr>
            <p:cNvPr id="18"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800" strike="noStrike" noProof="1"/>
            </a:p>
          </p:txBody>
        </p:sp>
      </p:grpSp>
      <p:grpSp>
        <p:nvGrpSpPr>
          <p:cNvPr id="111" name="组合 110"/>
          <p:cNvGrpSpPr/>
          <p:nvPr/>
        </p:nvGrpSpPr>
        <p:grpSpPr>
          <a:xfrm>
            <a:off x="6808788" y="2997200"/>
            <a:ext cx="466725" cy="468313"/>
            <a:chOff x="1192404" y="608225"/>
            <a:chExt cx="1755828" cy="1759616"/>
          </a:xfrm>
        </p:grpSpPr>
        <p:grpSp>
          <p:nvGrpSpPr>
            <p:cNvPr id="12334" name="组合 79"/>
            <p:cNvGrpSpPr/>
            <p:nvPr/>
          </p:nvGrpSpPr>
          <p:grpSpPr>
            <a:xfrm>
              <a:off x="1192404" y="608225"/>
              <a:ext cx="1755828" cy="1759616"/>
              <a:chOff x="6379729" y="2488774"/>
              <a:chExt cx="2513016" cy="2513016"/>
            </a:xfrm>
          </p:grpSpPr>
          <p:sp>
            <p:nvSpPr>
              <p:cNvPr id="11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12336" name="任意多边形 83"/>
              <p:cNvGrpSpPr/>
              <p:nvPr/>
            </p:nvGrpSpPr>
            <p:grpSpPr>
              <a:xfrm>
                <a:off x="6400992" y="2490687"/>
                <a:ext cx="2494201" cy="2500354"/>
                <a:chOff x="6114288" y="1987296"/>
                <a:chExt cx="1316736" cy="1322832"/>
              </a:xfrm>
            </p:grpSpPr>
            <p:pic>
              <p:nvPicPr>
                <p:cNvPr id="12337" name="任意多边形 83"/>
                <p:cNvPicPr/>
                <p:nvPr/>
              </p:nvPicPr>
              <p:blipFill>
                <a:blip r:embed="rId7"/>
                <a:stretch>
                  <a:fillRect/>
                </a:stretch>
              </p:blipFill>
              <p:spPr>
                <a:xfrm>
                  <a:off x="6114288" y="1987296"/>
                  <a:ext cx="1316736" cy="1322832"/>
                </a:xfrm>
                <a:prstGeom prst="rect">
                  <a:avLst/>
                </a:prstGeom>
                <a:noFill/>
                <a:ln w="9525">
                  <a:noFill/>
                </a:ln>
              </p:spPr>
            </p:pic>
            <p:sp>
              <p:nvSpPr>
                <p:cNvPr id="12338" name="Text Box 163"/>
                <p:cNvSpPr txBox="1"/>
                <p:nvPr/>
              </p:nvSpPr>
              <p:spPr>
                <a:xfrm rot="-5222763">
                  <a:off x="6117379"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113" name="椭圆 80"/>
            <p:cNvSpPr/>
            <p:nvPr/>
          </p:nvSpPr>
          <p:spPr bwMode="auto">
            <a:xfrm>
              <a:off x="1449791" y="856764"/>
              <a:ext cx="1268851" cy="1271594"/>
            </a:xfrm>
            <a:prstGeom prst="ellipse">
              <a:avLst/>
            </a:prstGeom>
            <a:solidFill>
              <a:schemeClr val="accent2">
                <a:lumMod val="50000"/>
              </a:schemeClr>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960679" name="文本框 33"/>
          <p:cNvSpPr txBox="1"/>
          <p:nvPr/>
        </p:nvSpPr>
        <p:spPr>
          <a:xfrm>
            <a:off x="4179888" y="3789363"/>
            <a:ext cx="3576637" cy="914400"/>
          </a:xfrm>
          <a:prstGeom prst="rect">
            <a:avLst/>
          </a:prstGeom>
          <a:noFill/>
          <a:ln w="9525">
            <a:noFill/>
          </a:ln>
        </p:spPr>
        <p:txBody>
          <a:bodyPr lIns="91431" tIns="45715" rIns="91431" bIns="45715" anchor="ctr" anchorCtr="0">
            <a:spAutoFit/>
          </a:bodyPr>
          <a:p>
            <a:pPr algn="ctr"/>
            <a:r>
              <a:rPr lang="zh-CN" altLang="en-US" sz="5400">
                <a:latin typeface="Impact" panose="020B0806030902050204" pitchFamily="34" charset="0"/>
                <a:ea typeface="方正大黑简体" pitchFamily="65" charset="-122"/>
              </a:rPr>
              <a:t>第一部分</a:t>
            </a:r>
            <a:endParaRPr lang="zh-CN" altLang="en-US" sz="5400">
              <a:latin typeface="Impact" panose="020B0806030902050204" pitchFamily="34" charset="0"/>
              <a:ea typeface="方正大黑简体" pitchFamily="65" charset="-122"/>
            </a:endParaRPr>
          </a:p>
        </p:txBody>
      </p:sp>
      <p:grpSp>
        <p:nvGrpSpPr>
          <p:cNvPr id="960680" name="Group 168"/>
          <p:cNvGrpSpPr/>
          <p:nvPr/>
        </p:nvGrpSpPr>
        <p:grpSpPr>
          <a:xfrm>
            <a:off x="3673475" y="4724400"/>
            <a:ext cx="4586288" cy="576263"/>
            <a:chOff x="4522" y="2750"/>
            <a:chExt cx="4861" cy="552"/>
          </a:xfrm>
        </p:grpSpPr>
        <p:sp>
          <p:nvSpPr>
            <p:cNvPr id="5" name="圆角矩形 4"/>
            <p:cNvSpPr>
              <a:spLocks noChangeArrowheads="1"/>
            </p:cNvSpPr>
            <p:nvPr/>
          </p:nvSpPr>
          <p:spPr bwMode="auto">
            <a:xfrm>
              <a:off x="4522" y="2750"/>
              <a:ext cx="4861" cy="552"/>
            </a:xfrm>
            <a:prstGeom prst="roundRect">
              <a:avLst>
                <a:gd name="adj" fmla="val 50000"/>
              </a:avLst>
            </a:prstGeom>
            <a:gradFill rotWithShape="1">
              <a:gsLst>
                <a:gs pos="0">
                  <a:srgbClr val="FAFAFA"/>
                </a:gs>
                <a:gs pos="74001">
                  <a:srgbClr val="D7D7D7"/>
                </a:gs>
                <a:gs pos="83000">
                  <a:srgbClr val="D7D7D7"/>
                </a:gs>
                <a:gs pos="100000">
                  <a:srgbClr val="E4E4E4"/>
                </a:gs>
              </a:gsLst>
              <a:lin ang="5400000" scaled="1"/>
            </a:gradFill>
            <a:ln w="12700" algn="ctr">
              <a:solidFill>
                <a:srgbClr val="7F7F7F"/>
              </a:solidFill>
              <a:miter lim="800000"/>
            </a:ln>
          </p:spPr>
          <p:txBody>
            <a:bodyPr lIns="91477" tIns="45738" rIns="91477" bIns="45738" anchor="ctr"/>
            <a:lstStyle/>
            <a:p>
              <a:pPr algn="ctr" fontAlgn="auto">
                <a:spcBef>
                  <a:spcPts val="0"/>
                </a:spcBef>
                <a:spcAft>
                  <a:spcPts val="0"/>
                </a:spcAft>
                <a:defRPr/>
              </a:pPr>
              <a:endParaRPr lang="zh-CN" altLang="en-US" sz="1800" strike="noStrike" noProof="1">
                <a:solidFill>
                  <a:schemeClr val="lt1"/>
                </a:solidFill>
                <a:latin typeface="+mn-lt"/>
                <a:ea typeface="+mn-ea"/>
              </a:endParaRPr>
            </a:p>
          </p:txBody>
        </p:sp>
        <p:sp>
          <p:nvSpPr>
            <p:cNvPr id="10" name="任意多边形 9"/>
            <p:cNvSpPr/>
            <p:nvPr/>
          </p:nvSpPr>
          <p:spPr>
            <a:xfrm>
              <a:off x="4522" y="2750"/>
              <a:ext cx="4849" cy="297"/>
            </a:xfrm>
            <a:custGeom>
              <a:avLst/>
              <a:gdLst>
                <a:gd name="connsiteX0" fmla="*/ 368300 w 6483350"/>
                <a:gd name="connsiteY0" fmla="*/ 0 h 396875"/>
                <a:gd name="connsiteX1" fmla="*/ 6115050 w 6483350"/>
                <a:gd name="connsiteY1" fmla="*/ 0 h 396875"/>
                <a:gd name="connsiteX2" fmla="*/ 6483350 w 6483350"/>
                <a:gd name="connsiteY2" fmla="*/ 368300 h 396875"/>
                <a:gd name="connsiteX3" fmla="*/ 6477581 w 6483350"/>
                <a:gd name="connsiteY3" fmla="*/ 396875 h 396875"/>
                <a:gd name="connsiteX4" fmla="*/ 5769 w 6483350"/>
                <a:gd name="connsiteY4" fmla="*/ 396875 h 396875"/>
                <a:gd name="connsiteX5" fmla="*/ 0 w 6483350"/>
                <a:gd name="connsiteY5" fmla="*/ 368300 h 396875"/>
                <a:gd name="connsiteX6" fmla="*/ 368300 w 6483350"/>
                <a:gd name="connsiteY6"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3350" h="396875">
                  <a:moveTo>
                    <a:pt x="368300" y="0"/>
                  </a:moveTo>
                  <a:lnTo>
                    <a:pt x="6115050" y="0"/>
                  </a:lnTo>
                  <a:cubicBezTo>
                    <a:pt x="6318456" y="0"/>
                    <a:pt x="6483350" y="164894"/>
                    <a:pt x="6483350" y="368300"/>
                  </a:cubicBezTo>
                  <a:lnTo>
                    <a:pt x="6477581" y="396875"/>
                  </a:lnTo>
                  <a:lnTo>
                    <a:pt x="5769" y="396875"/>
                  </a:lnTo>
                  <a:lnTo>
                    <a:pt x="0" y="368300"/>
                  </a:lnTo>
                  <a:cubicBezTo>
                    <a:pt x="0" y="164894"/>
                    <a:pt x="164894" y="0"/>
                    <a:pt x="368300" y="0"/>
                  </a:cubicBezTo>
                  <a:close/>
                </a:path>
              </a:pathLst>
            </a:cu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strike="noStrike" noProof="1"/>
            </a:p>
          </p:txBody>
        </p:sp>
      </p:grpSp>
      <p:sp>
        <p:nvSpPr>
          <p:cNvPr id="960683" name="圆角矩形 606"/>
          <p:cNvSpPr/>
          <p:nvPr/>
        </p:nvSpPr>
        <p:spPr>
          <a:xfrm>
            <a:off x="3578225" y="4662488"/>
            <a:ext cx="4537075" cy="711200"/>
          </a:xfrm>
          <a:prstGeom prst="roundRect">
            <a:avLst>
              <a:gd name="adj" fmla="val 16667"/>
            </a:avLst>
          </a:prstGeom>
          <a:noFill/>
          <a:ln w="9525">
            <a:noFill/>
          </a:ln>
        </p:spPr>
        <p:txBody>
          <a:bodyPr lIns="91477" tIns="45738" rIns="91477" bIns="45738" anchor="ctr" anchorCtr="0"/>
          <a:p>
            <a:pPr algn="ctr"/>
            <a:r>
              <a:rPr lang="zh-CN" altLang="en-US" sz="3200" dirty="0">
                <a:latin typeface="微软雅黑" panose="020B0503020204020204" pitchFamily="34" charset="-122"/>
                <a:ea typeface="微软雅黑" panose="020B0503020204020204" pitchFamily="34" charset="-122"/>
              </a:rPr>
              <a:t>教学设计</a:t>
            </a:r>
            <a:endParaRPr lang="zh-CN" altLang="zh-CN" sz="3200" dirty="0">
              <a:latin typeface="微软雅黑" panose="020B0503020204020204" pitchFamily="34" charset="-122"/>
              <a:ea typeface="微软雅黑" panose="020B0503020204020204" pitchFamily="34" charset="-122"/>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60612"/>
                                        </p:tgtEl>
                                        <p:attrNameLst>
                                          <p:attrName>style.visibility</p:attrName>
                                        </p:attrNameLst>
                                      </p:cBhvr>
                                      <p:to>
                                        <p:strVal val="visible"/>
                                      </p:to>
                                    </p:set>
                                    <p:anim calcmode="lin" valueType="num">
                                      <p:cBhvr>
                                        <p:cTn id="7" dur="1000" fill="hold"/>
                                        <p:tgtEl>
                                          <p:spTgt spid="960612"/>
                                        </p:tgtEl>
                                        <p:attrNameLst>
                                          <p:attrName>ppt_w</p:attrName>
                                        </p:attrNameLst>
                                      </p:cBhvr>
                                      <p:tavLst>
                                        <p:tav tm="0">
                                          <p:val>
                                            <p:fltVal val="0.000000"/>
                                          </p:val>
                                        </p:tav>
                                        <p:tav tm="100000">
                                          <p:val>
                                            <p:strVal val="#ppt_w"/>
                                          </p:val>
                                        </p:tav>
                                      </p:tavLst>
                                    </p:anim>
                                    <p:anim calcmode="lin" valueType="num">
                                      <p:cBhvr>
                                        <p:cTn id="8" dur="1000" fill="hold"/>
                                        <p:tgtEl>
                                          <p:spTgt spid="960612"/>
                                        </p:tgtEl>
                                        <p:attrNameLst>
                                          <p:attrName>ppt_h</p:attrName>
                                        </p:attrNameLst>
                                      </p:cBhvr>
                                      <p:tavLst>
                                        <p:tav tm="0">
                                          <p:val>
                                            <p:fltVal val="0.000000"/>
                                          </p:val>
                                        </p:tav>
                                        <p:tav tm="100000">
                                          <p:val>
                                            <p:strVal val="#ppt_h"/>
                                          </p:val>
                                        </p:tav>
                                      </p:tavLst>
                                    </p:anim>
                                    <p:anim calcmode="lin" valueType="num">
                                      <p:cBhvr>
                                        <p:cTn id="9" dur="1000" fill="hold"/>
                                        <p:tgtEl>
                                          <p:spTgt spid="960612"/>
                                        </p:tgtEl>
                                        <p:attrNameLst>
                                          <p:attrName>ppt_x</p:attrName>
                                        </p:attrNameLst>
                                      </p:cBhvr>
                                      <p:tavLst>
                                        <p:tav tm="0" fmla="#ppt_x+(cos(-2*pi*(1-$))*-#ppt_x-sin(-2*pi*(1-$))*(1-#ppt_y))*(1-$)">
                                          <p:val>
                                            <p:fltVal val="0.000000"/>
                                          </p:val>
                                        </p:tav>
                                        <p:tav tm="100000">
                                          <p:val>
                                            <p:fltVal val="1.000000"/>
                                          </p:val>
                                        </p:tav>
                                      </p:tavLst>
                                    </p:anim>
                                    <p:anim calcmode="lin" valueType="num">
                                      <p:cBhvr>
                                        <p:cTn id="10" dur="1000" fill="hold"/>
                                        <p:tgtEl>
                                          <p:spTgt spid="960612"/>
                                        </p:tgtEl>
                                        <p:attrNameLst>
                                          <p:attrName>ppt_y</p:attrName>
                                        </p:attrNameLst>
                                      </p:cBhvr>
                                      <p:tavLst>
                                        <p:tav tm="0" fmla="#ppt_y+(sin(-2*pi*(1-$))*-#ppt_x+cos(-2*pi*(1-$))*(1-#ppt_y))*(1-$)">
                                          <p:val>
                                            <p:fltVal val="0.000000"/>
                                          </p:val>
                                        </p:tav>
                                        <p:tav tm="100000">
                                          <p:val>
                                            <p:fltVal val="1.000000"/>
                                          </p:val>
                                        </p:tav>
                                      </p:tavLst>
                                    </p:anim>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960613"/>
                                        </p:tgtEl>
                                        <p:attrNameLst>
                                          <p:attrName>style.visibility</p:attrName>
                                        </p:attrNameLst>
                                      </p:cBhvr>
                                      <p:to>
                                        <p:strVal val="visible"/>
                                      </p:to>
                                    </p:set>
                                    <p:animEffect transition="in" filter="fade">
                                      <p:cBhvr>
                                        <p:cTn id="14" dur="1000"/>
                                        <p:tgtEl>
                                          <p:spTgt spid="960613"/>
                                        </p:tgtEl>
                                      </p:cBhvr>
                                    </p:animEffect>
                                    <p:anim calcmode="lin" valueType="num">
                                      <p:cBhvr>
                                        <p:cTn id="15" dur="1000" fill="hold"/>
                                        <p:tgtEl>
                                          <p:spTgt spid="960613"/>
                                        </p:tgtEl>
                                        <p:attrNameLst>
                                          <p:attrName>ppt_x</p:attrName>
                                        </p:attrNameLst>
                                      </p:cBhvr>
                                      <p:tavLst>
                                        <p:tav tm="0">
                                          <p:val>
                                            <p:strVal val="#ppt_x"/>
                                          </p:val>
                                        </p:tav>
                                        <p:tav tm="100000">
                                          <p:val>
                                            <p:strVal val="#ppt_x"/>
                                          </p:val>
                                        </p:tav>
                                      </p:tavLst>
                                    </p:anim>
                                    <p:anim calcmode="lin" valueType="num">
                                      <p:cBhvr>
                                        <p:cTn id="16" dur="1000" fill="hold"/>
                                        <p:tgtEl>
                                          <p:spTgt spid="960613"/>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31" presetClass="entr" presetSubtype="0" fill="hold" nodeType="afterEffect">
                                  <p:stCondLst>
                                    <p:cond delay="0"/>
                                  </p:stCondLst>
                                  <p:iterate type="lt">
                                    <p:tmPct val="5000"/>
                                  </p:iterate>
                                  <p:childTnLst>
                                    <p:set>
                                      <p:cBhvr>
                                        <p:cTn id="19" dur="1" fill="hold">
                                          <p:stCondLst>
                                            <p:cond delay="0"/>
                                          </p:stCondLst>
                                        </p:cTn>
                                        <p:tgtEl>
                                          <p:spTgt spid="91"/>
                                        </p:tgtEl>
                                        <p:attrNameLst>
                                          <p:attrName>style.visibility</p:attrName>
                                        </p:attrNameLst>
                                      </p:cBhvr>
                                      <p:to>
                                        <p:strVal val="visible"/>
                                      </p:to>
                                    </p:set>
                                    <p:anim calcmode="lin" valueType="num">
                                      <p:cBhvr>
                                        <p:cTn id="20" dur="2000" fill="hold"/>
                                        <p:tgtEl>
                                          <p:spTgt spid="91"/>
                                        </p:tgtEl>
                                        <p:attrNameLst>
                                          <p:attrName>ppt_w</p:attrName>
                                        </p:attrNameLst>
                                      </p:cBhvr>
                                      <p:tavLst>
                                        <p:tav tm="0">
                                          <p:val>
                                            <p:fltVal val="0.000000"/>
                                          </p:val>
                                        </p:tav>
                                        <p:tav tm="100000">
                                          <p:val>
                                            <p:strVal val="#ppt_w"/>
                                          </p:val>
                                        </p:tav>
                                      </p:tavLst>
                                    </p:anim>
                                    <p:anim calcmode="lin" valueType="num">
                                      <p:cBhvr>
                                        <p:cTn id="21" dur="2000" fill="hold"/>
                                        <p:tgtEl>
                                          <p:spTgt spid="91"/>
                                        </p:tgtEl>
                                        <p:attrNameLst>
                                          <p:attrName>ppt_h</p:attrName>
                                        </p:attrNameLst>
                                      </p:cBhvr>
                                      <p:tavLst>
                                        <p:tav tm="0">
                                          <p:val>
                                            <p:fltVal val="0.000000"/>
                                          </p:val>
                                        </p:tav>
                                        <p:tav tm="100000">
                                          <p:val>
                                            <p:strVal val="#ppt_h"/>
                                          </p:val>
                                        </p:tav>
                                      </p:tavLst>
                                    </p:anim>
                                    <p:anim calcmode="lin" valueType="num">
                                      <p:cBhvr>
                                        <p:cTn id="22" dur="2000" fill="hold"/>
                                        <p:tgtEl>
                                          <p:spTgt spid="91"/>
                                        </p:tgtEl>
                                        <p:attrNameLst>
                                          <p:attrName>style.rotation</p:attrName>
                                        </p:attrNameLst>
                                      </p:cBhvr>
                                      <p:tavLst>
                                        <p:tav tm="0">
                                          <p:val>
                                            <p:fltVal val="90.000000"/>
                                          </p:val>
                                        </p:tav>
                                        <p:tav tm="100000">
                                          <p:val>
                                            <p:fltVal val="0.000000"/>
                                          </p:val>
                                        </p:tav>
                                      </p:tavLst>
                                    </p:anim>
                                    <p:animEffect transition="in" filter="fade">
                                      <p:cBhvr>
                                        <p:cTn id="23" dur="2000"/>
                                        <p:tgtEl>
                                          <p:spTgt spid="91"/>
                                        </p:tgtEl>
                                      </p:cBhvr>
                                    </p:animEffect>
                                  </p:childTnLst>
                                </p:cTn>
                              </p:par>
                              <p:par>
                                <p:cTn id="24" presetID="31" presetClass="entr" presetSubtype="0" fill="hold" nodeType="withEffect">
                                  <p:stCondLst>
                                    <p:cond delay="0"/>
                                  </p:stCondLst>
                                  <p:iterate type="lt">
                                    <p:tmPct val="5000"/>
                                  </p:iterate>
                                  <p:childTnLst>
                                    <p:set>
                                      <p:cBhvr>
                                        <p:cTn id="25" dur="1" fill="hold">
                                          <p:stCondLst>
                                            <p:cond delay="0"/>
                                          </p:stCondLst>
                                        </p:cTn>
                                        <p:tgtEl>
                                          <p:spTgt spid="106"/>
                                        </p:tgtEl>
                                        <p:attrNameLst>
                                          <p:attrName>style.visibility</p:attrName>
                                        </p:attrNameLst>
                                      </p:cBhvr>
                                      <p:to>
                                        <p:strVal val="visible"/>
                                      </p:to>
                                    </p:set>
                                    <p:anim calcmode="lin" valueType="num">
                                      <p:cBhvr>
                                        <p:cTn id="26" dur="2000" fill="hold"/>
                                        <p:tgtEl>
                                          <p:spTgt spid="106"/>
                                        </p:tgtEl>
                                        <p:attrNameLst>
                                          <p:attrName>ppt_w</p:attrName>
                                        </p:attrNameLst>
                                      </p:cBhvr>
                                      <p:tavLst>
                                        <p:tav tm="0">
                                          <p:val>
                                            <p:fltVal val="0.000000"/>
                                          </p:val>
                                        </p:tav>
                                        <p:tav tm="100000">
                                          <p:val>
                                            <p:strVal val="#ppt_w"/>
                                          </p:val>
                                        </p:tav>
                                      </p:tavLst>
                                    </p:anim>
                                    <p:anim calcmode="lin" valueType="num">
                                      <p:cBhvr>
                                        <p:cTn id="27" dur="2000" fill="hold"/>
                                        <p:tgtEl>
                                          <p:spTgt spid="106"/>
                                        </p:tgtEl>
                                        <p:attrNameLst>
                                          <p:attrName>ppt_h</p:attrName>
                                        </p:attrNameLst>
                                      </p:cBhvr>
                                      <p:tavLst>
                                        <p:tav tm="0">
                                          <p:val>
                                            <p:fltVal val="0.000000"/>
                                          </p:val>
                                        </p:tav>
                                        <p:tav tm="100000">
                                          <p:val>
                                            <p:strVal val="#ppt_h"/>
                                          </p:val>
                                        </p:tav>
                                      </p:tavLst>
                                    </p:anim>
                                    <p:anim calcmode="lin" valueType="num">
                                      <p:cBhvr>
                                        <p:cTn id="28" dur="2000" fill="hold"/>
                                        <p:tgtEl>
                                          <p:spTgt spid="106"/>
                                        </p:tgtEl>
                                        <p:attrNameLst>
                                          <p:attrName>style.rotation</p:attrName>
                                        </p:attrNameLst>
                                      </p:cBhvr>
                                      <p:tavLst>
                                        <p:tav tm="0">
                                          <p:val>
                                            <p:fltVal val="90.000000"/>
                                          </p:val>
                                        </p:tav>
                                        <p:tav tm="100000">
                                          <p:val>
                                            <p:fltVal val="0.000000"/>
                                          </p:val>
                                        </p:tav>
                                      </p:tavLst>
                                    </p:anim>
                                    <p:animEffect transition="in" filter="fade">
                                      <p:cBhvr>
                                        <p:cTn id="29" dur="2000"/>
                                        <p:tgtEl>
                                          <p:spTgt spid="106"/>
                                        </p:tgtEl>
                                      </p:cBhvr>
                                    </p:animEffect>
                                  </p:childTnLst>
                                </p:cTn>
                              </p:par>
                              <p:par>
                                <p:cTn id="30" presetID="31" presetClass="entr" presetSubtype="0" fill="hold" nodeType="withEffect">
                                  <p:stCondLst>
                                    <p:cond delay="0"/>
                                  </p:stCondLst>
                                  <p:iterate type="lt">
                                    <p:tmPct val="5000"/>
                                  </p:iterate>
                                  <p:childTnLst>
                                    <p:set>
                                      <p:cBhvr>
                                        <p:cTn id="31" dur="1" fill="hold">
                                          <p:stCondLst>
                                            <p:cond delay="0"/>
                                          </p:stCondLst>
                                        </p:cTn>
                                        <p:tgtEl>
                                          <p:spTgt spid="51"/>
                                        </p:tgtEl>
                                        <p:attrNameLst>
                                          <p:attrName>style.visibility</p:attrName>
                                        </p:attrNameLst>
                                      </p:cBhvr>
                                      <p:to>
                                        <p:strVal val="visible"/>
                                      </p:to>
                                    </p:set>
                                    <p:anim calcmode="lin" valueType="num">
                                      <p:cBhvr>
                                        <p:cTn id="32" dur="2000" fill="hold"/>
                                        <p:tgtEl>
                                          <p:spTgt spid="51"/>
                                        </p:tgtEl>
                                        <p:attrNameLst>
                                          <p:attrName>ppt_w</p:attrName>
                                        </p:attrNameLst>
                                      </p:cBhvr>
                                      <p:tavLst>
                                        <p:tav tm="0">
                                          <p:val>
                                            <p:fltVal val="0.000000"/>
                                          </p:val>
                                        </p:tav>
                                        <p:tav tm="100000">
                                          <p:val>
                                            <p:strVal val="#ppt_w"/>
                                          </p:val>
                                        </p:tav>
                                      </p:tavLst>
                                    </p:anim>
                                    <p:anim calcmode="lin" valueType="num">
                                      <p:cBhvr>
                                        <p:cTn id="33" dur="2000" fill="hold"/>
                                        <p:tgtEl>
                                          <p:spTgt spid="51"/>
                                        </p:tgtEl>
                                        <p:attrNameLst>
                                          <p:attrName>ppt_h</p:attrName>
                                        </p:attrNameLst>
                                      </p:cBhvr>
                                      <p:tavLst>
                                        <p:tav tm="0">
                                          <p:val>
                                            <p:fltVal val="0.000000"/>
                                          </p:val>
                                        </p:tav>
                                        <p:tav tm="100000">
                                          <p:val>
                                            <p:strVal val="#ppt_h"/>
                                          </p:val>
                                        </p:tav>
                                      </p:tavLst>
                                    </p:anim>
                                    <p:anim calcmode="lin" valueType="num">
                                      <p:cBhvr>
                                        <p:cTn id="34" dur="2000" fill="hold"/>
                                        <p:tgtEl>
                                          <p:spTgt spid="51"/>
                                        </p:tgtEl>
                                        <p:attrNameLst>
                                          <p:attrName>style.rotation</p:attrName>
                                        </p:attrNameLst>
                                      </p:cBhvr>
                                      <p:tavLst>
                                        <p:tav tm="0">
                                          <p:val>
                                            <p:fltVal val="90.000000"/>
                                          </p:val>
                                        </p:tav>
                                        <p:tav tm="100000">
                                          <p:val>
                                            <p:fltVal val="0.000000"/>
                                          </p:val>
                                        </p:tav>
                                      </p:tavLst>
                                    </p:anim>
                                    <p:animEffect transition="in" filter="fade">
                                      <p:cBhvr>
                                        <p:cTn id="35" dur="2000"/>
                                        <p:tgtEl>
                                          <p:spTgt spid="51"/>
                                        </p:tgtEl>
                                      </p:cBhvr>
                                    </p:animEffect>
                                  </p:childTnLst>
                                </p:cTn>
                              </p:par>
                              <p:par>
                                <p:cTn id="36" presetID="31" presetClass="entr" presetSubtype="0" fill="hold" nodeType="withEffect">
                                  <p:stCondLst>
                                    <p:cond delay="0"/>
                                  </p:stCondLst>
                                  <p:iterate type="lt">
                                    <p:tmPct val="5000"/>
                                  </p:iterate>
                                  <p:childTnLst>
                                    <p:set>
                                      <p:cBhvr>
                                        <p:cTn id="37" dur="1" fill="hold">
                                          <p:stCondLst>
                                            <p:cond delay="0"/>
                                          </p:stCondLst>
                                        </p:cTn>
                                        <p:tgtEl>
                                          <p:spTgt spid="116"/>
                                        </p:tgtEl>
                                        <p:attrNameLst>
                                          <p:attrName>style.visibility</p:attrName>
                                        </p:attrNameLst>
                                      </p:cBhvr>
                                      <p:to>
                                        <p:strVal val="visible"/>
                                      </p:to>
                                    </p:set>
                                    <p:anim calcmode="lin" valueType="num">
                                      <p:cBhvr>
                                        <p:cTn id="38" dur="2000" fill="hold"/>
                                        <p:tgtEl>
                                          <p:spTgt spid="116"/>
                                        </p:tgtEl>
                                        <p:attrNameLst>
                                          <p:attrName>ppt_w</p:attrName>
                                        </p:attrNameLst>
                                      </p:cBhvr>
                                      <p:tavLst>
                                        <p:tav tm="0">
                                          <p:val>
                                            <p:fltVal val="0.000000"/>
                                          </p:val>
                                        </p:tav>
                                        <p:tav tm="100000">
                                          <p:val>
                                            <p:strVal val="#ppt_w"/>
                                          </p:val>
                                        </p:tav>
                                      </p:tavLst>
                                    </p:anim>
                                    <p:anim calcmode="lin" valueType="num">
                                      <p:cBhvr>
                                        <p:cTn id="39" dur="2000" fill="hold"/>
                                        <p:tgtEl>
                                          <p:spTgt spid="116"/>
                                        </p:tgtEl>
                                        <p:attrNameLst>
                                          <p:attrName>ppt_h</p:attrName>
                                        </p:attrNameLst>
                                      </p:cBhvr>
                                      <p:tavLst>
                                        <p:tav tm="0">
                                          <p:val>
                                            <p:fltVal val="0.000000"/>
                                          </p:val>
                                        </p:tav>
                                        <p:tav tm="100000">
                                          <p:val>
                                            <p:strVal val="#ppt_h"/>
                                          </p:val>
                                        </p:tav>
                                      </p:tavLst>
                                    </p:anim>
                                    <p:anim calcmode="lin" valueType="num">
                                      <p:cBhvr>
                                        <p:cTn id="40" dur="2000" fill="hold"/>
                                        <p:tgtEl>
                                          <p:spTgt spid="116"/>
                                        </p:tgtEl>
                                        <p:attrNameLst>
                                          <p:attrName>style.rotation</p:attrName>
                                        </p:attrNameLst>
                                      </p:cBhvr>
                                      <p:tavLst>
                                        <p:tav tm="0">
                                          <p:val>
                                            <p:fltVal val="90.000000"/>
                                          </p:val>
                                        </p:tav>
                                        <p:tav tm="100000">
                                          <p:val>
                                            <p:fltVal val="0.000000"/>
                                          </p:val>
                                        </p:tav>
                                      </p:tavLst>
                                    </p:anim>
                                    <p:animEffect transition="in" filter="fade">
                                      <p:cBhvr>
                                        <p:cTn id="41" dur="2000"/>
                                        <p:tgtEl>
                                          <p:spTgt spid="116"/>
                                        </p:tgtEl>
                                      </p:cBhvr>
                                    </p:animEffect>
                                  </p:childTnLst>
                                </p:cTn>
                              </p:par>
                              <p:par>
                                <p:cTn id="42" presetID="31" presetClass="entr" presetSubtype="0" fill="hold" nodeType="withEffect">
                                  <p:stCondLst>
                                    <p:cond delay="0"/>
                                  </p:stCondLst>
                                  <p:iterate type="lt">
                                    <p:tmPct val="5000"/>
                                  </p:iterate>
                                  <p:childTnLst>
                                    <p:set>
                                      <p:cBhvr>
                                        <p:cTn id="43" dur="1" fill="hold">
                                          <p:stCondLst>
                                            <p:cond delay="0"/>
                                          </p:stCondLst>
                                        </p:cTn>
                                        <p:tgtEl>
                                          <p:spTgt spid="9"/>
                                        </p:tgtEl>
                                        <p:attrNameLst>
                                          <p:attrName>style.visibility</p:attrName>
                                        </p:attrNameLst>
                                      </p:cBhvr>
                                      <p:to>
                                        <p:strVal val="visible"/>
                                      </p:to>
                                    </p:set>
                                    <p:anim calcmode="lin" valueType="num">
                                      <p:cBhvr>
                                        <p:cTn id="44" dur="2000" fill="hold"/>
                                        <p:tgtEl>
                                          <p:spTgt spid="9"/>
                                        </p:tgtEl>
                                        <p:attrNameLst>
                                          <p:attrName>ppt_w</p:attrName>
                                        </p:attrNameLst>
                                      </p:cBhvr>
                                      <p:tavLst>
                                        <p:tav tm="0">
                                          <p:val>
                                            <p:fltVal val="0.000000"/>
                                          </p:val>
                                        </p:tav>
                                        <p:tav tm="100000">
                                          <p:val>
                                            <p:strVal val="#ppt_w"/>
                                          </p:val>
                                        </p:tav>
                                      </p:tavLst>
                                    </p:anim>
                                    <p:anim calcmode="lin" valueType="num">
                                      <p:cBhvr>
                                        <p:cTn id="45" dur="2000" fill="hold"/>
                                        <p:tgtEl>
                                          <p:spTgt spid="9"/>
                                        </p:tgtEl>
                                        <p:attrNameLst>
                                          <p:attrName>ppt_h</p:attrName>
                                        </p:attrNameLst>
                                      </p:cBhvr>
                                      <p:tavLst>
                                        <p:tav tm="0">
                                          <p:val>
                                            <p:fltVal val="0.000000"/>
                                          </p:val>
                                        </p:tav>
                                        <p:tav tm="100000">
                                          <p:val>
                                            <p:strVal val="#ppt_h"/>
                                          </p:val>
                                        </p:tav>
                                      </p:tavLst>
                                    </p:anim>
                                    <p:anim calcmode="lin" valueType="num">
                                      <p:cBhvr>
                                        <p:cTn id="46" dur="2000" fill="hold"/>
                                        <p:tgtEl>
                                          <p:spTgt spid="9"/>
                                        </p:tgtEl>
                                        <p:attrNameLst>
                                          <p:attrName>style.rotation</p:attrName>
                                        </p:attrNameLst>
                                      </p:cBhvr>
                                      <p:tavLst>
                                        <p:tav tm="0">
                                          <p:val>
                                            <p:fltVal val="90.000000"/>
                                          </p:val>
                                        </p:tav>
                                        <p:tav tm="100000">
                                          <p:val>
                                            <p:fltVal val="0.000000"/>
                                          </p:val>
                                        </p:tav>
                                      </p:tavLst>
                                    </p:anim>
                                    <p:animEffect transition="in" filter="fade">
                                      <p:cBhvr>
                                        <p:cTn id="47" dur="2000"/>
                                        <p:tgtEl>
                                          <p:spTgt spid="9"/>
                                        </p:tgtEl>
                                      </p:cBhvr>
                                    </p:animEffect>
                                  </p:childTnLst>
                                </p:cTn>
                              </p:par>
                              <p:par>
                                <p:cTn id="48" presetID="31" presetClass="entr" presetSubtype="0" fill="hold" nodeType="withEffect">
                                  <p:stCondLst>
                                    <p:cond delay="0"/>
                                  </p:stCondLst>
                                  <p:iterate type="lt">
                                    <p:tmPct val="5000"/>
                                  </p:iterate>
                                  <p:childTnLst>
                                    <p:set>
                                      <p:cBhvr>
                                        <p:cTn id="49" dur="1" fill="hold">
                                          <p:stCondLst>
                                            <p:cond delay="0"/>
                                          </p:stCondLst>
                                        </p:cTn>
                                        <p:tgtEl>
                                          <p:spTgt spid="96"/>
                                        </p:tgtEl>
                                        <p:attrNameLst>
                                          <p:attrName>style.visibility</p:attrName>
                                        </p:attrNameLst>
                                      </p:cBhvr>
                                      <p:to>
                                        <p:strVal val="visible"/>
                                      </p:to>
                                    </p:set>
                                    <p:anim calcmode="lin" valueType="num">
                                      <p:cBhvr>
                                        <p:cTn id="50" dur="2000" fill="hold"/>
                                        <p:tgtEl>
                                          <p:spTgt spid="96"/>
                                        </p:tgtEl>
                                        <p:attrNameLst>
                                          <p:attrName>ppt_w</p:attrName>
                                        </p:attrNameLst>
                                      </p:cBhvr>
                                      <p:tavLst>
                                        <p:tav tm="0">
                                          <p:val>
                                            <p:fltVal val="0.000000"/>
                                          </p:val>
                                        </p:tav>
                                        <p:tav tm="100000">
                                          <p:val>
                                            <p:strVal val="#ppt_w"/>
                                          </p:val>
                                        </p:tav>
                                      </p:tavLst>
                                    </p:anim>
                                    <p:anim calcmode="lin" valueType="num">
                                      <p:cBhvr>
                                        <p:cTn id="51" dur="2000" fill="hold"/>
                                        <p:tgtEl>
                                          <p:spTgt spid="96"/>
                                        </p:tgtEl>
                                        <p:attrNameLst>
                                          <p:attrName>ppt_h</p:attrName>
                                        </p:attrNameLst>
                                      </p:cBhvr>
                                      <p:tavLst>
                                        <p:tav tm="0">
                                          <p:val>
                                            <p:fltVal val="0.000000"/>
                                          </p:val>
                                        </p:tav>
                                        <p:tav tm="100000">
                                          <p:val>
                                            <p:strVal val="#ppt_h"/>
                                          </p:val>
                                        </p:tav>
                                      </p:tavLst>
                                    </p:anim>
                                    <p:anim calcmode="lin" valueType="num">
                                      <p:cBhvr>
                                        <p:cTn id="52" dur="2000" fill="hold"/>
                                        <p:tgtEl>
                                          <p:spTgt spid="96"/>
                                        </p:tgtEl>
                                        <p:attrNameLst>
                                          <p:attrName>style.rotation</p:attrName>
                                        </p:attrNameLst>
                                      </p:cBhvr>
                                      <p:tavLst>
                                        <p:tav tm="0">
                                          <p:val>
                                            <p:fltVal val="90.000000"/>
                                          </p:val>
                                        </p:tav>
                                        <p:tav tm="100000">
                                          <p:val>
                                            <p:fltVal val="0.000000"/>
                                          </p:val>
                                        </p:tav>
                                      </p:tavLst>
                                    </p:anim>
                                    <p:animEffect transition="in" filter="fade">
                                      <p:cBhvr>
                                        <p:cTn id="53" dur="2000"/>
                                        <p:tgtEl>
                                          <p:spTgt spid="96"/>
                                        </p:tgtEl>
                                      </p:cBhvr>
                                    </p:animEffect>
                                  </p:childTnLst>
                                </p:cTn>
                              </p:par>
                              <p:par>
                                <p:cTn id="54" presetID="31" presetClass="entr" presetSubtype="0" fill="hold" nodeType="withEffect">
                                  <p:stCondLst>
                                    <p:cond delay="0"/>
                                  </p:stCondLst>
                                  <p:iterate type="lt">
                                    <p:tmPct val="5000"/>
                                  </p:iterate>
                                  <p:childTnLst>
                                    <p:set>
                                      <p:cBhvr>
                                        <p:cTn id="55" dur="1" fill="hold">
                                          <p:stCondLst>
                                            <p:cond delay="0"/>
                                          </p:stCondLst>
                                        </p:cTn>
                                        <p:tgtEl>
                                          <p:spTgt spid="6"/>
                                        </p:tgtEl>
                                        <p:attrNameLst>
                                          <p:attrName>style.visibility</p:attrName>
                                        </p:attrNameLst>
                                      </p:cBhvr>
                                      <p:to>
                                        <p:strVal val="visible"/>
                                      </p:to>
                                    </p:set>
                                    <p:anim calcmode="lin" valueType="num">
                                      <p:cBhvr>
                                        <p:cTn id="56" dur="2000" fill="hold"/>
                                        <p:tgtEl>
                                          <p:spTgt spid="6"/>
                                        </p:tgtEl>
                                        <p:attrNameLst>
                                          <p:attrName>ppt_w</p:attrName>
                                        </p:attrNameLst>
                                      </p:cBhvr>
                                      <p:tavLst>
                                        <p:tav tm="0">
                                          <p:val>
                                            <p:fltVal val="0.000000"/>
                                          </p:val>
                                        </p:tav>
                                        <p:tav tm="100000">
                                          <p:val>
                                            <p:strVal val="#ppt_w"/>
                                          </p:val>
                                        </p:tav>
                                      </p:tavLst>
                                    </p:anim>
                                    <p:anim calcmode="lin" valueType="num">
                                      <p:cBhvr>
                                        <p:cTn id="57" dur="2000" fill="hold"/>
                                        <p:tgtEl>
                                          <p:spTgt spid="6"/>
                                        </p:tgtEl>
                                        <p:attrNameLst>
                                          <p:attrName>ppt_h</p:attrName>
                                        </p:attrNameLst>
                                      </p:cBhvr>
                                      <p:tavLst>
                                        <p:tav tm="0">
                                          <p:val>
                                            <p:fltVal val="0.000000"/>
                                          </p:val>
                                        </p:tav>
                                        <p:tav tm="100000">
                                          <p:val>
                                            <p:strVal val="#ppt_h"/>
                                          </p:val>
                                        </p:tav>
                                      </p:tavLst>
                                    </p:anim>
                                    <p:anim calcmode="lin" valueType="num">
                                      <p:cBhvr>
                                        <p:cTn id="58" dur="2000" fill="hold"/>
                                        <p:tgtEl>
                                          <p:spTgt spid="6"/>
                                        </p:tgtEl>
                                        <p:attrNameLst>
                                          <p:attrName>style.rotation</p:attrName>
                                        </p:attrNameLst>
                                      </p:cBhvr>
                                      <p:tavLst>
                                        <p:tav tm="0">
                                          <p:val>
                                            <p:fltVal val="90.000000"/>
                                          </p:val>
                                        </p:tav>
                                        <p:tav tm="100000">
                                          <p:val>
                                            <p:fltVal val="0.000000"/>
                                          </p:val>
                                        </p:tav>
                                      </p:tavLst>
                                    </p:anim>
                                    <p:animEffect transition="in" filter="fade">
                                      <p:cBhvr>
                                        <p:cTn id="59" dur="2000"/>
                                        <p:tgtEl>
                                          <p:spTgt spid="6"/>
                                        </p:tgtEl>
                                      </p:cBhvr>
                                    </p:animEffect>
                                  </p:childTnLst>
                                </p:cTn>
                              </p:par>
                              <p:par>
                                <p:cTn id="60" presetID="31" presetClass="entr" presetSubtype="0" fill="hold" nodeType="withEffect">
                                  <p:stCondLst>
                                    <p:cond delay="0"/>
                                  </p:stCondLst>
                                  <p:iterate type="lt">
                                    <p:tmPct val="5000"/>
                                  </p:iterate>
                                  <p:childTnLst>
                                    <p:set>
                                      <p:cBhvr>
                                        <p:cTn id="61" dur="1" fill="hold">
                                          <p:stCondLst>
                                            <p:cond delay="0"/>
                                          </p:stCondLst>
                                        </p:cTn>
                                        <p:tgtEl>
                                          <p:spTgt spid="101"/>
                                        </p:tgtEl>
                                        <p:attrNameLst>
                                          <p:attrName>style.visibility</p:attrName>
                                        </p:attrNameLst>
                                      </p:cBhvr>
                                      <p:to>
                                        <p:strVal val="visible"/>
                                      </p:to>
                                    </p:set>
                                    <p:anim calcmode="lin" valueType="num">
                                      <p:cBhvr>
                                        <p:cTn id="62" dur="2000" fill="hold"/>
                                        <p:tgtEl>
                                          <p:spTgt spid="101"/>
                                        </p:tgtEl>
                                        <p:attrNameLst>
                                          <p:attrName>ppt_w</p:attrName>
                                        </p:attrNameLst>
                                      </p:cBhvr>
                                      <p:tavLst>
                                        <p:tav tm="0">
                                          <p:val>
                                            <p:fltVal val="0.000000"/>
                                          </p:val>
                                        </p:tav>
                                        <p:tav tm="100000">
                                          <p:val>
                                            <p:strVal val="#ppt_w"/>
                                          </p:val>
                                        </p:tav>
                                      </p:tavLst>
                                    </p:anim>
                                    <p:anim calcmode="lin" valueType="num">
                                      <p:cBhvr>
                                        <p:cTn id="63" dur="2000" fill="hold"/>
                                        <p:tgtEl>
                                          <p:spTgt spid="101"/>
                                        </p:tgtEl>
                                        <p:attrNameLst>
                                          <p:attrName>ppt_h</p:attrName>
                                        </p:attrNameLst>
                                      </p:cBhvr>
                                      <p:tavLst>
                                        <p:tav tm="0">
                                          <p:val>
                                            <p:fltVal val="0.000000"/>
                                          </p:val>
                                        </p:tav>
                                        <p:tav tm="100000">
                                          <p:val>
                                            <p:strVal val="#ppt_h"/>
                                          </p:val>
                                        </p:tav>
                                      </p:tavLst>
                                    </p:anim>
                                    <p:anim calcmode="lin" valueType="num">
                                      <p:cBhvr>
                                        <p:cTn id="64" dur="2000" fill="hold"/>
                                        <p:tgtEl>
                                          <p:spTgt spid="101"/>
                                        </p:tgtEl>
                                        <p:attrNameLst>
                                          <p:attrName>style.rotation</p:attrName>
                                        </p:attrNameLst>
                                      </p:cBhvr>
                                      <p:tavLst>
                                        <p:tav tm="0">
                                          <p:val>
                                            <p:fltVal val="90.000000"/>
                                          </p:val>
                                        </p:tav>
                                        <p:tav tm="100000">
                                          <p:val>
                                            <p:fltVal val="0.000000"/>
                                          </p:val>
                                        </p:tav>
                                      </p:tavLst>
                                    </p:anim>
                                    <p:animEffect transition="in" filter="fade">
                                      <p:cBhvr>
                                        <p:cTn id="65" dur="2000"/>
                                        <p:tgtEl>
                                          <p:spTgt spid="101"/>
                                        </p:tgtEl>
                                      </p:cBhvr>
                                    </p:animEffect>
                                  </p:childTnLst>
                                </p:cTn>
                              </p:par>
                              <p:par>
                                <p:cTn id="66" presetID="31" presetClass="entr" presetSubtype="0" fill="hold" nodeType="withEffect">
                                  <p:stCondLst>
                                    <p:cond delay="0"/>
                                  </p:stCondLst>
                                  <p:iterate type="lt">
                                    <p:tmPct val="5000"/>
                                  </p:iterate>
                                  <p:childTnLst>
                                    <p:set>
                                      <p:cBhvr>
                                        <p:cTn id="67" dur="1" fill="hold">
                                          <p:stCondLst>
                                            <p:cond delay="0"/>
                                          </p:stCondLst>
                                        </p:cTn>
                                        <p:tgtEl>
                                          <p:spTgt spid="2"/>
                                        </p:tgtEl>
                                        <p:attrNameLst>
                                          <p:attrName>style.visibility</p:attrName>
                                        </p:attrNameLst>
                                      </p:cBhvr>
                                      <p:to>
                                        <p:strVal val="visible"/>
                                      </p:to>
                                    </p:set>
                                    <p:anim calcmode="lin" valueType="num">
                                      <p:cBhvr>
                                        <p:cTn id="68" dur="2000" fill="hold"/>
                                        <p:tgtEl>
                                          <p:spTgt spid="2"/>
                                        </p:tgtEl>
                                        <p:attrNameLst>
                                          <p:attrName>ppt_w</p:attrName>
                                        </p:attrNameLst>
                                      </p:cBhvr>
                                      <p:tavLst>
                                        <p:tav tm="0">
                                          <p:val>
                                            <p:fltVal val="0.000000"/>
                                          </p:val>
                                        </p:tav>
                                        <p:tav tm="100000">
                                          <p:val>
                                            <p:strVal val="#ppt_w"/>
                                          </p:val>
                                        </p:tav>
                                      </p:tavLst>
                                    </p:anim>
                                    <p:anim calcmode="lin" valueType="num">
                                      <p:cBhvr>
                                        <p:cTn id="69" dur="2000" fill="hold"/>
                                        <p:tgtEl>
                                          <p:spTgt spid="2"/>
                                        </p:tgtEl>
                                        <p:attrNameLst>
                                          <p:attrName>ppt_h</p:attrName>
                                        </p:attrNameLst>
                                      </p:cBhvr>
                                      <p:tavLst>
                                        <p:tav tm="0">
                                          <p:val>
                                            <p:fltVal val="0.000000"/>
                                          </p:val>
                                        </p:tav>
                                        <p:tav tm="100000">
                                          <p:val>
                                            <p:strVal val="#ppt_h"/>
                                          </p:val>
                                        </p:tav>
                                      </p:tavLst>
                                    </p:anim>
                                    <p:anim calcmode="lin" valueType="num">
                                      <p:cBhvr>
                                        <p:cTn id="70" dur="2000" fill="hold"/>
                                        <p:tgtEl>
                                          <p:spTgt spid="2"/>
                                        </p:tgtEl>
                                        <p:attrNameLst>
                                          <p:attrName>style.rotation</p:attrName>
                                        </p:attrNameLst>
                                      </p:cBhvr>
                                      <p:tavLst>
                                        <p:tav tm="0">
                                          <p:val>
                                            <p:fltVal val="90.000000"/>
                                          </p:val>
                                        </p:tav>
                                        <p:tav tm="100000">
                                          <p:val>
                                            <p:fltVal val="0.000000"/>
                                          </p:val>
                                        </p:tav>
                                      </p:tavLst>
                                    </p:anim>
                                    <p:animEffect transition="in" filter="fade">
                                      <p:cBhvr>
                                        <p:cTn id="71" dur="2000"/>
                                        <p:tgtEl>
                                          <p:spTgt spid="2"/>
                                        </p:tgtEl>
                                      </p:cBhvr>
                                    </p:animEffect>
                                  </p:childTnLst>
                                </p:cTn>
                              </p:par>
                              <p:par>
                                <p:cTn id="72" presetID="31" presetClass="entr" presetSubtype="0" fill="hold" nodeType="withEffect">
                                  <p:stCondLst>
                                    <p:cond delay="0"/>
                                  </p:stCondLst>
                                  <p:iterate type="lt">
                                    <p:tmPct val="5000"/>
                                  </p:iterate>
                                  <p:childTnLst>
                                    <p:set>
                                      <p:cBhvr>
                                        <p:cTn id="73" dur="1" fill="hold">
                                          <p:stCondLst>
                                            <p:cond delay="0"/>
                                          </p:stCondLst>
                                        </p:cTn>
                                        <p:tgtEl>
                                          <p:spTgt spid="13"/>
                                        </p:tgtEl>
                                        <p:attrNameLst>
                                          <p:attrName>style.visibility</p:attrName>
                                        </p:attrNameLst>
                                      </p:cBhvr>
                                      <p:to>
                                        <p:strVal val="visible"/>
                                      </p:to>
                                    </p:set>
                                    <p:anim calcmode="lin" valueType="num">
                                      <p:cBhvr>
                                        <p:cTn id="74" dur="2000" fill="hold"/>
                                        <p:tgtEl>
                                          <p:spTgt spid="13"/>
                                        </p:tgtEl>
                                        <p:attrNameLst>
                                          <p:attrName>ppt_w</p:attrName>
                                        </p:attrNameLst>
                                      </p:cBhvr>
                                      <p:tavLst>
                                        <p:tav tm="0">
                                          <p:val>
                                            <p:fltVal val="0.000000"/>
                                          </p:val>
                                        </p:tav>
                                        <p:tav tm="100000">
                                          <p:val>
                                            <p:strVal val="#ppt_w"/>
                                          </p:val>
                                        </p:tav>
                                      </p:tavLst>
                                    </p:anim>
                                    <p:anim calcmode="lin" valueType="num">
                                      <p:cBhvr>
                                        <p:cTn id="75" dur="2000" fill="hold"/>
                                        <p:tgtEl>
                                          <p:spTgt spid="13"/>
                                        </p:tgtEl>
                                        <p:attrNameLst>
                                          <p:attrName>ppt_h</p:attrName>
                                        </p:attrNameLst>
                                      </p:cBhvr>
                                      <p:tavLst>
                                        <p:tav tm="0">
                                          <p:val>
                                            <p:fltVal val="0.000000"/>
                                          </p:val>
                                        </p:tav>
                                        <p:tav tm="100000">
                                          <p:val>
                                            <p:strVal val="#ppt_h"/>
                                          </p:val>
                                        </p:tav>
                                      </p:tavLst>
                                    </p:anim>
                                    <p:anim calcmode="lin" valueType="num">
                                      <p:cBhvr>
                                        <p:cTn id="76" dur="2000" fill="hold"/>
                                        <p:tgtEl>
                                          <p:spTgt spid="13"/>
                                        </p:tgtEl>
                                        <p:attrNameLst>
                                          <p:attrName>style.rotation</p:attrName>
                                        </p:attrNameLst>
                                      </p:cBhvr>
                                      <p:tavLst>
                                        <p:tav tm="0">
                                          <p:val>
                                            <p:fltVal val="90.000000"/>
                                          </p:val>
                                        </p:tav>
                                        <p:tav tm="100000">
                                          <p:val>
                                            <p:fltVal val="0.000000"/>
                                          </p:val>
                                        </p:tav>
                                      </p:tavLst>
                                    </p:anim>
                                    <p:animEffect transition="in" filter="fade">
                                      <p:cBhvr>
                                        <p:cTn id="77" dur="2000"/>
                                        <p:tgtEl>
                                          <p:spTgt spid="13"/>
                                        </p:tgtEl>
                                      </p:cBhvr>
                                    </p:animEffect>
                                  </p:childTnLst>
                                </p:cTn>
                              </p:par>
                              <p:par>
                                <p:cTn id="78" presetID="31" presetClass="entr" presetSubtype="0" fill="hold" nodeType="withEffect">
                                  <p:stCondLst>
                                    <p:cond delay="0"/>
                                  </p:stCondLst>
                                  <p:iterate type="lt">
                                    <p:tmPct val="5000"/>
                                  </p:iterate>
                                  <p:childTnLst>
                                    <p:set>
                                      <p:cBhvr>
                                        <p:cTn id="79" dur="1" fill="hold">
                                          <p:stCondLst>
                                            <p:cond delay="0"/>
                                          </p:stCondLst>
                                        </p:cTn>
                                        <p:tgtEl>
                                          <p:spTgt spid="16"/>
                                        </p:tgtEl>
                                        <p:attrNameLst>
                                          <p:attrName>style.visibility</p:attrName>
                                        </p:attrNameLst>
                                      </p:cBhvr>
                                      <p:to>
                                        <p:strVal val="visible"/>
                                      </p:to>
                                    </p:set>
                                    <p:anim calcmode="lin" valueType="num">
                                      <p:cBhvr>
                                        <p:cTn id="80" dur="2000" fill="hold"/>
                                        <p:tgtEl>
                                          <p:spTgt spid="16"/>
                                        </p:tgtEl>
                                        <p:attrNameLst>
                                          <p:attrName>ppt_w</p:attrName>
                                        </p:attrNameLst>
                                      </p:cBhvr>
                                      <p:tavLst>
                                        <p:tav tm="0">
                                          <p:val>
                                            <p:fltVal val="0.000000"/>
                                          </p:val>
                                        </p:tav>
                                        <p:tav tm="100000">
                                          <p:val>
                                            <p:strVal val="#ppt_w"/>
                                          </p:val>
                                        </p:tav>
                                      </p:tavLst>
                                    </p:anim>
                                    <p:anim calcmode="lin" valueType="num">
                                      <p:cBhvr>
                                        <p:cTn id="81" dur="2000" fill="hold"/>
                                        <p:tgtEl>
                                          <p:spTgt spid="16"/>
                                        </p:tgtEl>
                                        <p:attrNameLst>
                                          <p:attrName>ppt_h</p:attrName>
                                        </p:attrNameLst>
                                      </p:cBhvr>
                                      <p:tavLst>
                                        <p:tav tm="0">
                                          <p:val>
                                            <p:fltVal val="0.000000"/>
                                          </p:val>
                                        </p:tav>
                                        <p:tav tm="100000">
                                          <p:val>
                                            <p:strVal val="#ppt_h"/>
                                          </p:val>
                                        </p:tav>
                                      </p:tavLst>
                                    </p:anim>
                                    <p:anim calcmode="lin" valueType="num">
                                      <p:cBhvr>
                                        <p:cTn id="82" dur="2000" fill="hold"/>
                                        <p:tgtEl>
                                          <p:spTgt spid="16"/>
                                        </p:tgtEl>
                                        <p:attrNameLst>
                                          <p:attrName>style.rotation</p:attrName>
                                        </p:attrNameLst>
                                      </p:cBhvr>
                                      <p:tavLst>
                                        <p:tav tm="0">
                                          <p:val>
                                            <p:fltVal val="90.000000"/>
                                          </p:val>
                                        </p:tav>
                                        <p:tav tm="100000">
                                          <p:val>
                                            <p:fltVal val="0.000000"/>
                                          </p:val>
                                        </p:tav>
                                      </p:tavLst>
                                    </p:anim>
                                    <p:animEffect transition="in" filter="fade">
                                      <p:cBhvr>
                                        <p:cTn id="83" dur="2000"/>
                                        <p:tgtEl>
                                          <p:spTgt spid="16"/>
                                        </p:tgtEl>
                                      </p:cBhvr>
                                    </p:animEffect>
                                  </p:childTnLst>
                                </p:cTn>
                              </p:par>
                              <p:par>
                                <p:cTn id="84" presetID="31" presetClass="entr" presetSubtype="0" fill="hold" nodeType="withEffect">
                                  <p:stCondLst>
                                    <p:cond delay="0"/>
                                  </p:stCondLst>
                                  <p:iterate type="lt">
                                    <p:tmPct val="5000"/>
                                  </p:iterate>
                                  <p:childTnLst>
                                    <p:set>
                                      <p:cBhvr>
                                        <p:cTn id="85" dur="1" fill="hold">
                                          <p:stCondLst>
                                            <p:cond delay="0"/>
                                          </p:stCondLst>
                                        </p:cTn>
                                        <p:tgtEl>
                                          <p:spTgt spid="111"/>
                                        </p:tgtEl>
                                        <p:attrNameLst>
                                          <p:attrName>style.visibility</p:attrName>
                                        </p:attrNameLst>
                                      </p:cBhvr>
                                      <p:to>
                                        <p:strVal val="visible"/>
                                      </p:to>
                                    </p:set>
                                    <p:anim calcmode="lin" valueType="num">
                                      <p:cBhvr>
                                        <p:cTn id="86" dur="2000" fill="hold"/>
                                        <p:tgtEl>
                                          <p:spTgt spid="111"/>
                                        </p:tgtEl>
                                        <p:attrNameLst>
                                          <p:attrName>ppt_w</p:attrName>
                                        </p:attrNameLst>
                                      </p:cBhvr>
                                      <p:tavLst>
                                        <p:tav tm="0">
                                          <p:val>
                                            <p:fltVal val="0.000000"/>
                                          </p:val>
                                        </p:tav>
                                        <p:tav tm="100000">
                                          <p:val>
                                            <p:strVal val="#ppt_w"/>
                                          </p:val>
                                        </p:tav>
                                      </p:tavLst>
                                    </p:anim>
                                    <p:anim calcmode="lin" valueType="num">
                                      <p:cBhvr>
                                        <p:cTn id="87" dur="2000" fill="hold"/>
                                        <p:tgtEl>
                                          <p:spTgt spid="111"/>
                                        </p:tgtEl>
                                        <p:attrNameLst>
                                          <p:attrName>ppt_h</p:attrName>
                                        </p:attrNameLst>
                                      </p:cBhvr>
                                      <p:tavLst>
                                        <p:tav tm="0">
                                          <p:val>
                                            <p:fltVal val="0.000000"/>
                                          </p:val>
                                        </p:tav>
                                        <p:tav tm="100000">
                                          <p:val>
                                            <p:strVal val="#ppt_h"/>
                                          </p:val>
                                        </p:tav>
                                      </p:tavLst>
                                    </p:anim>
                                    <p:anim calcmode="lin" valueType="num">
                                      <p:cBhvr>
                                        <p:cTn id="88" dur="2000" fill="hold"/>
                                        <p:tgtEl>
                                          <p:spTgt spid="111"/>
                                        </p:tgtEl>
                                        <p:attrNameLst>
                                          <p:attrName>style.rotation</p:attrName>
                                        </p:attrNameLst>
                                      </p:cBhvr>
                                      <p:tavLst>
                                        <p:tav tm="0">
                                          <p:val>
                                            <p:fltVal val="90.000000"/>
                                          </p:val>
                                        </p:tav>
                                        <p:tav tm="100000">
                                          <p:val>
                                            <p:fltVal val="0.000000"/>
                                          </p:val>
                                        </p:tav>
                                      </p:tavLst>
                                    </p:anim>
                                    <p:animEffect transition="in" filter="fade">
                                      <p:cBhvr>
                                        <p:cTn id="89" dur="2000"/>
                                        <p:tgtEl>
                                          <p:spTgt spid="111"/>
                                        </p:tgtEl>
                                      </p:cBhvr>
                                    </p:animEffect>
                                  </p:childTnLst>
                                </p:cTn>
                              </p:par>
                            </p:childTnLst>
                          </p:cTn>
                        </p:par>
                        <p:par>
                          <p:cTn id="90" fill="hold">
                            <p:stCondLst>
                              <p:cond delay="4000"/>
                            </p:stCondLst>
                            <p:childTnLst>
                              <p:par>
                                <p:cTn id="91" presetID="45" presetClass="entr" presetSubtype="0" fill="hold" grpId="0" nodeType="afterEffect">
                                  <p:stCondLst>
                                    <p:cond delay="0"/>
                                  </p:stCondLst>
                                  <p:iterate type="lt">
                                    <p:tmPct val="18000"/>
                                  </p:iterate>
                                  <p:childTnLst>
                                    <p:set>
                                      <p:cBhvr>
                                        <p:cTn id="92" dur="1" fill="hold">
                                          <p:stCondLst>
                                            <p:cond delay="0"/>
                                          </p:stCondLst>
                                        </p:cTn>
                                        <p:tgtEl>
                                          <p:spTgt spid="960679"/>
                                        </p:tgtEl>
                                        <p:attrNameLst>
                                          <p:attrName>style.visibility</p:attrName>
                                        </p:attrNameLst>
                                      </p:cBhvr>
                                      <p:to>
                                        <p:strVal val="visible"/>
                                      </p:to>
                                    </p:set>
                                    <p:animEffect transition="in" filter="fade">
                                      <p:cBhvr>
                                        <p:cTn id="93" dur="750"/>
                                        <p:tgtEl>
                                          <p:spTgt spid="960679"/>
                                        </p:tgtEl>
                                      </p:cBhvr>
                                    </p:animEffect>
                                    <p:anim calcmode="lin" valueType="num">
                                      <p:cBhvr>
                                        <p:cTn id="94" dur="750" fill="hold"/>
                                        <p:tgtEl>
                                          <p:spTgt spid="960679"/>
                                        </p:tgtEl>
                                        <p:attrNameLst>
                                          <p:attrName>ppt_w</p:attrName>
                                        </p:attrNameLst>
                                      </p:cBhvr>
                                      <p:tavLst>
                                        <p:tav tm="0" fmla="#ppt_w*sin(2.5*pi*$)">
                                          <p:val>
                                            <p:fltVal val="0.000000"/>
                                          </p:val>
                                        </p:tav>
                                        <p:tav tm="100000">
                                          <p:val>
                                            <p:fltVal val="1.000000"/>
                                          </p:val>
                                        </p:tav>
                                      </p:tavLst>
                                    </p:anim>
                                    <p:anim calcmode="lin" valueType="num">
                                      <p:cBhvr>
                                        <p:cTn id="95" dur="750" fill="hold"/>
                                        <p:tgtEl>
                                          <p:spTgt spid="960679"/>
                                        </p:tgtEl>
                                        <p:attrNameLst>
                                          <p:attrName>ppt_h</p:attrName>
                                        </p:attrNameLst>
                                      </p:cBhvr>
                                      <p:tavLst>
                                        <p:tav tm="0">
                                          <p:val>
                                            <p:strVal val="#ppt_h"/>
                                          </p:val>
                                        </p:tav>
                                        <p:tav tm="100000">
                                          <p:val>
                                            <p:strVal val="#ppt_h"/>
                                          </p:val>
                                        </p:tav>
                                      </p:tavLst>
                                    </p:anim>
                                  </p:childTnLst>
                                </p:cTn>
                              </p:par>
                            </p:childTnLst>
                          </p:cTn>
                        </p:par>
                        <p:par>
                          <p:cTn id="96" fill="hold">
                            <p:stCondLst>
                              <p:cond delay="5154"/>
                            </p:stCondLst>
                            <p:childTnLst>
                              <p:par>
                                <p:cTn id="97" presetID="15" presetClass="entr" presetSubtype="0" fill="hold" nodeType="afterEffect">
                                  <p:stCondLst>
                                    <p:cond delay="0"/>
                                  </p:stCondLst>
                                  <p:childTnLst>
                                    <p:set>
                                      <p:cBhvr>
                                        <p:cTn id="98" dur="1" fill="hold">
                                          <p:stCondLst>
                                            <p:cond delay="0"/>
                                          </p:stCondLst>
                                        </p:cTn>
                                        <p:tgtEl>
                                          <p:spTgt spid="960680"/>
                                        </p:tgtEl>
                                        <p:attrNameLst>
                                          <p:attrName>style.visibility</p:attrName>
                                        </p:attrNameLst>
                                      </p:cBhvr>
                                      <p:to>
                                        <p:strVal val="visible"/>
                                      </p:to>
                                    </p:set>
                                    <p:anim calcmode="lin" valueType="num">
                                      <p:cBhvr>
                                        <p:cTn id="99" dur="2000" fill="hold"/>
                                        <p:tgtEl>
                                          <p:spTgt spid="960680"/>
                                        </p:tgtEl>
                                        <p:attrNameLst>
                                          <p:attrName>ppt_w</p:attrName>
                                        </p:attrNameLst>
                                      </p:cBhvr>
                                      <p:tavLst>
                                        <p:tav tm="0">
                                          <p:val>
                                            <p:fltVal val="0.000000"/>
                                          </p:val>
                                        </p:tav>
                                        <p:tav tm="100000">
                                          <p:val>
                                            <p:strVal val="#ppt_w"/>
                                          </p:val>
                                        </p:tav>
                                      </p:tavLst>
                                    </p:anim>
                                    <p:anim calcmode="lin" valueType="num">
                                      <p:cBhvr>
                                        <p:cTn id="100" dur="2000" fill="hold"/>
                                        <p:tgtEl>
                                          <p:spTgt spid="960680"/>
                                        </p:tgtEl>
                                        <p:attrNameLst>
                                          <p:attrName>ppt_h</p:attrName>
                                        </p:attrNameLst>
                                      </p:cBhvr>
                                      <p:tavLst>
                                        <p:tav tm="0">
                                          <p:val>
                                            <p:fltVal val="0.000000"/>
                                          </p:val>
                                        </p:tav>
                                        <p:tav tm="100000">
                                          <p:val>
                                            <p:strVal val="#ppt_h"/>
                                          </p:val>
                                        </p:tav>
                                      </p:tavLst>
                                    </p:anim>
                                    <p:anim calcmode="lin" valueType="num">
                                      <p:cBhvr>
                                        <p:cTn id="101" dur="2000" fill="hold"/>
                                        <p:tgtEl>
                                          <p:spTgt spid="960680"/>
                                        </p:tgtEl>
                                        <p:attrNameLst>
                                          <p:attrName>ppt_x</p:attrName>
                                        </p:attrNameLst>
                                      </p:cBhvr>
                                      <p:tavLst>
                                        <p:tav tm="0" fmla="#ppt_x+(cos(-2*pi*(1-$))*-#ppt_x-sin(-2*pi*(1-$))*(1-#ppt_y))*(1-$)">
                                          <p:val>
                                            <p:fltVal val="0.000000"/>
                                          </p:val>
                                        </p:tav>
                                        <p:tav tm="100000">
                                          <p:val>
                                            <p:fltVal val="1.000000"/>
                                          </p:val>
                                        </p:tav>
                                      </p:tavLst>
                                    </p:anim>
                                    <p:anim calcmode="lin" valueType="num">
                                      <p:cBhvr>
                                        <p:cTn id="102" dur="2000" fill="hold"/>
                                        <p:tgtEl>
                                          <p:spTgt spid="960680"/>
                                        </p:tgtEl>
                                        <p:attrNameLst>
                                          <p:attrName>ppt_y</p:attrName>
                                        </p:attrNameLst>
                                      </p:cBhvr>
                                      <p:tavLst>
                                        <p:tav tm="0" fmla="#ppt_y+(sin(-2*pi*(1-$))*-#ppt_x+cos(-2*pi*(1-$))*(1-#ppt_y))*(1-$)">
                                          <p:val>
                                            <p:fltVal val="0.000000"/>
                                          </p:val>
                                        </p:tav>
                                        <p:tav tm="100000">
                                          <p:val>
                                            <p:fltVal val="1.000000"/>
                                          </p:val>
                                        </p:tav>
                                      </p:tavLst>
                                    </p:anim>
                                  </p:childTnLst>
                                </p:cTn>
                              </p:par>
                            </p:childTnLst>
                          </p:cTn>
                        </p:par>
                        <p:par>
                          <p:cTn id="103" fill="hold">
                            <p:stCondLst>
                              <p:cond delay="7154"/>
                            </p:stCondLst>
                            <p:childTnLst>
                              <p:par>
                                <p:cTn id="104" presetID="22" presetClass="entr" presetSubtype="8" fill="hold" grpId="0" nodeType="afterEffect">
                                  <p:stCondLst>
                                    <p:cond delay="0"/>
                                  </p:stCondLst>
                                  <p:childTnLst>
                                    <p:set>
                                      <p:cBhvr>
                                        <p:cTn id="105" dur="1" fill="hold">
                                          <p:stCondLst>
                                            <p:cond delay="0"/>
                                          </p:stCondLst>
                                        </p:cTn>
                                        <p:tgtEl>
                                          <p:spTgt spid="960683"/>
                                        </p:tgtEl>
                                        <p:attrNameLst>
                                          <p:attrName>style.visibility</p:attrName>
                                        </p:attrNameLst>
                                      </p:cBhvr>
                                      <p:to>
                                        <p:strVal val="visible"/>
                                      </p:to>
                                    </p:set>
                                    <p:animEffect transition="in" filter="wipe(left)">
                                      <p:cBhvr>
                                        <p:cTn id="106" dur="3000"/>
                                        <p:tgtEl>
                                          <p:spTgt spid="960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613" grpId="0"/>
      <p:bldP spid="960679" grpId="0"/>
      <p:bldP spid="96068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7585" name="矩形 16"/>
          <p:cNvPicPr/>
          <p:nvPr/>
        </p:nvPicPr>
        <p:blipFill>
          <a:blip r:embed="rId1"/>
          <a:stretch>
            <a:fillRect/>
          </a:stretch>
        </p:blipFill>
        <p:spPr>
          <a:xfrm>
            <a:off x="844550" y="234950"/>
            <a:ext cx="1943100" cy="669925"/>
          </a:xfrm>
          <a:prstGeom prst="rect">
            <a:avLst/>
          </a:prstGeom>
          <a:noFill/>
          <a:ln w="9525">
            <a:noFill/>
          </a:ln>
        </p:spPr>
      </p:pic>
      <p:pic>
        <p:nvPicPr>
          <p:cNvPr id="67586" name="矩形 15"/>
          <p:cNvPicPr/>
          <p:nvPr/>
        </p:nvPicPr>
        <p:blipFill>
          <a:blip r:embed="rId2"/>
          <a:stretch>
            <a:fillRect/>
          </a:stretch>
        </p:blipFill>
        <p:spPr>
          <a:xfrm>
            <a:off x="2787650" y="234950"/>
            <a:ext cx="1944688" cy="665163"/>
          </a:xfrm>
          <a:prstGeom prst="rect">
            <a:avLst/>
          </a:prstGeom>
          <a:noFill/>
          <a:ln w="9525">
            <a:noFill/>
          </a:ln>
        </p:spPr>
      </p:pic>
      <p:pic>
        <p:nvPicPr>
          <p:cNvPr id="67587" name="矩形 14"/>
          <p:cNvPicPr/>
          <p:nvPr/>
        </p:nvPicPr>
        <p:blipFill>
          <a:blip r:embed="rId3"/>
          <a:stretch>
            <a:fillRect/>
          </a:stretch>
        </p:blipFill>
        <p:spPr>
          <a:xfrm>
            <a:off x="4732338" y="234950"/>
            <a:ext cx="1943100" cy="669925"/>
          </a:xfrm>
          <a:prstGeom prst="rect">
            <a:avLst/>
          </a:prstGeom>
          <a:noFill/>
          <a:ln w="9525">
            <a:noFill/>
          </a:ln>
        </p:spPr>
      </p:pic>
      <p:pic>
        <p:nvPicPr>
          <p:cNvPr id="67588" name="矩形 13"/>
          <p:cNvPicPr/>
          <p:nvPr/>
        </p:nvPicPr>
        <p:blipFill>
          <a:blip r:embed="rId4"/>
          <a:stretch>
            <a:fillRect/>
          </a:stretch>
        </p:blipFill>
        <p:spPr>
          <a:xfrm>
            <a:off x="6675438" y="236538"/>
            <a:ext cx="1944687" cy="669925"/>
          </a:xfrm>
          <a:prstGeom prst="rect">
            <a:avLst/>
          </a:prstGeom>
          <a:noFill/>
          <a:ln w="9525">
            <a:noFill/>
          </a:ln>
        </p:spPr>
      </p:pic>
      <p:cxnSp>
        <p:nvCxnSpPr>
          <p:cNvPr id="67589"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67590" name="组合 90"/>
          <p:cNvGrpSpPr/>
          <p:nvPr/>
        </p:nvGrpSpPr>
        <p:grpSpPr>
          <a:xfrm>
            <a:off x="304800" y="333375"/>
            <a:ext cx="466725" cy="468313"/>
            <a:chOff x="1192404" y="608225"/>
            <a:chExt cx="1755828" cy="1759616"/>
          </a:xfrm>
        </p:grpSpPr>
        <p:grpSp>
          <p:nvGrpSpPr>
            <p:cNvPr id="67591"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67593" name="任意多边形 83"/>
              <p:cNvGrpSpPr/>
              <p:nvPr/>
            </p:nvGrpSpPr>
            <p:grpSpPr>
              <a:xfrm>
                <a:off x="6397313" y="2490687"/>
                <a:ext cx="2505748" cy="2500354"/>
                <a:chOff x="1883664" y="1987296"/>
                <a:chExt cx="1322832" cy="1322832"/>
              </a:xfrm>
            </p:grpSpPr>
            <p:pic>
              <p:nvPicPr>
                <p:cNvPr id="67594" name="任意多边形 83"/>
                <p:cNvPicPr/>
                <p:nvPr/>
              </p:nvPicPr>
              <p:blipFill>
                <a:blip r:embed="rId5"/>
                <a:stretch>
                  <a:fillRect/>
                </a:stretch>
              </p:blipFill>
              <p:spPr>
                <a:xfrm>
                  <a:off x="1883664" y="1987296"/>
                  <a:ext cx="1322832" cy="1322832"/>
                </a:xfrm>
                <a:prstGeom prst="rect">
                  <a:avLst/>
                </a:prstGeom>
                <a:noFill/>
                <a:ln w="9525">
                  <a:noFill/>
                </a:ln>
              </p:spPr>
            </p:pic>
            <p:sp>
              <p:nvSpPr>
                <p:cNvPr id="67595" name="Text Box 13"/>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04975" cy="552450"/>
          </a:xfrm>
          <a:prstGeom prst="rect">
            <a:avLst/>
          </a:prstGeom>
          <a:noFill/>
          <a:ln w="9525">
            <a:noFill/>
          </a:ln>
        </p:spPr>
        <p:txBody>
          <a:bodyPr wrap="none" lIns="91431" tIns="45715" rIns="91431" bIns="45715" anchor="t" anchorCtr="0">
            <a:spAutoFit/>
          </a:bodyPr>
          <a:p>
            <a:r>
              <a:rPr lang="zh-CN" altLang="en-US" sz="3000">
                <a:solidFill>
                  <a:schemeClr val="bg1"/>
                </a:solidFill>
                <a:latin typeface="Rockwell" panose="02060603020205020403" pitchFamily="18" charset="0"/>
                <a:ea typeface="微软雅黑" panose="020B0503020204020204" pitchFamily="34" charset="-122"/>
              </a:rPr>
              <a:t>教学反思</a:t>
            </a:r>
            <a:endParaRPr lang="zh-CN" altLang="en-US" sz="3000">
              <a:solidFill>
                <a:schemeClr val="bg1"/>
              </a:solidFill>
              <a:latin typeface="Rockwell" panose="02060603020205020403" pitchFamily="18" charset="0"/>
              <a:ea typeface="微软雅黑" panose="020B0503020204020204" pitchFamily="34" charset="-122"/>
            </a:endParaRPr>
          </a:p>
        </p:txBody>
      </p:sp>
      <p:sp>
        <p:nvSpPr>
          <p:cNvPr id="67598" name="TextBox 64"/>
          <p:cNvSpPr txBox="1"/>
          <p:nvPr/>
        </p:nvSpPr>
        <p:spPr>
          <a:xfrm>
            <a:off x="2878138"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教学设计</a:t>
            </a:r>
            <a:endParaRPr lang="zh-CN" altLang="en-US" sz="3000">
              <a:latin typeface="Rockwell" panose="02060603020205020403" pitchFamily="18" charset="0"/>
              <a:ea typeface="微软雅黑" panose="020B0503020204020204" pitchFamily="34" charset="-122"/>
            </a:endParaRPr>
          </a:p>
        </p:txBody>
      </p:sp>
      <p:sp>
        <p:nvSpPr>
          <p:cNvPr id="67599" name="TextBox 64"/>
          <p:cNvSpPr txBox="1"/>
          <p:nvPr/>
        </p:nvSpPr>
        <p:spPr>
          <a:xfrm>
            <a:off x="4875213" y="288925"/>
            <a:ext cx="1704975" cy="552450"/>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教学实施</a:t>
            </a:r>
            <a:endParaRPr lang="zh-CN" altLang="en-US" sz="3000">
              <a:latin typeface="Rockwell" panose="02060603020205020403" pitchFamily="18" charset="0"/>
              <a:ea typeface="微软雅黑" panose="020B0503020204020204" pitchFamily="34" charset="-122"/>
            </a:endParaRPr>
          </a:p>
        </p:txBody>
      </p:sp>
      <p:sp>
        <p:nvSpPr>
          <p:cNvPr id="67600" name="TextBox 64"/>
          <p:cNvSpPr txBox="1"/>
          <p:nvPr/>
        </p:nvSpPr>
        <p:spPr>
          <a:xfrm>
            <a:off x="6819900" y="288925"/>
            <a:ext cx="1704975" cy="552450"/>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教学评价</a:t>
            </a:r>
            <a:endParaRPr lang="zh-CN" altLang="en-US" sz="3000">
              <a:latin typeface="Rockwell" panose="02060603020205020403" pitchFamily="18" charset="0"/>
              <a:ea typeface="微软雅黑" panose="020B0503020204020204" pitchFamily="34" charset="-122"/>
            </a:endParaRPr>
          </a:p>
        </p:txBody>
      </p:sp>
      <p:sp>
        <p:nvSpPr>
          <p:cNvPr id="9" name="TextBox 64"/>
          <p:cNvSpPr txBox="1"/>
          <p:nvPr/>
        </p:nvSpPr>
        <p:spPr>
          <a:xfrm>
            <a:off x="9555163" y="261938"/>
            <a:ext cx="2085975" cy="552450"/>
          </a:xfrm>
          <a:prstGeom prst="rect">
            <a:avLst/>
          </a:prstGeom>
          <a:noFill/>
          <a:ln w="9525">
            <a:noFill/>
          </a:ln>
        </p:spPr>
        <p:txBody>
          <a:bodyPr wrap="none" lIns="91431" tIns="45715" rIns="91431" bIns="45715" anchor="t" anchorCtr="0">
            <a:spAutoFit/>
          </a:bodyPr>
          <a:p>
            <a:r>
              <a:rPr lang="en-US" altLang="zh-CN" sz="3000">
                <a:latin typeface="Rockwell" panose="02060603020205020403" pitchFamily="18" charset="0"/>
                <a:ea typeface="微软雅黑" panose="020B0503020204020204" pitchFamily="34" charset="-122"/>
              </a:rPr>
              <a:t>》</a:t>
            </a:r>
            <a:r>
              <a:rPr lang="zh-CN" altLang="en-US" sz="3000">
                <a:latin typeface="Rockwell" panose="02060603020205020403" pitchFamily="18" charset="0"/>
                <a:ea typeface="微软雅黑" panose="020B0503020204020204" pitchFamily="34" charset="-122"/>
              </a:rPr>
              <a:t>实施成效</a:t>
            </a:r>
            <a:endParaRPr lang="zh-CN" altLang="en-US" sz="3000">
              <a:latin typeface="Rockwell" panose="02060603020205020403" pitchFamily="18" charset="0"/>
              <a:ea typeface="微软雅黑" panose="020B0503020204020204" pitchFamily="34" charset="-122"/>
            </a:endParaRPr>
          </a:p>
        </p:txBody>
      </p:sp>
      <p:grpSp>
        <p:nvGrpSpPr>
          <p:cNvPr id="10" name="组合 9"/>
          <p:cNvGrpSpPr/>
          <p:nvPr/>
        </p:nvGrpSpPr>
        <p:grpSpPr>
          <a:xfrm>
            <a:off x="1203325" y="1270000"/>
            <a:ext cx="10064750" cy="5140325"/>
            <a:chOff x="982640" y="1286614"/>
            <a:chExt cx="10081118" cy="5023499"/>
          </a:xfrm>
        </p:grpSpPr>
        <p:grpSp>
          <p:nvGrpSpPr>
            <p:cNvPr id="67603" name="圆角矩形 3"/>
            <p:cNvGrpSpPr/>
            <p:nvPr/>
          </p:nvGrpSpPr>
          <p:grpSpPr>
            <a:xfrm>
              <a:off x="950852" y="1146312"/>
              <a:ext cx="10394359" cy="5447021"/>
              <a:chOff x="713232" y="859536"/>
              <a:chExt cx="7796784" cy="4084320"/>
            </a:xfrm>
          </p:grpSpPr>
          <p:pic>
            <p:nvPicPr>
              <p:cNvPr id="67604" name="圆角矩形 3"/>
              <p:cNvPicPr/>
              <p:nvPr/>
            </p:nvPicPr>
            <p:blipFill>
              <a:blip r:embed="rId6"/>
              <a:stretch>
                <a:fillRect/>
              </a:stretch>
            </p:blipFill>
            <p:spPr>
              <a:xfrm>
                <a:off x="713232" y="859536"/>
                <a:ext cx="7796784" cy="4084320"/>
              </a:xfrm>
              <a:prstGeom prst="rect">
                <a:avLst/>
              </a:prstGeom>
              <a:noFill/>
              <a:ln w="9525">
                <a:noFill/>
              </a:ln>
            </p:spPr>
          </p:pic>
          <p:sp>
            <p:nvSpPr>
              <p:cNvPr id="67605" name="Text Box 25"/>
              <p:cNvSpPr txBox="1"/>
              <p:nvPr/>
            </p:nvSpPr>
            <p:spPr>
              <a:xfrm rot="-5400000">
                <a:off x="2725203" y="-842204"/>
                <a:ext cx="3663710" cy="7380637"/>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sp>
          <p:nvSpPr>
            <p:cNvPr id="67606" name="圆角矩形 4"/>
            <p:cNvSpPr/>
            <p:nvPr/>
          </p:nvSpPr>
          <p:spPr>
            <a:xfrm rot="-5400000">
              <a:off x="3788068" y="-980490"/>
              <a:ext cx="4628185" cy="9557712"/>
            </a:xfrm>
            <a:prstGeom prst="roundRect">
              <a:avLst>
                <a:gd name="adj" fmla="val 0"/>
              </a:avLst>
            </a:prstGeom>
            <a:solidFill>
              <a:srgbClr val="F2F2F2"/>
            </a:solidFill>
            <a:ln w="9525">
              <a:noFill/>
            </a:ln>
            <a:effectLst>
              <a:outerShdw dist="88900" dir="2699999" algn="tl" rotWithShape="0">
                <a:srgbClr val="000000">
                  <a:alpha val="50000"/>
                </a:srgbClr>
              </a:outerShdw>
            </a:effectLst>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nvGrpSpPr>
            <p:cNvPr id="67607" name="组合 5"/>
            <p:cNvGrpSpPr/>
            <p:nvPr/>
          </p:nvGrpSpPr>
          <p:grpSpPr>
            <a:xfrm>
              <a:off x="982640" y="1596963"/>
              <a:ext cx="751226" cy="4402810"/>
              <a:chOff x="982640" y="1596963"/>
              <a:chExt cx="751226" cy="4402810"/>
            </a:xfrm>
          </p:grpSpPr>
          <p:grpSp>
            <p:nvGrpSpPr>
              <p:cNvPr id="67608" name="组合 6"/>
              <p:cNvGrpSpPr/>
              <p:nvPr/>
            </p:nvGrpSpPr>
            <p:grpSpPr>
              <a:xfrm rot="-5400000">
                <a:off x="-615716" y="3650191"/>
                <a:ext cx="4402810" cy="296354"/>
                <a:chOff x="2149635" y="1165383"/>
                <a:chExt cx="3485831" cy="234634"/>
              </a:xfrm>
            </p:grpSpPr>
            <p:grpSp>
              <p:nvGrpSpPr>
                <p:cNvPr id="67609" name="组合 37"/>
                <p:cNvGrpSpPr/>
                <p:nvPr/>
              </p:nvGrpSpPr>
              <p:grpSpPr>
                <a:xfrm>
                  <a:off x="2149635" y="1165385"/>
                  <a:ext cx="234632" cy="234632"/>
                  <a:chOff x="2483014" y="1114427"/>
                  <a:chExt cx="209550" cy="209550"/>
                </a:xfrm>
              </p:grpSpPr>
              <p:sp>
                <p:nvSpPr>
                  <p:cNvPr id="67610" name="椭圆 65"/>
                  <p:cNvSpPr/>
                  <p:nvPr/>
                </p:nvSpPr>
                <p:spPr>
                  <a:xfrm>
                    <a:off x="2483014" y="1114427"/>
                    <a:ext cx="209550" cy="209550"/>
                  </a:xfrm>
                  <a:prstGeom prst="ellipse">
                    <a:avLst/>
                  </a:prstGeom>
                  <a:gradFill rotWithShape="0">
                    <a:gsLst>
                      <a:gs pos="0">
                        <a:srgbClr val="FFFFFF">
                          <a:alpha val="100000"/>
                        </a:srgbClr>
                      </a:gs>
                      <a:gs pos="17000">
                        <a:srgbClr val="A6A6A6">
                          <a:alpha val="100000"/>
                        </a:srgbClr>
                      </a:gs>
                      <a:gs pos="35001">
                        <a:srgbClr val="F2F2F2">
                          <a:alpha val="100000"/>
                        </a:srgbClr>
                      </a:gs>
                      <a:gs pos="55000">
                        <a:srgbClr val="A6A6A6">
                          <a:alpha val="100000"/>
                        </a:srgbClr>
                      </a:gs>
                      <a:gs pos="75000">
                        <a:srgbClr val="F2F2F2">
                          <a:alpha val="100000"/>
                        </a:srgbClr>
                      </a:gs>
                      <a:gs pos="100000">
                        <a:srgbClr val="A6A6A6">
                          <a:alpha val="100000"/>
                        </a:srgbClr>
                      </a:gs>
                    </a:gsLst>
                    <a:lin ang="2700000" scaled="1"/>
                    <a:tileRect/>
                  </a:gradFill>
                  <a:ln w="9525">
                    <a:noFill/>
                  </a:ln>
                  <a:effectLst>
                    <a:outerShdw dist="12700" dir="2699999" algn="tl" rotWithShape="0">
                      <a:srgbClr val="000000">
                        <a:alpha val="39998"/>
                      </a:srgbClr>
                    </a:outerShdw>
                  </a:effectLst>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nvGrpSpPr>
                  <p:cNvPr id="67611" name="椭圆 66"/>
                  <p:cNvGrpSpPr/>
                  <p:nvPr/>
                </p:nvGrpSpPr>
                <p:grpSpPr>
                  <a:xfrm rot="5400000">
                    <a:off x="2494485" y="1126561"/>
                    <a:ext cx="183890" cy="183955"/>
                    <a:chOff x="1091184" y="4291584"/>
                    <a:chExt cx="195072" cy="195072"/>
                  </a:xfrm>
                </p:grpSpPr>
                <p:pic>
                  <p:nvPicPr>
                    <p:cNvPr id="67612" name="椭圆 66"/>
                    <p:cNvPicPr/>
                    <p:nvPr/>
                  </p:nvPicPr>
                  <p:blipFill>
                    <a:blip r:embed="rId7"/>
                    <a:stretch>
                      <a:fillRect/>
                    </a:stretch>
                  </p:blipFill>
                  <p:spPr>
                    <a:xfrm>
                      <a:off x="1091184" y="4291584"/>
                      <a:ext cx="195072" cy="195072"/>
                    </a:xfrm>
                    <a:prstGeom prst="rect">
                      <a:avLst/>
                    </a:prstGeom>
                    <a:noFill/>
                    <a:ln w="9525">
                      <a:noFill/>
                    </a:ln>
                  </p:spPr>
                </p:pic>
                <p:sp>
                  <p:nvSpPr>
                    <p:cNvPr id="67613" name="Text Box 33"/>
                    <p:cNvSpPr txBox="1"/>
                    <p:nvPr/>
                  </p:nvSpPr>
                  <p:spPr>
                    <a:xfrm rot="-5400000">
                      <a:off x="1125138" y="4323381"/>
                      <a:ext cx="128559" cy="128605"/>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grpSp>
              <p:nvGrpSpPr>
                <p:cNvPr id="67614" name="组合 38"/>
                <p:cNvGrpSpPr/>
                <p:nvPr/>
              </p:nvGrpSpPr>
              <p:grpSpPr>
                <a:xfrm>
                  <a:off x="2510880" y="1165385"/>
                  <a:ext cx="234632" cy="234632"/>
                  <a:chOff x="2483014" y="1114427"/>
                  <a:chExt cx="209550" cy="209550"/>
                </a:xfrm>
              </p:grpSpPr>
              <p:sp>
                <p:nvSpPr>
                  <p:cNvPr id="67615" name="椭圆 63"/>
                  <p:cNvSpPr/>
                  <p:nvPr/>
                </p:nvSpPr>
                <p:spPr>
                  <a:xfrm>
                    <a:off x="2483014" y="1114427"/>
                    <a:ext cx="209550" cy="209550"/>
                  </a:xfrm>
                  <a:prstGeom prst="ellipse">
                    <a:avLst/>
                  </a:prstGeom>
                  <a:gradFill rotWithShape="0">
                    <a:gsLst>
                      <a:gs pos="0">
                        <a:srgbClr val="FFFFFF">
                          <a:alpha val="100000"/>
                        </a:srgbClr>
                      </a:gs>
                      <a:gs pos="17000">
                        <a:srgbClr val="A6A6A6">
                          <a:alpha val="100000"/>
                        </a:srgbClr>
                      </a:gs>
                      <a:gs pos="35001">
                        <a:srgbClr val="F2F2F2">
                          <a:alpha val="100000"/>
                        </a:srgbClr>
                      </a:gs>
                      <a:gs pos="55000">
                        <a:srgbClr val="A6A6A6">
                          <a:alpha val="100000"/>
                        </a:srgbClr>
                      </a:gs>
                      <a:gs pos="75000">
                        <a:srgbClr val="F2F2F2">
                          <a:alpha val="100000"/>
                        </a:srgbClr>
                      </a:gs>
                      <a:gs pos="100000">
                        <a:srgbClr val="A6A6A6">
                          <a:alpha val="100000"/>
                        </a:srgbClr>
                      </a:gs>
                    </a:gsLst>
                    <a:lin ang="2700000" scaled="1"/>
                    <a:tileRect/>
                  </a:gradFill>
                  <a:ln w="9525">
                    <a:noFill/>
                  </a:ln>
                  <a:effectLst>
                    <a:outerShdw dist="12700" dir="2699999" algn="tl" rotWithShape="0">
                      <a:srgbClr val="000000">
                        <a:alpha val="39998"/>
                      </a:srgbClr>
                    </a:outerShdw>
                  </a:effectLst>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nvGrpSpPr>
                  <p:cNvPr id="67616" name="椭圆 64"/>
                  <p:cNvGrpSpPr/>
                  <p:nvPr/>
                </p:nvGrpSpPr>
                <p:grpSpPr>
                  <a:xfrm rot="5400000">
                    <a:off x="2493778" y="1126561"/>
                    <a:ext cx="183890" cy="183955"/>
                    <a:chOff x="1091184" y="3950208"/>
                    <a:chExt cx="195072" cy="195072"/>
                  </a:xfrm>
                </p:grpSpPr>
                <p:pic>
                  <p:nvPicPr>
                    <p:cNvPr id="67617" name="椭圆 64"/>
                    <p:cNvPicPr/>
                    <p:nvPr/>
                  </p:nvPicPr>
                  <p:blipFill>
                    <a:blip r:embed="rId7"/>
                    <a:stretch>
                      <a:fillRect/>
                    </a:stretch>
                  </p:blipFill>
                  <p:spPr>
                    <a:xfrm>
                      <a:off x="1091184" y="3950208"/>
                      <a:ext cx="195072" cy="195072"/>
                    </a:xfrm>
                    <a:prstGeom prst="rect">
                      <a:avLst/>
                    </a:prstGeom>
                    <a:noFill/>
                    <a:ln w="9525">
                      <a:noFill/>
                    </a:ln>
                  </p:spPr>
                </p:pic>
                <p:sp>
                  <p:nvSpPr>
                    <p:cNvPr id="67618" name="Text Box 38"/>
                    <p:cNvSpPr txBox="1"/>
                    <p:nvPr/>
                  </p:nvSpPr>
                  <p:spPr>
                    <a:xfrm rot="-5400000">
                      <a:off x="1125138" y="3981255"/>
                      <a:ext cx="128559" cy="128605"/>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grpSp>
              <p:nvGrpSpPr>
                <p:cNvPr id="67619" name="组合 39"/>
                <p:cNvGrpSpPr/>
                <p:nvPr/>
              </p:nvGrpSpPr>
              <p:grpSpPr>
                <a:xfrm>
                  <a:off x="2872124" y="1165385"/>
                  <a:ext cx="234632" cy="234632"/>
                  <a:chOff x="2483014" y="1114427"/>
                  <a:chExt cx="209550" cy="209550"/>
                </a:xfrm>
              </p:grpSpPr>
              <p:sp>
                <p:nvSpPr>
                  <p:cNvPr id="67620" name="椭圆 61"/>
                  <p:cNvSpPr/>
                  <p:nvPr/>
                </p:nvSpPr>
                <p:spPr>
                  <a:xfrm>
                    <a:off x="2483014" y="1114427"/>
                    <a:ext cx="209550" cy="209550"/>
                  </a:xfrm>
                  <a:prstGeom prst="ellipse">
                    <a:avLst/>
                  </a:prstGeom>
                  <a:gradFill rotWithShape="0">
                    <a:gsLst>
                      <a:gs pos="0">
                        <a:srgbClr val="FFFFFF">
                          <a:alpha val="100000"/>
                        </a:srgbClr>
                      </a:gs>
                      <a:gs pos="17000">
                        <a:srgbClr val="A6A6A6">
                          <a:alpha val="100000"/>
                        </a:srgbClr>
                      </a:gs>
                      <a:gs pos="35001">
                        <a:srgbClr val="F2F2F2">
                          <a:alpha val="100000"/>
                        </a:srgbClr>
                      </a:gs>
                      <a:gs pos="55000">
                        <a:srgbClr val="A6A6A6">
                          <a:alpha val="100000"/>
                        </a:srgbClr>
                      </a:gs>
                      <a:gs pos="75000">
                        <a:srgbClr val="F2F2F2">
                          <a:alpha val="100000"/>
                        </a:srgbClr>
                      </a:gs>
                      <a:gs pos="100000">
                        <a:srgbClr val="A6A6A6">
                          <a:alpha val="100000"/>
                        </a:srgbClr>
                      </a:gs>
                    </a:gsLst>
                    <a:lin ang="2700000" scaled="1"/>
                    <a:tileRect/>
                  </a:gradFill>
                  <a:ln w="9525">
                    <a:noFill/>
                  </a:ln>
                  <a:effectLst>
                    <a:outerShdw dist="12700" dir="2699999" algn="tl" rotWithShape="0">
                      <a:srgbClr val="000000">
                        <a:alpha val="39998"/>
                      </a:srgbClr>
                    </a:outerShdw>
                  </a:effectLst>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nvGrpSpPr>
                  <p:cNvPr id="67621" name="椭圆 62"/>
                  <p:cNvGrpSpPr/>
                  <p:nvPr/>
                </p:nvGrpSpPr>
                <p:grpSpPr>
                  <a:xfrm rot="5400000">
                    <a:off x="2495948" y="1129437"/>
                    <a:ext cx="183890" cy="178206"/>
                    <a:chOff x="1091184" y="3608832"/>
                    <a:chExt cx="195072" cy="188976"/>
                  </a:xfrm>
                </p:grpSpPr>
                <p:pic>
                  <p:nvPicPr>
                    <p:cNvPr id="67622" name="椭圆 62"/>
                    <p:cNvPicPr/>
                    <p:nvPr/>
                  </p:nvPicPr>
                  <p:blipFill>
                    <a:blip r:embed="rId8"/>
                    <a:stretch>
                      <a:fillRect/>
                    </a:stretch>
                  </p:blipFill>
                  <p:spPr>
                    <a:xfrm>
                      <a:off x="1091184" y="3608832"/>
                      <a:ext cx="195072" cy="188976"/>
                    </a:xfrm>
                    <a:prstGeom prst="rect">
                      <a:avLst/>
                    </a:prstGeom>
                    <a:noFill/>
                    <a:ln w="9525">
                      <a:noFill/>
                    </a:ln>
                  </p:spPr>
                </p:pic>
                <p:sp>
                  <p:nvSpPr>
                    <p:cNvPr id="67623" name="Text Box 43"/>
                    <p:cNvSpPr txBox="1"/>
                    <p:nvPr/>
                  </p:nvSpPr>
                  <p:spPr>
                    <a:xfrm rot="-5400000">
                      <a:off x="1125138" y="3639130"/>
                      <a:ext cx="128559" cy="128605"/>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grpSp>
              <p:nvGrpSpPr>
                <p:cNvPr id="67624" name="组合 40"/>
                <p:cNvGrpSpPr/>
                <p:nvPr/>
              </p:nvGrpSpPr>
              <p:grpSpPr>
                <a:xfrm>
                  <a:off x="3233369" y="1165385"/>
                  <a:ext cx="234632" cy="234632"/>
                  <a:chOff x="2483014" y="1114427"/>
                  <a:chExt cx="209550" cy="209550"/>
                </a:xfrm>
              </p:grpSpPr>
              <p:sp>
                <p:nvSpPr>
                  <p:cNvPr id="67625" name="椭圆 59"/>
                  <p:cNvSpPr/>
                  <p:nvPr/>
                </p:nvSpPr>
                <p:spPr>
                  <a:xfrm>
                    <a:off x="2483014" y="1114427"/>
                    <a:ext cx="209550" cy="209550"/>
                  </a:xfrm>
                  <a:prstGeom prst="ellipse">
                    <a:avLst/>
                  </a:prstGeom>
                  <a:gradFill rotWithShape="0">
                    <a:gsLst>
                      <a:gs pos="0">
                        <a:srgbClr val="FFFFFF">
                          <a:alpha val="100000"/>
                        </a:srgbClr>
                      </a:gs>
                      <a:gs pos="17000">
                        <a:srgbClr val="A6A6A6">
                          <a:alpha val="100000"/>
                        </a:srgbClr>
                      </a:gs>
                      <a:gs pos="35001">
                        <a:srgbClr val="F2F2F2">
                          <a:alpha val="100000"/>
                        </a:srgbClr>
                      </a:gs>
                      <a:gs pos="55000">
                        <a:srgbClr val="A6A6A6">
                          <a:alpha val="100000"/>
                        </a:srgbClr>
                      </a:gs>
                      <a:gs pos="75000">
                        <a:srgbClr val="F2F2F2">
                          <a:alpha val="100000"/>
                        </a:srgbClr>
                      </a:gs>
                      <a:gs pos="100000">
                        <a:srgbClr val="A6A6A6">
                          <a:alpha val="100000"/>
                        </a:srgbClr>
                      </a:gs>
                    </a:gsLst>
                    <a:lin ang="2700000" scaled="1"/>
                    <a:tileRect/>
                  </a:gradFill>
                  <a:ln w="9525">
                    <a:noFill/>
                  </a:ln>
                  <a:effectLst>
                    <a:outerShdw dist="12700" dir="2699999" algn="tl" rotWithShape="0">
                      <a:srgbClr val="000000">
                        <a:alpha val="39998"/>
                      </a:srgbClr>
                    </a:outerShdw>
                  </a:effectLst>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nvGrpSpPr>
                  <p:cNvPr id="67626" name="椭圆 60"/>
                  <p:cNvGrpSpPr/>
                  <p:nvPr/>
                </p:nvGrpSpPr>
                <p:grpSpPr>
                  <a:xfrm rot="5400000">
                    <a:off x="2498113" y="1126561"/>
                    <a:ext cx="183890" cy="183955"/>
                    <a:chOff x="1091184" y="3261360"/>
                    <a:chExt cx="195072" cy="195072"/>
                  </a:xfrm>
                </p:grpSpPr>
                <p:pic>
                  <p:nvPicPr>
                    <p:cNvPr id="67627" name="椭圆 60"/>
                    <p:cNvPicPr/>
                    <p:nvPr/>
                  </p:nvPicPr>
                  <p:blipFill>
                    <a:blip r:embed="rId7"/>
                    <a:stretch>
                      <a:fillRect/>
                    </a:stretch>
                  </p:blipFill>
                  <p:spPr>
                    <a:xfrm>
                      <a:off x="1091184" y="3261360"/>
                      <a:ext cx="195072" cy="195072"/>
                    </a:xfrm>
                    <a:prstGeom prst="rect">
                      <a:avLst/>
                    </a:prstGeom>
                    <a:noFill/>
                    <a:ln w="9525">
                      <a:noFill/>
                    </a:ln>
                  </p:spPr>
                </p:pic>
                <p:sp>
                  <p:nvSpPr>
                    <p:cNvPr id="67628" name="Text Box 48"/>
                    <p:cNvSpPr txBox="1"/>
                    <p:nvPr/>
                  </p:nvSpPr>
                  <p:spPr>
                    <a:xfrm rot="-5400000">
                      <a:off x="1125138" y="3297004"/>
                      <a:ext cx="128559" cy="128605"/>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grpSp>
              <p:nvGrpSpPr>
                <p:cNvPr id="67629" name="组合 41"/>
                <p:cNvGrpSpPr/>
                <p:nvPr/>
              </p:nvGrpSpPr>
              <p:grpSpPr>
                <a:xfrm>
                  <a:off x="3594615" y="1165383"/>
                  <a:ext cx="234632" cy="234632"/>
                  <a:chOff x="2483014" y="1114427"/>
                  <a:chExt cx="209550" cy="209550"/>
                </a:xfrm>
              </p:grpSpPr>
              <p:sp>
                <p:nvSpPr>
                  <p:cNvPr id="67630" name="椭圆 57"/>
                  <p:cNvSpPr/>
                  <p:nvPr/>
                </p:nvSpPr>
                <p:spPr>
                  <a:xfrm>
                    <a:off x="2483014" y="1114427"/>
                    <a:ext cx="209550" cy="209550"/>
                  </a:xfrm>
                  <a:prstGeom prst="ellipse">
                    <a:avLst/>
                  </a:prstGeom>
                  <a:gradFill rotWithShape="0">
                    <a:gsLst>
                      <a:gs pos="0">
                        <a:srgbClr val="FFFFFF">
                          <a:alpha val="100000"/>
                        </a:srgbClr>
                      </a:gs>
                      <a:gs pos="17000">
                        <a:srgbClr val="A6A6A6">
                          <a:alpha val="100000"/>
                        </a:srgbClr>
                      </a:gs>
                      <a:gs pos="35001">
                        <a:srgbClr val="F2F2F2">
                          <a:alpha val="100000"/>
                        </a:srgbClr>
                      </a:gs>
                      <a:gs pos="55000">
                        <a:srgbClr val="A6A6A6">
                          <a:alpha val="100000"/>
                        </a:srgbClr>
                      </a:gs>
                      <a:gs pos="75000">
                        <a:srgbClr val="F2F2F2">
                          <a:alpha val="100000"/>
                        </a:srgbClr>
                      </a:gs>
                      <a:gs pos="100000">
                        <a:srgbClr val="A6A6A6">
                          <a:alpha val="100000"/>
                        </a:srgbClr>
                      </a:gs>
                    </a:gsLst>
                    <a:lin ang="2700000" scaled="1"/>
                    <a:tileRect/>
                  </a:gradFill>
                  <a:ln w="9525">
                    <a:noFill/>
                  </a:ln>
                  <a:effectLst>
                    <a:outerShdw dist="12700" dir="2699999" algn="tl" rotWithShape="0">
                      <a:srgbClr val="000000">
                        <a:alpha val="39998"/>
                      </a:srgbClr>
                    </a:outerShdw>
                  </a:effectLst>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nvGrpSpPr>
                  <p:cNvPr id="67631" name="椭圆 58"/>
                  <p:cNvGrpSpPr/>
                  <p:nvPr/>
                </p:nvGrpSpPr>
                <p:grpSpPr>
                  <a:xfrm rot="5400000">
                    <a:off x="2497404" y="1126562"/>
                    <a:ext cx="183890" cy="183955"/>
                    <a:chOff x="1091184" y="2919984"/>
                    <a:chExt cx="195072" cy="195072"/>
                  </a:xfrm>
                </p:grpSpPr>
                <p:pic>
                  <p:nvPicPr>
                    <p:cNvPr id="67632" name="椭圆 58"/>
                    <p:cNvPicPr/>
                    <p:nvPr/>
                  </p:nvPicPr>
                  <p:blipFill>
                    <a:blip r:embed="rId7"/>
                    <a:stretch>
                      <a:fillRect/>
                    </a:stretch>
                  </p:blipFill>
                  <p:spPr>
                    <a:xfrm>
                      <a:off x="1091184" y="2919984"/>
                      <a:ext cx="195072" cy="195072"/>
                    </a:xfrm>
                    <a:prstGeom prst="rect">
                      <a:avLst/>
                    </a:prstGeom>
                    <a:noFill/>
                    <a:ln w="9525">
                      <a:noFill/>
                    </a:ln>
                  </p:spPr>
                </p:pic>
                <p:sp>
                  <p:nvSpPr>
                    <p:cNvPr id="67633" name="Text Box 53"/>
                    <p:cNvSpPr txBox="1"/>
                    <p:nvPr/>
                  </p:nvSpPr>
                  <p:spPr>
                    <a:xfrm rot="-5400000">
                      <a:off x="1125137" y="2954877"/>
                      <a:ext cx="128559" cy="128605"/>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grpSp>
              <p:nvGrpSpPr>
                <p:cNvPr id="67634" name="组合 42"/>
                <p:cNvGrpSpPr/>
                <p:nvPr/>
              </p:nvGrpSpPr>
              <p:grpSpPr>
                <a:xfrm>
                  <a:off x="3955858" y="1165384"/>
                  <a:ext cx="234632" cy="234632"/>
                  <a:chOff x="2483014" y="1114427"/>
                  <a:chExt cx="209550" cy="209550"/>
                </a:xfrm>
              </p:grpSpPr>
              <p:sp>
                <p:nvSpPr>
                  <p:cNvPr id="67635" name="椭圆 55"/>
                  <p:cNvSpPr/>
                  <p:nvPr/>
                </p:nvSpPr>
                <p:spPr>
                  <a:xfrm>
                    <a:off x="2483014" y="1114427"/>
                    <a:ext cx="209550" cy="209550"/>
                  </a:xfrm>
                  <a:prstGeom prst="ellipse">
                    <a:avLst/>
                  </a:prstGeom>
                  <a:gradFill rotWithShape="0">
                    <a:gsLst>
                      <a:gs pos="0">
                        <a:srgbClr val="FFFFFF">
                          <a:alpha val="100000"/>
                        </a:srgbClr>
                      </a:gs>
                      <a:gs pos="17000">
                        <a:srgbClr val="A6A6A6">
                          <a:alpha val="100000"/>
                        </a:srgbClr>
                      </a:gs>
                      <a:gs pos="35001">
                        <a:srgbClr val="F2F2F2">
                          <a:alpha val="100000"/>
                        </a:srgbClr>
                      </a:gs>
                      <a:gs pos="55000">
                        <a:srgbClr val="A6A6A6">
                          <a:alpha val="100000"/>
                        </a:srgbClr>
                      </a:gs>
                      <a:gs pos="75000">
                        <a:srgbClr val="F2F2F2">
                          <a:alpha val="100000"/>
                        </a:srgbClr>
                      </a:gs>
                      <a:gs pos="100000">
                        <a:srgbClr val="A6A6A6">
                          <a:alpha val="100000"/>
                        </a:srgbClr>
                      </a:gs>
                    </a:gsLst>
                    <a:lin ang="2700000" scaled="1"/>
                    <a:tileRect/>
                  </a:gradFill>
                  <a:ln w="9525">
                    <a:noFill/>
                  </a:ln>
                  <a:effectLst>
                    <a:outerShdw dist="12700" dir="2699999" algn="tl" rotWithShape="0">
                      <a:srgbClr val="000000">
                        <a:alpha val="39998"/>
                      </a:srgbClr>
                    </a:outerShdw>
                  </a:effectLst>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nvGrpSpPr>
                  <p:cNvPr id="67636" name="椭圆 56"/>
                  <p:cNvGrpSpPr/>
                  <p:nvPr/>
                </p:nvGrpSpPr>
                <p:grpSpPr>
                  <a:xfrm rot="5400000">
                    <a:off x="2496699" y="1126562"/>
                    <a:ext cx="183890" cy="183955"/>
                    <a:chOff x="1091184" y="2578608"/>
                    <a:chExt cx="195072" cy="195072"/>
                  </a:xfrm>
                </p:grpSpPr>
                <p:pic>
                  <p:nvPicPr>
                    <p:cNvPr id="67637" name="椭圆 56"/>
                    <p:cNvPicPr/>
                    <p:nvPr/>
                  </p:nvPicPr>
                  <p:blipFill>
                    <a:blip r:embed="rId7"/>
                    <a:stretch>
                      <a:fillRect/>
                    </a:stretch>
                  </p:blipFill>
                  <p:spPr>
                    <a:xfrm>
                      <a:off x="1091184" y="2578608"/>
                      <a:ext cx="195072" cy="195072"/>
                    </a:xfrm>
                    <a:prstGeom prst="rect">
                      <a:avLst/>
                    </a:prstGeom>
                    <a:noFill/>
                    <a:ln w="9525">
                      <a:noFill/>
                    </a:ln>
                  </p:spPr>
                </p:pic>
                <p:sp>
                  <p:nvSpPr>
                    <p:cNvPr id="67638" name="Text Box 58"/>
                    <p:cNvSpPr txBox="1"/>
                    <p:nvPr/>
                  </p:nvSpPr>
                  <p:spPr>
                    <a:xfrm rot="-5400000">
                      <a:off x="1125137" y="2612753"/>
                      <a:ext cx="128559" cy="128605"/>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grpSp>
              <p:nvGrpSpPr>
                <p:cNvPr id="67639" name="组合 43"/>
                <p:cNvGrpSpPr/>
                <p:nvPr/>
              </p:nvGrpSpPr>
              <p:grpSpPr>
                <a:xfrm>
                  <a:off x="4317103" y="1165384"/>
                  <a:ext cx="234632" cy="234632"/>
                  <a:chOff x="2483014" y="1114427"/>
                  <a:chExt cx="209550" cy="209550"/>
                </a:xfrm>
              </p:grpSpPr>
              <p:sp>
                <p:nvSpPr>
                  <p:cNvPr id="67640" name="椭圆 53"/>
                  <p:cNvSpPr/>
                  <p:nvPr/>
                </p:nvSpPr>
                <p:spPr>
                  <a:xfrm>
                    <a:off x="2483014" y="1114427"/>
                    <a:ext cx="209550" cy="209550"/>
                  </a:xfrm>
                  <a:prstGeom prst="ellipse">
                    <a:avLst/>
                  </a:prstGeom>
                  <a:gradFill rotWithShape="0">
                    <a:gsLst>
                      <a:gs pos="0">
                        <a:srgbClr val="FFFFFF">
                          <a:alpha val="100000"/>
                        </a:srgbClr>
                      </a:gs>
                      <a:gs pos="17000">
                        <a:srgbClr val="A6A6A6">
                          <a:alpha val="100000"/>
                        </a:srgbClr>
                      </a:gs>
                      <a:gs pos="35001">
                        <a:srgbClr val="F2F2F2">
                          <a:alpha val="100000"/>
                        </a:srgbClr>
                      </a:gs>
                      <a:gs pos="55000">
                        <a:srgbClr val="A6A6A6">
                          <a:alpha val="100000"/>
                        </a:srgbClr>
                      </a:gs>
                      <a:gs pos="75000">
                        <a:srgbClr val="F2F2F2">
                          <a:alpha val="100000"/>
                        </a:srgbClr>
                      </a:gs>
                      <a:gs pos="100000">
                        <a:srgbClr val="A6A6A6">
                          <a:alpha val="100000"/>
                        </a:srgbClr>
                      </a:gs>
                    </a:gsLst>
                    <a:lin ang="2700000" scaled="1"/>
                    <a:tileRect/>
                  </a:gradFill>
                  <a:ln w="9525">
                    <a:noFill/>
                  </a:ln>
                  <a:effectLst>
                    <a:outerShdw dist="12700" dir="2699999" algn="tl" rotWithShape="0">
                      <a:srgbClr val="000000">
                        <a:alpha val="39998"/>
                      </a:srgbClr>
                    </a:outerShdw>
                  </a:effectLst>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nvGrpSpPr>
                  <p:cNvPr id="67641" name="椭圆 54"/>
                  <p:cNvGrpSpPr/>
                  <p:nvPr/>
                </p:nvGrpSpPr>
                <p:grpSpPr>
                  <a:xfrm rot="5400000">
                    <a:off x="2495992" y="1126562"/>
                    <a:ext cx="183890" cy="183955"/>
                    <a:chOff x="1091184" y="2237232"/>
                    <a:chExt cx="195072" cy="195072"/>
                  </a:xfrm>
                </p:grpSpPr>
                <p:pic>
                  <p:nvPicPr>
                    <p:cNvPr id="67642" name="椭圆 54"/>
                    <p:cNvPicPr/>
                    <p:nvPr/>
                  </p:nvPicPr>
                  <p:blipFill>
                    <a:blip r:embed="rId7"/>
                    <a:stretch>
                      <a:fillRect/>
                    </a:stretch>
                  </p:blipFill>
                  <p:spPr>
                    <a:xfrm>
                      <a:off x="1091184" y="2237232"/>
                      <a:ext cx="195072" cy="195072"/>
                    </a:xfrm>
                    <a:prstGeom prst="rect">
                      <a:avLst/>
                    </a:prstGeom>
                    <a:noFill/>
                    <a:ln w="9525">
                      <a:noFill/>
                    </a:ln>
                  </p:spPr>
                </p:pic>
                <p:sp>
                  <p:nvSpPr>
                    <p:cNvPr id="67643" name="Text Box 63"/>
                    <p:cNvSpPr txBox="1"/>
                    <p:nvPr/>
                  </p:nvSpPr>
                  <p:spPr>
                    <a:xfrm rot="-5400000">
                      <a:off x="1125137" y="2270627"/>
                      <a:ext cx="128559" cy="128605"/>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grpSp>
              <p:nvGrpSpPr>
                <p:cNvPr id="67644" name="组合 44"/>
                <p:cNvGrpSpPr/>
                <p:nvPr/>
              </p:nvGrpSpPr>
              <p:grpSpPr>
                <a:xfrm>
                  <a:off x="4678347" y="1165384"/>
                  <a:ext cx="234632" cy="234632"/>
                  <a:chOff x="2483014" y="1114427"/>
                  <a:chExt cx="209550" cy="209550"/>
                </a:xfrm>
              </p:grpSpPr>
              <p:sp>
                <p:nvSpPr>
                  <p:cNvPr id="67645" name="椭圆 51"/>
                  <p:cNvSpPr/>
                  <p:nvPr/>
                </p:nvSpPr>
                <p:spPr>
                  <a:xfrm>
                    <a:off x="2483014" y="1114427"/>
                    <a:ext cx="209550" cy="209550"/>
                  </a:xfrm>
                  <a:prstGeom prst="ellipse">
                    <a:avLst/>
                  </a:prstGeom>
                  <a:gradFill rotWithShape="0">
                    <a:gsLst>
                      <a:gs pos="0">
                        <a:srgbClr val="FFFFFF">
                          <a:alpha val="100000"/>
                        </a:srgbClr>
                      </a:gs>
                      <a:gs pos="17000">
                        <a:srgbClr val="A6A6A6">
                          <a:alpha val="100000"/>
                        </a:srgbClr>
                      </a:gs>
                      <a:gs pos="35001">
                        <a:srgbClr val="F2F2F2">
                          <a:alpha val="100000"/>
                        </a:srgbClr>
                      </a:gs>
                      <a:gs pos="55000">
                        <a:srgbClr val="A6A6A6">
                          <a:alpha val="100000"/>
                        </a:srgbClr>
                      </a:gs>
                      <a:gs pos="75000">
                        <a:srgbClr val="F2F2F2">
                          <a:alpha val="100000"/>
                        </a:srgbClr>
                      </a:gs>
                      <a:gs pos="100000">
                        <a:srgbClr val="A6A6A6">
                          <a:alpha val="100000"/>
                        </a:srgbClr>
                      </a:gs>
                    </a:gsLst>
                    <a:lin ang="2700000" scaled="1"/>
                    <a:tileRect/>
                  </a:gradFill>
                  <a:ln w="9525">
                    <a:noFill/>
                  </a:ln>
                  <a:effectLst>
                    <a:outerShdw dist="12700" dir="2699999" algn="tl" rotWithShape="0">
                      <a:srgbClr val="000000">
                        <a:alpha val="39998"/>
                      </a:srgbClr>
                    </a:outerShdw>
                  </a:effectLst>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nvGrpSpPr>
                  <p:cNvPr id="67646" name="椭圆 52"/>
                  <p:cNvGrpSpPr/>
                  <p:nvPr/>
                </p:nvGrpSpPr>
                <p:grpSpPr>
                  <a:xfrm rot="5400000">
                    <a:off x="2495285" y="1126562"/>
                    <a:ext cx="183890" cy="183955"/>
                    <a:chOff x="1091184" y="1895856"/>
                    <a:chExt cx="195072" cy="195072"/>
                  </a:xfrm>
                </p:grpSpPr>
                <p:pic>
                  <p:nvPicPr>
                    <p:cNvPr id="67647" name="椭圆 52"/>
                    <p:cNvPicPr/>
                    <p:nvPr/>
                  </p:nvPicPr>
                  <p:blipFill>
                    <a:blip r:embed="rId7"/>
                    <a:stretch>
                      <a:fillRect/>
                    </a:stretch>
                  </p:blipFill>
                  <p:spPr>
                    <a:xfrm>
                      <a:off x="1091184" y="1895856"/>
                      <a:ext cx="195072" cy="195072"/>
                    </a:xfrm>
                    <a:prstGeom prst="rect">
                      <a:avLst/>
                    </a:prstGeom>
                    <a:noFill/>
                    <a:ln w="9525">
                      <a:noFill/>
                    </a:ln>
                  </p:spPr>
                </p:pic>
                <p:sp>
                  <p:nvSpPr>
                    <p:cNvPr id="67648" name="Text Box 68"/>
                    <p:cNvSpPr txBox="1"/>
                    <p:nvPr/>
                  </p:nvSpPr>
                  <p:spPr>
                    <a:xfrm rot="-5400000">
                      <a:off x="1125137" y="1928502"/>
                      <a:ext cx="128559" cy="128605"/>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grpSp>
              <p:nvGrpSpPr>
                <p:cNvPr id="67649" name="组合 45"/>
                <p:cNvGrpSpPr/>
                <p:nvPr/>
              </p:nvGrpSpPr>
              <p:grpSpPr>
                <a:xfrm>
                  <a:off x="5039590" y="1165384"/>
                  <a:ext cx="234632" cy="234632"/>
                  <a:chOff x="2483014" y="1114427"/>
                  <a:chExt cx="209550" cy="209550"/>
                </a:xfrm>
              </p:grpSpPr>
              <p:sp>
                <p:nvSpPr>
                  <p:cNvPr id="67650" name="椭圆 49"/>
                  <p:cNvSpPr/>
                  <p:nvPr/>
                </p:nvSpPr>
                <p:spPr>
                  <a:xfrm>
                    <a:off x="2483014" y="1114427"/>
                    <a:ext cx="209550" cy="209550"/>
                  </a:xfrm>
                  <a:prstGeom prst="ellipse">
                    <a:avLst/>
                  </a:prstGeom>
                  <a:gradFill rotWithShape="0">
                    <a:gsLst>
                      <a:gs pos="0">
                        <a:srgbClr val="FFFFFF">
                          <a:alpha val="100000"/>
                        </a:srgbClr>
                      </a:gs>
                      <a:gs pos="17000">
                        <a:srgbClr val="A6A6A6">
                          <a:alpha val="100000"/>
                        </a:srgbClr>
                      </a:gs>
                      <a:gs pos="35001">
                        <a:srgbClr val="F2F2F2">
                          <a:alpha val="100000"/>
                        </a:srgbClr>
                      </a:gs>
                      <a:gs pos="55000">
                        <a:srgbClr val="A6A6A6">
                          <a:alpha val="100000"/>
                        </a:srgbClr>
                      </a:gs>
                      <a:gs pos="75000">
                        <a:srgbClr val="F2F2F2">
                          <a:alpha val="100000"/>
                        </a:srgbClr>
                      </a:gs>
                      <a:gs pos="100000">
                        <a:srgbClr val="A6A6A6">
                          <a:alpha val="100000"/>
                        </a:srgbClr>
                      </a:gs>
                    </a:gsLst>
                    <a:lin ang="2700000" scaled="1"/>
                    <a:tileRect/>
                  </a:gradFill>
                  <a:ln w="9525">
                    <a:noFill/>
                  </a:ln>
                  <a:effectLst>
                    <a:outerShdw dist="12700" dir="2699999" algn="tl" rotWithShape="0">
                      <a:srgbClr val="000000">
                        <a:alpha val="39998"/>
                      </a:srgbClr>
                    </a:outerShdw>
                  </a:effectLst>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nvGrpSpPr>
                  <p:cNvPr id="67651" name="椭圆 50"/>
                  <p:cNvGrpSpPr/>
                  <p:nvPr/>
                </p:nvGrpSpPr>
                <p:grpSpPr>
                  <a:xfrm rot="5400000">
                    <a:off x="2494580" y="1126562"/>
                    <a:ext cx="183890" cy="183955"/>
                    <a:chOff x="1091184" y="1554480"/>
                    <a:chExt cx="195072" cy="195072"/>
                  </a:xfrm>
                </p:grpSpPr>
                <p:pic>
                  <p:nvPicPr>
                    <p:cNvPr id="67652" name="椭圆 50"/>
                    <p:cNvPicPr/>
                    <p:nvPr/>
                  </p:nvPicPr>
                  <p:blipFill>
                    <a:blip r:embed="rId7"/>
                    <a:stretch>
                      <a:fillRect/>
                    </a:stretch>
                  </p:blipFill>
                  <p:spPr>
                    <a:xfrm>
                      <a:off x="1091184" y="1554480"/>
                      <a:ext cx="195072" cy="195072"/>
                    </a:xfrm>
                    <a:prstGeom prst="rect">
                      <a:avLst/>
                    </a:prstGeom>
                    <a:noFill/>
                    <a:ln w="9525">
                      <a:noFill/>
                    </a:ln>
                  </p:spPr>
                </p:pic>
                <p:sp>
                  <p:nvSpPr>
                    <p:cNvPr id="67653" name="Text Box 73"/>
                    <p:cNvSpPr txBox="1"/>
                    <p:nvPr/>
                  </p:nvSpPr>
                  <p:spPr>
                    <a:xfrm rot="-5400000">
                      <a:off x="1125137" y="1586378"/>
                      <a:ext cx="128559" cy="128605"/>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grpSp>
              <p:nvGrpSpPr>
                <p:cNvPr id="67654" name="组合 46"/>
                <p:cNvGrpSpPr/>
                <p:nvPr/>
              </p:nvGrpSpPr>
              <p:grpSpPr>
                <a:xfrm>
                  <a:off x="5400834" y="1165384"/>
                  <a:ext cx="234632" cy="234632"/>
                  <a:chOff x="2483014" y="1114427"/>
                  <a:chExt cx="209550" cy="209550"/>
                </a:xfrm>
              </p:grpSpPr>
              <p:sp>
                <p:nvSpPr>
                  <p:cNvPr id="67655" name="椭圆 47"/>
                  <p:cNvSpPr/>
                  <p:nvPr/>
                </p:nvSpPr>
                <p:spPr>
                  <a:xfrm>
                    <a:off x="2483014" y="1114427"/>
                    <a:ext cx="209550" cy="209550"/>
                  </a:xfrm>
                  <a:prstGeom prst="ellipse">
                    <a:avLst/>
                  </a:prstGeom>
                  <a:gradFill rotWithShape="0">
                    <a:gsLst>
                      <a:gs pos="0">
                        <a:srgbClr val="FFFFFF">
                          <a:alpha val="100000"/>
                        </a:srgbClr>
                      </a:gs>
                      <a:gs pos="17000">
                        <a:srgbClr val="A6A6A6">
                          <a:alpha val="100000"/>
                        </a:srgbClr>
                      </a:gs>
                      <a:gs pos="35001">
                        <a:srgbClr val="F2F2F2">
                          <a:alpha val="100000"/>
                        </a:srgbClr>
                      </a:gs>
                      <a:gs pos="55000">
                        <a:srgbClr val="A6A6A6">
                          <a:alpha val="100000"/>
                        </a:srgbClr>
                      </a:gs>
                      <a:gs pos="75000">
                        <a:srgbClr val="F2F2F2">
                          <a:alpha val="100000"/>
                        </a:srgbClr>
                      </a:gs>
                      <a:gs pos="100000">
                        <a:srgbClr val="A6A6A6">
                          <a:alpha val="100000"/>
                        </a:srgbClr>
                      </a:gs>
                    </a:gsLst>
                    <a:lin ang="2700000" scaled="1"/>
                    <a:tileRect/>
                  </a:gradFill>
                  <a:ln w="9525">
                    <a:noFill/>
                  </a:ln>
                  <a:effectLst>
                    <a:outerShdw dist="12700" dir="2699999" algn="tl" rotWithShape="0">
                      <a:srgbClr val="000000">
                        <a:alpha val="39998"/>
                      </a:srgbClr>
                    </a:outerShdw>
                  </a:effectLst>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nvGrpSpPr>
                  <p:cNvPr id="67656" name="椭圆 48"/>
                  <p:cNvGrpSpPr/>
                  <p:nvPr/>
                </p:nvGrpSpPr>
                <p:grpSpPr>
                  <a:xfrm rot="5400000">
                    <a:off x="2493873" y="1126562"/>
                    <a:ext cx="183890" cy="183955"/>
                    <a:chOff x="1091184" y="1213104"/>
                    <a:chExt cx="195072" cy="195072"/>
                  </a:xfrm>
                </p:grpSpPr>
                <p:pic>
                  <p:nvPicPr>
                    <p:cNvPr id="67657" name="椭圆 48"/>
                    <p:cNvPicPr/>
                    <p:nvPr/>
                  </p:nvPicPr>
                  <p:blipFill>
                    <a:blip r:embed="rId7"/>
                    <a:stretch>
                      <a:fillRect/>
                    </a:stretch>
                  </p:blipFill>
                  <p:spPr>
                    <a:xfrm>
                      <a:off x="1091184" y="1213104"/>
                      <a:ext cx="195072" cy="195072"/>
                    </a:xfrm>
                    <a:prstGeom prst="rect">
                      <a:avLst/>
                    </a:prstGeom>
                    <a:noFill/>
                    <a:ln w="9525">
                      <a:noFill/>
                    </a:ln>
                  </p:spPr>
                </p:pic>
                <p:sp>
                  <p:nvSpPr>
                    <p:cNvPr id="67658" name="Text Box 78"/>
                    <p:cNvSpPr txBox="1"/>
                    <p:nvPr/>
                  </p:nvSpPr>
                  <p:spPr>
                    <a:xfrm rot="-5400000">
                      <a:off x="1125137" y="1244252"/>
                      <a:ext cx="128559" cy="128605"/>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grpSp>
          <p:grpSp>
            <p:nvGrpSpPr>
              <p:cNvPr id="67659" name="组合 7"/>
              <p:cNvGrpSpPr/>
              <p:nvPr/>
            </p:nvGrpSpPr>
            <p:grpSpPr>
              <a:xfrm rot="-5400000">
                <a:off x="1229144" y="5557331"/>
                <a:ext cx="119575" cy="612586"/>
                <a:chOff x="2244455" y="772894"/>
                <a:chExt cx="94658" cy="485003"/>
              </a:xfrm>
            </p:grpSpPr>
            <p:grpSp>
              <p:nvGrpSpPr>
                <p:cNvPr id="67660" name="圆角矩形 35"/>
                <p:cNvGrpSpPr/>
                <p:nvPr/>
              </p:nvGrpSpPr>
              <p:grpSpPr>
                <a:xfrm rot="5400000">
                  <a:off x="1955540" y="956829"/>
                  <a:ext cx="591960" cy="122280"/>
                  <a:chOff x="688848" y="4376928"/>
                  <a:chExt cx="560832" cy="115824"/>
                </a:xfrm>
              </p:grpSpPr>
              <p:pic>
                <p:nvPicPr>
                  <p:cNvPr id="67661" name="圆角矩形 35"/>
                  <p:cNvPicPr/>
                  <p:nvPr/>
                </p:nvPicPr>
                <p:blipFill>
                  <a:blip r:embed="rId9"/>
                  <a:stretch>
                    <a:fillRect/>
                  </a:stretch>
                </p:blipFill>
                <p:spPr>
                  <a:xfrm>
                    <a:off x="688848" y="4376928"/>
                    <a:ext cx="560832" cy="115824"/>
                  </a:xfrm>
                  <a:prstGeom prst="rect">
                    <a:avLst/>
                  </a:prstGeom>
                  <a:noFill/>
                  <a:ln w="9525">
                    <a:noFill/>
                  </a:ln>
                </p:spPr>
              </p:pic>
              <p:sp>
                <p:nvSpPr>
                  <p:cNvPr id="67662" name="Text Box 82"/>
                  <p:cNvSpPr txBox="1"/>
                  <p:nvPr/>
                </p:nvSpPr>
                <p:spPr>
                  <a:xfrm rot="-5400000">
                    <a:off x="958215" y="4203173"/>
                    <a:ext cx="17217" cy="452366"/>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nvGrpSpPr>
                <p:cNvPr id="67663" name="圆角矩形 36"/>
                <p:cNvGrpSpPr/>
                <p:nvPr/>
              </p:nvGrpSpPr>
              <p:grpSpPr>
                <a:xfrm rot="5400000">
                  <a:off x="2026334" y="956829"/>
                  <a:ext cx="591960" cy="122280"/>
                  <a:chOff x="688848" y="4309872"/>
                  <a:chExt cx="560832" cy="115824"/>
                </a:xfrm>
              </p:grpSpPr>
              <p:pic>
                <p:nvPicPr>
                  <p:cNvPr id="67664" name="圆角矩形 36"/>
                  <p:cNvPicPr/>
                  <p:nvPr/>
                </p:nvPicPr>
                <p:blipFill>
                  <a:blip r:embed="rId10"/>
                  <a:stretch>
                    <a:fillRect/>
                  </a:stretch>
                </p:blipFill>
                <p:spPr>
                  <a:xfrm>
                    <a:off x="688848" y="4309872"/>
                    <a:ext cx="560832" cy="115824"/>
                  </a:xfrm>
                  <a:prstGeom prst="rect">
                    <a:avLst/>
                  </a:prstGeom>
                  <a:noFill/>
                  <a:ln w="9525">
                    <a:noFill/>
                  </a:ln>
                </p:spPr>
              </p:pic>
              <p:sp>
                <p:nvSpPr>
                  <p:cNvPr id="67665" name="Text Box 85"/>
                  <p:cNvSpPr txBox="1"/>
                  <p:nvPr/>
                </p:nvSpPr>
                <p:spPr>
                  <a:xfrm rot="-5400000">
                    <a:off x="958216" y="4137862"/>
                    <a:ext cx="17217" cy="452366"/>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grpSp>
            <p:nvGrpSpPr>
              <p:cNvPr id="67666" name="组合 8"/>
              <p:cNvGrpSpPr/>
              <p:nvPr/>
            </p:nvGrpSpPr>
            <p:grpSpPr>
              <a:xfrm rot="-5400000">
                <a:off x="1229144" y="5099275"/>
                <a:ext cx="119575" cy="612586"/>
                <a:chOff x="2244455" y="772894"/>
                <a:chExt cx="94658" cy="485003"/>
              </a:xfrm>
            </p:grpSpPr>
            <p:grpSp>
              <p:nvGrpSpPr>
                <p:cNvPr id="67667" name="圆角矩形 33"/>
                <p:cNvGrpSpPr/>
                <p:nvPr/>
              </p:nvGrpSpPr>
              <p:grpSpPr>
                <a:xfrm rot="5400000">
                  <a:off x="1959773" y="956829"/>
                  <a:ext cx="591960" cy="122280"/>
                  <a:chOff x="688848" y="4029456"/>
                  <a:chExt cx="560832" cy="115824"/>
                </a:xfrm>
              </p:grpSpPr>
              <p:pic>
                <p:nvPicPr>
                  <p:cNvPr id="67668" name="圆角矩形 33"/>
                  <p:cNvPicPr/>
                  <p:nvPr/>
                </p:nvPicPr>
                <p:blipFill>
                  <a:blip r:embed="rId9"/>
                  <a:stretch>
                    <a:fillRect/>
                  </a:stretch>
                </p:blipFill>
                <p:spPr>
                  <a:xfrm>
                    <a:off x="688848" y="4029456"/>
                    <a:ext cx="560832" cy="115824"/>
                  </a:xfrm>
                  <a:prstGeom prst="rect">
                    <a:avLst/>
                  </a:prstGeom>
                  <a:noFill/>
                  <a:ln w="9525">
                    <a:noFill/>
                  </a:ln>
                </p:spPr>
              </p:pic>
              <p:sp>
                <p:nvSpPr>
                  <p:cNvPr id="67669" name="Text Box 89"/>
                  <p:cNvSpPr txBox="1"/>
                  <p:nvPr/>
                </p:nvSpPr>
                <p:spPr>
                  <a:xfrm rot="-5400000">
                    <a:off x="958215" y="3859710"/>
                    <a:ext cx="17217" cy="452366"/>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nvGrpSpPr>
                <p:cNvPr id="67670" name="圆角矩形 34"/>
                <p:cNvGrpSpPr/>
                <p:nvPr/>
              </p:nvGrpSpPr>
              <p:grpSpPr>
                <a:xfrm rot="5400000">
                  <a:off x="2024131" y="956829"/>
                  <a:ext cx="591960" cy="122280"/>
                  <a:chOff x="688848" y="3968496"/>
                  <a:chExt cx="560832" cy="115824"/>
                </a:xfrm>
              </p:grpSpPr>
              <p:pic>
                <p:nvPicPr>
                  <p:cNvPr id="67671" name="圆角矩形 34"/>
                  <p:cNvPicPr/>
                  <p:nvPr/>
                </p:nvPicPr>
                <p:blipFill>
                  <a:blip r:embed="rId10"/>
                  <a:stretch>
                    <a:fillRect/>
                  </a:stretch>
                </p:blipFill>
                <p:spPr>
                  <a:xfrm>
                    <a:off x="688848" y="3968496"/>
                    <a:ext cx="560832" cy="115824"/>
                  </a:xfrm>
                  <a:prstGeom prst="rect">
                    <a:avLst/>
                  </a:prstGeom>
                  <a:noFill/>
                  <a:ln w="9525">
                    <a:noFill/>
                  </a:ln>
                </p:spPr>
              </p:pic>
              <p:sp>
                <p:nvSpPr>
                  <p:cNvPr id="67672" name="Text Box 92"/>
                  <p:cNvSpPr txBox="1"/>
                  <p:nvPr/>
                </p:nvSpPr>
                <p:spPr>
                  <a:xfrm rot="-5400000">
                    <a:off x="958216" y="3794399"/>
                    <a:ext cx="17217" cy="452366"/>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grpSp>
            <p:nvGrpSpPr>
              <p:cNvPr id="67673" name="组合 9"/>
              <p:cNvGrpSpPr/>
              <p:nvPr/>
            </p:nvGrpSpPr>
            <p:grpSpPr>
              <a:xfrm rot="-5400000">
                <a:off x="1229144" y="4641220"/>
                <a:ext cx="119575" cy="612586"/>
                <a:chOff x="2244455" y="772894"/>
                <a:chExt cx="94658" cy="485003"/>
              </a:xfrm>
            </p:grpSpPr>
            <p:grpSp>
              <p:nvGrpSpPr>
                <p:cNvPr id="67674" name="圆角矩形 31"/>
                <p:cNvGrpSpPr/>
                <p:nvPr/>
              </p:nvGrpSpPr>
              <p:grpSpPr>
                <a:xfrm rot="5400000">
                  <a:off x="1957571" y="956829"/>
                  <a:ext cx="591960" cy="122280"/>
                  <a:chOff x="688848" y="3688080"/>
                  <a:chExt cx="560832" cy="115824"/>
                </a:xfrm>
              </p:grpSpPr>
              <p:pic>
                <p:nvPicPr>
                  <p:cNvPr id="67675" name="圆角矩形 31"/>
                  <p:cNvPicPr/>
                  <p:nvPr/>
                </p:nvPicPr>
                <p:blipFill>
                  <a:blip r:embed="rId9"/>
                  <a:stretch>
                    <a:fillRect/>
                  </a:stretch>
                </p:blipFill>
                <p:spPr>
                  <a:xfrm>
                    <a:off x="688848" y="3688080"/>
                    <a:ext cx="560832" cy="115824"/>
                  </a:xfrm>
                  <a:prstGeom prst="rect">
                    <a:avLst/>
                  </a:prstGeom>
                  <a:noFill/>
                  <a:ln w="9525">
                    <a:noFill/>
                  </a:ln>
                </p:spPr>
              </p:pic>
              <p:sp>
                <p:nvSpPr>
                  <p:cNvPr id="67676" name="Text Box 96"/>
                  <p:cNvSpPr txBox="1"/>
                  <p:nvPr/>
                </p:nvSpPr>
                <p:spPr>
                  <a:xfrm rot="-5400000">
                    <a:off x="958215" y="3516248"/>
                    <a:ext cx="17217" cy="452366"/>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nvGrpSpPr>
                <p:cNvPr id="67677" name="圆角矩形 32"/>
                <p:cNvGrpSpPr/>
                <p:nvPr/>
              </p:nvGrpSpPr>
              <p:grpSpPr>
                <a:xfrm rot="5400000">
                  <a:off x="2028365" y="956829"/>
                  <a:ext cx="591960" cy="122280"/>
                  <a:chOff x="688848" y="3621024"/>
                  <a:chExt cx="560832" cy="115824"/>
                </a:xfrm>
              </p:grpSpPr>
              <p:pic>
                <p:nvPicPr>
                  <p:cNvPr id="67678" name="圆角矩形 32"/>
                  <p:cNvPicPr/>
                  <p:nvPr/>
                </p:nvPicPr>
                <p:blipFill>
                  <a:blip r:embed="rId10"/>
                  <a:stretch>
                    <a:fillRect/>
                  </a:stretch>
                </p:blipFill>
                <p:spPr>
                  <a:xfrm>
                    <a:off x="688848" y="3621024"/>
                    <a:ext cx="560832" cy="115824"/>
                  </a:xfrm>
                  <a:prstGeom prst="rect">
                    <a:avLst/>
                  </a:prstGeom>
                  <a:noFill/>
                  <a:ln w="9525">
                    <a:noFill/>
                  </a:ln>
                </p:spPr>
              </p:pic>
              <p:sp>
                <p:nvSpPr>
                  <p:cNvPr id="67679" name="Text Box 99"/>
                  <p:cNvSpPr txBox="1"/>
                  <p:nvPr/>
                </p:nvSpPr>
                <p:spPr>
                  <a:xfrm rot="-5400000">
                    <a:off x="958216" y="3450937"/>
                    <a:ext cx="17217" cy="452366"/>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grpSp>
            <p:nvGrpSpPr>
              <p:cNvPr id="67680" name="组合 10"/>
              <p:cNvGrpSpPr/>
              <p:nvPr/>
            </p:nvGrpSpPr>
            <p:grpSpPr>
              <a:xfrm rot="-5400000">
                <a:off x="1229144" y="4183165"/>
                <a:ext cx="119575" cy="612586"/>
                <a:chOff x="2244455" y="772894"/>
                <a:chExt cx="94658" cy="485003"/>
              </a:xfrm>
            </p:grpSpPr>
            <p:grpSp>
              <p:nvGrpSpPr>
                <p:cNvPr id="67681" name="圆角矩形 29"/>
                <p:cNvGrpSpPr/>
                <p:nvPr/>
              </p:nvGrpSpPr>
              <p:grpSpPr>
                <a:xfrm rot="5400000">
                  <a:off x="1955369" y="956829"/>
                  <a:ext cx="591960" cy="122280"/>
                  <a:chOff x="688848" y="3346704"/>
                  <a:chExt cx="560832" cy="115824"/>
                </a:xfrm>
              </p:grpSpPr>
              <p:pic>
                <p:nvPicPr>
                  <p:cNvPr id="67682" name="圆角矩形 29"/>
                  <p:cNvPicPr/>
                  <p:nvPr/>
                </p:nvPicPr>
                <p:blipFill>
                  <a:blip r:embed="rId9"/>
                  <a:stretch>
                    <a:fillRect/>
                  </a:stretch>
                </p:blipFill>
                <p:spPr>
                  <a:xfrm>
                    <a:off x="688848" y="3346704"/>
                    <a:ext cx="560832" cy="115824"/>
                  </a:xfrm>
                  <a:prstGeom prst="rect">
                    <a:avLst/>
                  </a:prstGeom>
                  <a:noFill/>
                  <a:ln w="9525">
                    <a:noFill/>
                  </a:ln>
                </p:spPr>
              </p:pic>
              <p:sp>
                <p:nvSpPr>
                  <p:cNvPr id="67683" name="Text Box 103"/>
                  <p:cNvSpPr txBox="1"/>
                  <p:nvPr/>
                </p:nvSpPr>
                <p:spPr>
                  <a:xfrm rot="-5400000">
                    <a:off x="958215" y="3172787"/>
                    <a:ext cx="17217" cy="452366"/>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nvGrpSpPr>
                <p:cNvPr id="67684" name="圆角矩形 30"/>
                <p:cNvGrpSpPr/>
                <p:nvPr/>
              </p:nvGrpSpPr>
              <p:grpSpPr>
                <a:xfrm rot="5400000">
                  <a:off x="2026163" y="956829"/>
                  <a:ext cx="591960" cy="122280"/>
                  <a:chOff x="688848" y="3279648"/>
                  <a:chExt cx="560832" cy="115824"/>
                </a:xfrm>
              </p:grpSpPr>
              <p:pic>
                <p:nvPicPr>
                  <p:cNvPr id="67685" name="圆角矩形 30"/>
                  <p:cNvPicPr/>
                  <p:nvPr/>
                </p:nvPicPr>
                <p:blipFill>
                  <a:blip r:embed="rId10"/>
                  <a:stretch>
                    <a:fillRect/>
                  </a:stretch>
                </p:blipFill>
                <p:spPr>
                  <a:xfrm>
                    <a:off x="688848" y="3279648"/>
                    <a:ext cx="560832" cy="115824"/>
                  </a:xfrm>
                  <a:prstGeom prst="rect">
                    <a:avLst/>
                  </a:prstGeom>
                  <a:noFill/>
                  <a:ln w="9525">
                    <a:noFill/>
                  </a:ln>
                </p:spPr>
              </p:pic>
              <p:sp>
                <p:nvSpPr>
                  <p:cNvPr id="67686" name="Text Box 106"/>
                  <p:cNvSpPr txBox="1"/>
                  <p:nvPr/>
                </p:nvSpPr>
                <p:spPr>
                  <a:xfrm rot="-5400000">
                    <a:off x="958216" y="3107476"/>
                    <a:ext cx="17217" cy="452366"/>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grpSp>
            <p:nvGrpSpPr>
              <p:cNvPr id="67687" name="组合 11"/>
              <p:cNvGrpSpPr/>
              <p:nvPr/>
            </p:nvGrpSpPr>
            <p:grpSpPr>
              <a:xfrm rot="-5400000">
                <a:off x="1229144" y="3725111"/>
                <a:ext cx="119575" cy="612586"/>
                <a:chOff x="2244455" y="772894"/>
                <a:chExt cx="94658" cy="485003"/>
              </a:xfrm>
            </p:grpSpPr>
            <p:grpSp>
              <p:nvGrpSpPr>
                <p:cNvPr id="67688" name="圆角矩形 27"/>
                <p:cNvGrpSpPr/>
                <p:nvPr/>
              </p:nvGrpSpPr>
              <p:grpSpPr>
                <a:xfrm rot="5400000">
                  <a:off x="1959604" y="956829"/>
                  <a:ext cx="591960" cy="122280"/>
                  <a:chOff x="688848" y="2999232"/>
                  <a:chExt cx="560832" cy="115824"/>
                </a:xfrm>
              </p:grpSpPr>
              <p:pic>
                <p:nvPicPr>
                  <p:cNvPr id="67689" name="圆角矩形 27"/>
                  <p:cNvPicPr/>
                  <p:nvPr/>
                </p:nvPicPr>
                <p:blipFill>
                  <a:blip r:embed="rId9"/>
                  <a:stretch>
                    <a:fillRect/>
                  </a:stretch>
                </p:blipFill>
                <p:spPr>
                  <a:xfrm>
                    <a:off x="688848" y="2999232"/>
                    <a:ext cx="560832" cy="115824"/>
                  </a:xfrm>
                  <a:prstGeom prst="rect">
                    <a:avLst/>
                  </a:prstGeom>
                  <a:noFill/>
                  <a:ln w="9525">
                    <a:noFill/>
                  </a:ln>
                </p:spPr>
              </p:pic>
              <p:sp>
                <p:nvSpPr>
                  <p:cNvPr id="67690" name="Text Box 110"/>
                  <p:cNvSpPr txBox="1"/>
                  <p:nvPr/>
                </p:nvSpPr>
                <p:spPr>
                  <a:xfrm rot="-5400000">
                    <a:off x="958215" y="2829326"/>
                    <a:ext cx="17217" cy="452366"/>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nvGrpSpPr>
                <p:cNvPr id="67691" name="圆角矩形 28"/>
                <p:cNvGrpSpPr/>
                <p:nvPr/>
              </p:nvGrpSpPr>
              <p:grpSpPr>
                <a:xfrm rot="5400000">
                  <a:off x="2023962" y="956829"/>
                  <a:ext cx="591960" cy="122280"/>
                  <a:chOff x="688848" y="2938272"/>
                  <a:chExt cx="560832" cy="115824"/>
                </a:xfrm>
              </p:grpSpPr>
              <p:pic>
                <p:nvPicPr>
                  <p:cNvPr id="67692" name="圆角矩形 28"/>
                  <p:cNvPicPr/>
                  <p:nvPr/>
                </p:nvPicPr>
                <p:blipFill>
                  <a:blip r:embed="rId10"/>
                  <a:stretch>
                    <a:fillRect/>
                  </a:stretch>
                </p:blipFill>
                <p:spPr>
                  <a:xfrm>
                    <a:off x="688848" y="2938272"/>
                    <a:ext cx="560832" cy="115824"/>
                  </a:xfrm>
                  <a:prstGeom prst="rect">
                    <a:avLst/>
                  </a:prstGeom>
                  <a:noFill/>
                  <a:ln w="9525">
                    <a:noFill/>
                  </a:ln>
                </p:spPr>
              </p:pic>
              <p:sp>
                <p:nvSpPr>
                  <p:cNvPr id="67693" name="Text Box 113"/>
                  <p:cNvSpPr txBox="1"/>
                  <p:nvPr/>
                </p:nvSpPr>
                <p:spPr>
                  <a:xfrm rot="-5400000">
                    <a:off x="958216" y="2764015"/>
                    <a:ext cx="17217" cy="452366"/>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grpSp>
            <p:nvGrpSpPr>
              <p:cNvPr id="67694" name="组合 12"/>
              <p:cNvGrpSpPr/>
              <p:nvPr/>
            </p:nvGrpSpPr>
            <p:grpSpPr>
              <a:xfrm rot="-5400000">
                <a:off x="1229144" y="3267053"/>
                <a:ext cx="119575" cy="612586"/>
                <a:chOff x="2244455" y="772894"/>
                <a:chExt cx="94658" cy="485003"/>
              </a:xfrm>
            </p:grpSpPr>
            <p:grpSp>
              <p:nvGrpSpPr>
                <p:cNvPr id="67695" name="圆角矩形 25"/>
                <p:cNvGrpSpPr/>
                <p:nvPr/>
              </p:nvGrpSpPr>
              <p:grpSpPr>
                <a:xfrm rot="5400000">
                  <a:off x="1957400" y="956829"/>
                  <a:ext cx="591960" cy="122280"/>
                  <a:chOff x="688848" y="2657856"/>
                  <a:chExt cx="560832" cy="115824"/>
                </a:xfrm>
              </p:grpSpPr>
              <p:pic>
                <p:nvPicPr>
                  <p:cNvPr id="67696" name="圆角矩形 25"/>
                  <p:cNvPicPr/>
                  <p:nvPr/>
                </p:nvPicPr>
                <p:blipFill>
                  <a:blip r:embed="rId9"/>
                  <a:stretch>
                    <a:fillRect/>
                  </a:stretch>
                </p:blipFill>
                <p:spPr>
                  <a:xfrm>
                    <a:off x="688848" y="2657856"/>
                    <a:ext cx="560832" cy="115824"/>
                  </a:xfrm>
                  <a:prstGeom prst="rect">
                    <a:avLst/>
                  </a:prstGeom>
                  <a:noFill/>
                  <a:ln w="9525">
                    <a:noFill/>
                  </a:ln>
                </p:spPr>
              </p:pic>
              <p:sp>
                <p:nvSpPr>
                  <p:cNvPr id="67697" name="Text Box 117"/>
                  <p:cNvSpPr txBox="1"/>
                  <p:nvPr/>
                </p:nvSpPr>
                <p:spPr>
                  <a:xfrm rot="-5400000">
                    <a:off x="958215" y="2485862"/>
                    <a:ext cx="17217" cy="452366"/>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nvGrpSpPr>
                <p:cNvPr id="67698" name="圆角矩形 26"/>
                <p:cNvGrpSpPr/>
                <p:nvPr/>
              </p:nvGrpSpPr>
              <p:grpSpPr>
                <a:xfrm rot="5400000">
                  <a:off x="2028194" y="956829"/>
                  <a:ext cx="591960" cy="122280"/>
                  <a:chOff x="688848" y="2590800"/>
                  <a:chExt cx="560832" cy="115824"/>
                </a:xfrm>
              </p:grpSpPr>
              <p:pic>
                <p:nvPicPr>
                  <p:cNvPr id="67699" name="圆角矩形 26"/>
                  <p:cNvPicPr/>
                  <p:nvPr/>
                </p:nvPicPr>
                <p:blipFill>
                  <a:blip r:embed="rId10"/>
                  <a:stretch>
                    <a:fillRect/>
                  </a:stretch>
                </p:blipFill>
                <p:spPr>
                  <a:xfrm>
                    <a:off x="688848" y="2590800"/>
                    <a:ext cx="560832" cy="115824"/>
                  </a:xfrm>
                  <a:prstGeom prst="rect">
                    <a:avLst/>
                  </a:prstGeom>
                  <a:noFill/>
                  <a:ln w="9525">
                    <a:noFill/>
                  </a:ln>
                </p:spPr>
              </p:pic>
              <p:sp>
                <p:nvSpPr>
                  <p:cNvPr id="67700" name="Text Box 120"/>
                  <p:cNvSpPr txBox="1"/>
                  <p:nvPr/>
                </p:nvSpPr>
                <p:spPr>
                  <a:xfrm rot="-5400000">
                    <a:off x="958216" y="2420551"/>
                    <a:ext cx="17217" cy="452366"/>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grpSp>
            <p:nvGrpSpPr>
              <p:cNvPr id="67701" name="组合 13"/>
              <p:cNvGrpSpPr/>
              <p:nvPr/>
            </p:nvGrpSpPr>
            <p:grpSpPr>
              <a:xfrm rot="-5400000">
                <a:off x="1229143" y="2808997"/>
                <a:ext cx="119575" cy="612586"/>
                <a:chOff x="2244455" y="772894"/>
                <a:chExt cx="94658" cy="485003"/>
              </a:xfrm>
            </p:grpSpPr>
            <p:grpSp>
              <p:nvGrpSpPr>
                <p:cNvPr id="67702" name="圆角矩形 23"/>
                <p:cNvGrpSpPr/>
                <p:nvPr/>
              </p:nvGrpSpPr>
              <p:grpSpPr>
                <a:xfrm rot="5400000">
                  <a:off x="1955196" y="956830"/>
                  <a:ext cx="591960" cy="122280"/>
                  <a:chOff x="688848" y="2316480"/>
                  <a:chExt cx="560832" cy="115824"/>
                </a:xfrm>
              </p:grpSpPr>
              <p:pic>
                <p:nvPicPr>
                  <p:cNvPr id="67703" name="圆角矩形 23"/>
                  <p:cNvPicPr/>
                  <p:nvPr/>
                </p:nvPicPr>
                <p:blipFill>
                  <a:blip r:embed="rId9"/>
                  <a:stretch>
                    <a:fillRect/>
                  </a:stretch>
                </p:blipFill>
                <p:spPr>
                  <a:xfrm>
                    <a:off x="688848" y="2316480"/>
                    <a:ext cx="560832" cy="115824"/>
                  </a:xfrm>
                  <a:prstGeom prst="rect">
                    <a:avLst/>
                  </a:prstGeom>
                  <a:noFill/>
                  <a:ln w="9525">
                    <a:noFill/>
                  </a:ln>
                </p:spPr>
              </p:pic>
              <p:sp>
                <p:nvSpPr>
                  <p:cNvPr id="67704" name="Text Box 124"/>
                  <p:cNvSpPr txBox="1"/>
                  <p:nvPr/>
                </p:nvSpPr>
                <p:spPr>
                  <a:xfrm rot="-5400000">
                    <a:off x="958214" y="2142399"/>
                    <a:ext cx="17217" cy="452366"/>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nvGrpSpPr>
                <p:cNvPr id="67705" name="圆角矩形 24"/>
                <p:cNvGrpSpPr/>
                <p:nvPr/>
              </p:nvGrpSpPr>
              <p:grpSpPr>
                <a:xfrm rot="5400000">
                  <a:off x="2025990" y="956830"/>
                  <a:ext cx="591960" cy="122280"/>
                  <a:chOff x="688848" y="2249424"/>
                  <a:chExt cx="560832" cy="115824"/>
                </a:xfrm>
              </p:grpSpPr>
              <p:pic>
                <p:nvPicPr>
                  <p:cNvPr id="67706" name="圆角矩形 24"/>
                  <p:cNvPicPr/>
                  <p:nvPr/>
                </p:nvPicPr>
                <p:blipFill>
                  <a:blip r:embed="rId10"/>
                  <a:stretch>
                    <a:fillRect/>
                  </a:stretch>
                </p:blipFill>
                <p:spPr>
                  <a:xfrm>
                    <a:off x="688848" y="2249424"/>
                    <a:ext cx="560832" cy="115824"/>
                  </a:xfrm>
                  <a:prstGeom prst="rect">
                    <a:avLst/>
                  </a:prstGeom>
                  <a:noFill/>
                  <a:ln w="9525">
                    <a:noFill/>
                  </a:ln>
                </p:spPr>
              </p:pic>
              <p:sp>
                <p:nvSpPr>
                  <p:cNvPr id="67707" name="Text Box 127"/>
                  <p:cNvSpPr txBox="1"/>
                  <p:nvPr/>
                </p:nvSpPr>
                <p:spPr>
                  <a:xfrm rot="-5400000">
                    <a:off x="958215" y="2077088"/>
                    <a:ext cx="17217" cy="452366"/>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grpSp>
            <p:nvGrpSpPr>
              <p:cNvPr id="67708" name="组合 14"/>
              <p:cNvGrpSpPr/>
              <p:nvPr/>
            </p:nvGrpSpPr>
            <p:grpSpPr>
              <a:xfrm rot="-5400000">
                <a:off x="1229144" y="2350944"/>
                <a:ext cx="119575" cy="612586"/>
                <a:chOff x="2244455" y="772894"/>
                <a:chExt cx="94658" cy="485003"/>
              </a:xfrm>
            </p:grpSpPr>
            <p:grpSp>
              <p:nvGrpSpPr>
                <p:cNvPr id="67709" name="圆角矩形 21"/>
                <p:cNvGrpSpPr/>
                <p:nvPr/>
              </p:nvGrpSpPr>
              <p:grpSpPr>
                <a:xfrm rot="5400000">
                  <a:off x="1959432" y="956829"/>
                  <a:ext cx="591960" cy="122280"/>
                  <a:chOff x="688848" y="1969008"/>
                  <a:chExt cx="560832" cy="115824"/>
                </a:xfrm>
              </p:grpSpPr>
              <p:pic>
                <p:nvPicPr>
                  <p:cNvPr id="67710" name="圆角矩形 21"/>
                  <p:cNvPicPr/>
                  <p:nvPr/>
                </p:nvPicPr>
                <p:blipFill>
                  <a:blip r:embed="rId9"/>
                  <a:stretch>
                    <a:fillRect/>
                  </a:stretch>
                </p:blipFill>
                <p:spPr>
                  <a:xfrm>
                    <a:off x="688848" y="1969008"/>
                    <a:ext cx="560832" cy="115824"/>
                  </a:xfrm>
                  <a:prstGeom prst="rect">
                    <a:avLst/>
                  </a:prstGeom>
                  <a:noFill/>
                  <a:ln w="9525">
                    <a:noFill/>
                  </a:ln>
                </p:spPr>
              </p:pic>
              <p:sp>
                <p:nvSpPr>
                  <p:cNvPr id="67711" name="Text Box 131"/>
                  <p:cNvSpPr txBox="1"/>
                  <p:nvPr/>
                </p:nvSpPr>
                <p:spPr>
                  <a:xfrm rot="-5400000">
                    <a:off x="958215" y="1798939"/>
                    <a:ext cx="17217" cy="452366"/>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nvGrpSpPr>
                <p:cNvPr id="67712" name="圆角矩形 22"/>
                <p:cNvGrpSpPr/>
                <p:nvPr/>
              </p:nvGrpSpPr>
              <p:grpSpPr>
                <a:xfrm rot="5400000">
                  <a:off x="2030226" y="956829"/>
                  <a:ext cx="591960" cy="122280"/>
                  <a:chOff x="688848" y="1901952"/>
                  <a:chExt cx="560832" cy="115824"/>
                </a:xfrm>
              </p:grpSpPr>
              <p:pic>
                <p:nvPicPr>
                  <p:cNvPr id="67713" name="圆角矩形 22"/>
                  <p:cNvPicPr/>
                  <p:nvPr/>
                </p:nvPicPr>
                <p:blipFill>
                  <a:blip r:embed="rId10"/>
                  <a:stretch>
                    <a:fillRect/>
                  </a:stretch>
                </p:blipFill>
                <p:spPr>
                  <a:xfrm>
                    <a:off x="688848" y="1901952"/>
                    <a:ext cx="560832" cy="115824"/>
                  </a:xfrm>
                  <a:prstGeom prst="rect">
                    <a:avLst/>
                  </a:prstGeom>
                  <a:noFill/>
                  <a:ln w="9525">
                    <a:noFill/>
                  </a:ln>
                </p:spPr>
              </p:pic>
              <p:sp>
                <p:nvSpPr>
                  <p:cNvPr id="67714" name="Text Box 134"/>
                  <p:cNvSpPr txBox="1"/>
                  <p:nvPr/>
                </p:nvSpPr>
                <p:spPr>
                  <a:xfrm rot="-5400000">
                    <a:off x="958216" y="1733628"/>
                    <a:ext cx="17217" cy="452366"/>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grpSp>
            <p:nvGrpSpPr>
              <p:cNvPr id="67715" name="组合 15"/>
              <p:cNvGrpSpPr/>
              <p:nvPr/>
            </p:nvGrpSpPr>
            <p:grpSpPr>
              <a:xfrm rot="-5400000">
                <a:off x="1229144" y="1892891"/>
                <a:ext cx="119575" cy="612586"/>
                <a:chOff x="2244455" y="772894"/>
                <a:chExt cx="94658" cy="485003"/>
              </a:xfrm>
            </p:grpSpPr>
            <p:grpSp>
              <p:nvGrpSpPr>
                <p:cNvPr id="67716" name="圆角矩形 19"/>
                <p:cNvGrpSpPr/>
                <p:nvPr/>
              </p:nvGrpSpPr>
              <p:grpSpPr>
                <a:xfrm rot="5400000">
                  <a:off x="1957232" y="956829"/>
                  <a:ext cx="591960" cy="122280"/>
                  <a:chOff x="688848" y="1627632"/>
                  <a:chExt cx="560832" cy="115824"/>
                </a:xfrm>
              </p:grpSpPr>
              <p:pic>
                <p:nvPicPr>
                  <p:cNvPr id="67717" name="圆角矩形 19"/>
                  <p:cNvPicPr/>
                  <p:nvPr/>
                </p:nvPicPr>
                <p:blipFill>
                  <a:blip r:embed="rId9"/>
                  <a:stretch>
                    <a:fillRect/>
                  </a:stretch>
                </p:blipFill>
                <p:spPr>
                  <a:xfrm>
                    <a:off x="688848" y="1627632"/>
                    <a:ext cx="560832" cy="115824"/>
                  </a:xfrm>
                  <a:prstGeom prst="rect">
                    <a:avLst/>
                  </a:prstGeom>
                  <a:noFill/>
                  <a:ln w="9525">
                    <a:noFill/>
                  </a:ln>
                </p:spPr>
              </p:pic>
              <p:sp>
                <p:nvSpPr>
                  <p:cNvPr id="67718" name="Text Box 138"/>
                  <p:cNvSpPr txBox="1"/>
                  <p:nvPr/>
                </p:nvSpPr>
                <p:spPr>
                  <a:xfrm rot="-5400000">
                    <a:off x="958215" y="1455479"/>
                    <a:ext cx="17217" cy="452366"/>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nvGrpSpPr>
                <p:cNvPr id="67719" name="圆角矩形 20"/>
                <p:cNvGrpSpPr/>
                <p:nvPr/>
              </p:nvGrpSpPr>
              <p:grpSpPr>
                <a:xfrm rot="5400000">
                  <a:off x="2028026" y="956829"/>
                  <a:ext cx="591960" cy="122280"/>
                  <a:chOff x="688848" y="1560576"/>
                  <a:chExt cx="560832" cy="115824"/>
                </a:xfrm>
              </p:grpSpPr>
              <p:pic>
                <p:nvPicPr>
                  <p:cNvPr id="67720" name="圆角矩形 20"/>
                  <p:cNvPicPr/>
                  <p:nvPr/>
                </p:nvPicPr>
                <p:blipFill>
                  <a:blip r:embed="rId10"/>
                  <a:stretch>
                    <a:fillRect/>
                  </a:stretch>
                </p:blipFill>
                <p:spPr>
                  <a:xfrm>
                    <a:off x="688848" y="1560576"/>
                    <a:ext cx="560832" cy="115824"/>
                  </a:xfrm>
                  <a:prstGeom prst="rect">
                    <a:avLst/>
                  </a:prstGeom>
                  <a:noFill/>
                  <a:ln w="9525">
                    <a:noFill/>
                  </a:ln>
                </p:spPr>
              </p:pic>
              <p:sp>
                <p:nvSpPr>
                  <p:cNvPr id="67721" name="Text Box 141"/>
                  <p:cNvSpPr txBox="1"/>
                  <p:nvPr/>
                </p:nvSpPr>
                <p:spPr>
                  <a:xfrm rot="-5400000">
                    <a:off x="958216" y="1390168"/>
                    <a:ext cx="17217" cy="452366"/>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grpSp>
            <p:nvGrpSpPr>
              <p:cNvPr id="67722" name="组合 16"/>
              <p:cNvGrpSpPr/>
              <p:nvPr/>
            </p:nvGrpSpPr>
            <p:grpSpPr>
              <a:xfrm rot="-5400000">
                <a:off x="1229144" y="1434838"/>
                <a:ext cx="119575" cy="612586"/>
                <a:chOff x="2244455" y="772894"/>
                <a:chExt cx="94658" cy="485003"/>
              </a:xfrm>
            </p:grpSpPr>
            <p:grpSp>
              <p:nvGrpSpPr>
                <p:cNvPr id="67723" name="圆角矩形 17"/>
                <p:cNvGrpSpPr/>
                <p:nvPr/>
              </p:nvGrpSpPr>
              <p:grpSpPr>
                <a:xfrm rot="5400000">
                  <a:off x="1955032" y="956829"/>
                  <a:ext cx="591960" cy="122280"/>
                  <a:chOff x="688848" y="1286256"/>
                  <a:chExt cx="560832" cy="115824"/>
                </a:xfrm>
              </p:grpSpPr>
              <p:pic>
                <p:nvPicPr>
                  <p:cNvPr id="67724" name="圆角矩形 17"/>
                  <p:cNvPicPr/>
                  <p:nvPr/>
                </p:nvPicPr>
                <p:blipFill>
                  <a:blip r:embed="rId9"/>
                  <a:stretch>
                    <a:fillRect/>
                  </a:stretch>
                </p:blipFill>
                <p:spPr>
                  <a:xfrm>
                    <a:off x="688848" y="1286256"/>
                    <a:ext cx="560832" cy="115824"/>
                  </a:xfrm>
                  <a:prstGeom prst="rect">
                    <a:avLst/>
                  </a:prstGeom>
                  <a:noFill/>
                  <a:ln w="9525">
                    <a:noFill/>
                  </a:ln>
                </p:spPr>
              </p:pic>
              <p:sp>
                <p:nvSpPr>
                  <p:cNvPr id="67725" name="Text Box 145"/>
                  <p:cNvSpPr txBox="1"/>
                  <p:nvPr/>
                </p:nvSpPr>
                <p:spPr>
                  <a:xfrm rot="-5400000">
                    <a:off x="958215" y="1112019"/>
                    <a:ext cx="17217" cy="452366"/>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nvGrpSpPr>
                <p:cNvPr id="67726" name="圆角矩形 18"/>
                <p:cNvGrpSpPr/>
                <p:nvPr/>
              </p:nvGrpSpPr>
              <p:grpSpPr>
                <a:xfrm rot="5400000">
                  <a:off x="2025825" y="956829"/>
                  <a:ext cx="591960" cy="122280"/>
                  <a:chOff x="688848" y="1219200"/>
                  <a:chExt cx="560832" cy="115824"/>
                </a:xfrm>
              </p:grpSpPr>
              <p:pic>
                <p:nvPicPr>
                  <p:cNvPr id="67727" name="圆角矩形 18"/>
                  <p:cNvPicPr/>
                  <p:nvPr/>
                </p:nvPicPr>
                <p:blipFill>
                  <a:blip r:embed="rId10"/>
                  <a:stretch>
                    <a:fillRect/>
                  </a:stretch>
                </p:blipFill>
                <p:spPr>
                  <a:xfrm>
                    <a:off x="688848" y="1219200"/>
                    <a:ext cx="560832" cy="115824"/>
                  </a:xfrm>
                  <a:prstGeom prst="rect">
                    <a:avLst/>
                  </a:prstGeom>
                  <a:noFill/>
                  <a:ln w="9525">
                    <a:noFill/>
                  </a:ln>
                </p:spPr>
              </p:pic>
              <p:sp>
                <p:nvSpPr>
                  <p:cNvPr id="67728" name="Text Box 148"/>
                  <p:cNvSpPr txBox="1"/>
                  <p:nvPr/>
                </p:nvSpPr>
                <p:spPr>
                  <a:xfrm rot="-5400000">
                    <a:off x="958216" y="1046708"/>
                    <a:ext cx="17217" cy="452366"/>
                  </a:xfrm>
                  <a:prstGeom prst="rect">
                    <a:avLst/>
                  </a:prstGeom>
                  <a:noFill/>
                  <a:ln w="9525">
                    <a:noFill/>
                  </a:ln>
                </p:spPr>
                <p:txBody>
                  <a:bodyPr vert="eaVert" lIns="122822" tIns="61411" rIns="122822" bIns="61411" anchor="ctr" anchorCtr="0"/>
                  <a:p>
                    <a:pPr algn="ctr" defTabSz="920750"/>
                    <a:endParaRPr lang="zh-CN" altLang="en-US" sz="1300">
                      <a:solidFill>
                        <a:srgbClr val="FFFFFF"/>
                      </a:solidFill>
                      <a:latin typeface="Calibri" panose="020F0502020204030204" pitchFamily="34" charset="0"/>
                      <a:ea typeface="宋体" panose="02010600030101010101" pitchFamily="2" charset="-122"/>
                    </a:endParaRPr>
                  </a:p>
                </p:txBody>
              </p:sp>
            </p:grpSp>
          </p:grpSp>
        </p:grpSp>
      </p:grpSp>
      <p:sp>
        <p:nvSpPr>
          <p:cNvPr id="41" name="矩形 2"/>
          <p:cNvSpPr/>
          <p:nvPr/>
        </p:nvSpPr>
        <p:spPr>
          <a:xfrm>
            <a:off x="2130425" y="2171065"/>
            <a:ext cx="2602230" cy="3535045"/>
          </a:xfrm>
          <a:prstGeom prst="rect">
            <a:avLst/>
          </a:prstGeom>
          <a:solidFill>
            <a:srgbClr val="A23C82">
              <a:alpha val="99000"/>
            </a:srgbClr>
          </a:solidFill>
          <a:ln>
            <a:noFill/>
          </a:ln>
          <a:effectLst>
            <a:outerShdw blurRad="50800" dist="38100" dir="16200000" rotWithShape="0">
              <a:prstClr val="black">
                <a:alpha val="40000"/>
              </a:prstClr>
            </a:outerShdw>
          </a:effectLst>
          <a:scene3d>
            <a:camera prst="orthographicFront"/>
            <a:lightRig rig="threePt" dir="t"/>
          </a:scene3d>
          <a:sp3d extrusionH="76200" contourW="1270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p>
            <a:pPr algn="ctr" fontAlgn="auto">
              <a:spcBef>
                <a:spcPts val="0"/>
              </a:spcBef>
              <a:spcAft>
                <a:spcPts val="0"/>
              </a:spcAft>
              <a:defRPr/>
            </a:pPr>
            <a:endParaRPr lang="zh-CN" altLang="en-US" sz="1800" strike="noStrike" noProof="1">
              <a:ea typeface="微软雅黑" panose="020B0503020204020204" pitchFamily="34" charset="-122"/>
            </a:endParaRPr>
          </a:p>
        </p:txBody>
      </p:sp>
      <p:sp>
        <p:nvSpPr>
          <p:cNvPr id="42" name="矩形 41"/>
          <p:cNvSpPr/>
          <p:nvPr/>
        </p:nvSpPr>
        <p:spPr>
          <a:xfrm>
            <a:off x="4979035" y="2155825"/>
            <a:ext cx="2538095" cy="3454400"/>
          </a:xfrm>
          <a:prstGeom prst="rect">
            <a:avLst/>
          </a:prstGeom>
          <a:solidFill>
            <a:srgbClr val="009E9F">
              <a:alpha val="99000"/>
            </a:srgbClr>
          </a:solidFill>
          <a:ln>
            <a:noFill/>
          </a:ln>
          <a:effectLst>
            <a:outerShdw blurRad="50800" dist="38100" dir="5400000" algn="t" rotWithShape="0">
              <a:prstClr val="black">
                <a:alpha val="40000"/>
              </a:prstClr>
            </a:outerShdw>
          </a:effectLst>
          <a:scene3d>
            <a:camera prst="orthographicFront"/>
            <a:lightRig rig="threePt" dir="t"/>
          </a:scene3d>
          <a:sp3d extrusionH="76200" contourW="1270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p>
            <a:pPr algn="ctr" fontAlgn="auto">
              <a:spcBef>
                <a:spcPts val="0"/>
              </a:spcBef>
              <a:spcAft>
                <a:spcPts val="0"/>
              </a:spcAft>
              <a:defRPr/>
            </a:pPr>
            <a:endParaRPr lang="zh-CN" altLang="en-US" sz="1800" strike="noStrike" noProof="1">
              <a:ea typeface="微软雅黑" panose="020B0503020204020204" pitchFamily="34" charset="-122"/>
            </a:endParaRPr>
          </a:p>
        </p:txBody>
      </p:sp>
      <p:sp>
        <p:nvSpPr>
          <p:cNvPr id="43" name="文本框 75"/>
          <p:cNvSpPr txBox="1"/>
          <p:nvPr/>
        </p:nvSpPr>
        <p:spPr>
          <a:xfrm>
            <a:off x="2314575" y="2260600"/>
            <a:ext cx="2085975" cy="706438"/>
          </a:xfrm>
          <a:prstGeom prst="rect">
            <a:avLst/>
          </a:prstGeom>
          <a:noFill/>
          <a:ln w="9525">
            <a:noFill/>
          </a:ln>
        </p:spPr>
        <p:txBody>
          <a:bodyPr wrap="square" anchor="t" anchorCtr="0">
            <a:spAutoFit/>
          </a:bodyPr>
          <a:p>
            <a:r>
              <a:rPr lang="zh-CN" altLang="en-US" sz="2000" b="1">
                <a:latin typeface="微软雅黑" panose="020B0503020204020204" pitchFamily="34" charset="-122"/>
                <a:ea typeface="微软雅黑" panose="020B0503020204020204" pitchFamily="34" charset="-122"/>
              </a:rPr>
              <a:t>一、发挥了学生的主观能动性</a:t>
            </a:r>
            <a:endParaRPr lang="zh-CN" altLang="en-US" sz="2000" b="1">
              <a:latin typeface="微软雅黑" panose="020B0503020204020204" pitchFamily="34" charset="-122"/>
              <a:ea typeface="微软雅黑" panose="020B0503020204020204" pitchFamily="34" charset="-122"/>
            </a:endParaRPr>
          </a:p>
        </p:txBody>
      </p:sp>
      <p:sp>
        <p:nvSpPr>
          <p:cNvPr id="44" name="文本框 71"/>
          <p:cNvSpPr txBox="1"/>
          <p:nvPr/>
        </p:nvSpPr>
        <p:spPr>
          <a:xfrm>
            <a:off x="2314575" y="3146425"/>
            <a:ext cx="2327275" cy="2222500"/>
          </a:xfrm>
          <a:prstGeom prst="rect">
            <a:avLst/>
          </a:prstGeom>
          <a:noFill/>
          <a:ln w="9525">
            <a:noFill/>
          </a:ln>
        </p:spPr>
        <p:txBody>
          <a:bodyPr wrap="square" anchor="t" anchorCtr="0">
            <a:spAutoFit/>
          </a:bodyPr>
          <a:p>
            <a:pPr>
              <a:lnSpc>
                <a:spcPct val="110000"/>
              </a:lnSpc>
            </a:pPr>
            <a:r>
              <a:rPr lang="zh-CN" altLang="en-US" sz="1800" b="1">
                <a:latin typeface="微软雅黑" panose="020B0503020204020204" pitchFamily="34" charset="-122"/>
                <a:ea typeface="微软雅黑" panose="020B0503020204020204" pitchFamily="34" charset="-122"/>
              </a:rPr>
              <a:t>充分发挥了学生的主体作用，使学生成为学习的主任，充分体现了“以学生为中心”的教学原则，使学生从接收学习转变为主动学习。</a:t>
            </a:r>
            <a:endParaRPr lang="zh-CN" altLang="en-US" sz="1800" b="1">
              <a:latin typeface="微软雅黑" panose="020B0503020204020204" pitchFamily="34" charset="-122"/>
              <a:ea typeface="微软雅黑" panose="020B0503020204020204" pitchFamily="34" charset="-122"/>
            </a:endParaRPr>
          </a:p>
        </p:txBody>
      </p:sp>
      <p:sp>
        <p:nvSpPr>
          <p:cNvPr id="45" name="文本框 75"/>
          <p:cNvSpPr txBox="1"/>
          <p:nvPr/>
        </p:nvSpPr>
        <p:spPr>
          <a:xfrm>
            <a:off x="5267325" y="2244725"/>
            <a:ext cx="2085975" cy="706438"/>
          </a:xfrm>
          <a:prstGeom prst="rect">
            <a:avLst/>
          </a:prstGeom>
          <a:noFill/>
          <a:ln w="9525">
            <a:noFill/>
          </a:ln>
        </p:spPr>
        <p:txBody>
          <a:bodyPr wrap="square" anchor="t" anchorCtr="0">
            <a:spAutoFit/>
          </a:bodyPr>
          <a:p>
            <a:r>
              <a:rPr lang="zh-CN" altLang="en-US" sz="2000" b="1">
                <a:latin typeface="微软雅黑" panose="020B0503020204020204" pitchFamily="34" charset="-122"/>
                <a:ea typeface="微软雅黑" panose="020B0503020204020204" pitchFamily="34" charset="-122"/>
              </a:rPr>
              <a:t>二、强化了学生的综合知识</a:t>
            </a:r>
            <a:endParaRPr lang="zh-CN" altLang="en-US" sz="2000" b="1">
              <a:latin typeface="微软雅黑" panose="020B0503020204020204" pitchFamily="34" charset="-122"/>
              <a:ea typeface="微软雅黑" panose="020B0503020204020204" pitchFamily="34" charset="-122"/>
            </a:endParaRPr>
          </a:p>
        </p:txBody>
      </p:sp>
      <p:sp>
        <p:nvSpPr>
          <p:cNvPr id="46" name="文本框 71"/>
          <p:cNvSpPr txBox="1"/>
          <p:nvPr/>
        </p:nvSpPr>
        <p:spPr>
          <a:xfrm>
            <a:off x="5122863" y="3165475"/>
            <a:ext cx="2328862" cy="2528888"/>
          </a:xfrm>
          <a:prstGeom prst="rect">
            <a:avLst/>
          </a:prstGeom>
          <a:noFill/>
          <a:ln w="9525">
            <a:noFill/>
          </a:ln>
        </p:spPr>
        <p:txBody>
          <a:bodyPr wrap="square" anchor="t" anchorCtr="0">
            <a:spAutoFit/>
          </a:bodyPr>
          <a:p>
            <a:pPr>
              <a:lnSpc>
                <a:spcPct val="110000"/>
              </a:lnSpc>
            </a:pPr>
            <a:r>
              <a:rPr lang="zh-CN" altLang="en-US" sz="1800" b="1">
                <a:latin typeface="微软雅黑" panose="020B0503020204020204" pitchFamily="34" charset="-122"/>
                <a:ea typeface="微软雅黑" panose="020B0503020204020204" pitchFamily="34" charset="-122"/>
              </a:rPr>
              <a:t>课堂运用网络素材、教学互动APP等教学手段，综合了《机械制图》、《AutoCAD》、工量具使用等相关知识，突破时间和空间的限制，提高了课堂效率。</a:t>
            </a:r>
            <a:endParaRPr lang="zh-CN" altLang="en-US" sz="1800" b="1">
              <a:latin typeface="微软雅黑" panose="020B0503020204020204" pitchFamily="34" charset="-122"/>
              <a:ea typeface="微软雅黑" panose="020B0503020204020204" pitchFamily="34" charset="-122"/>
            </a:endParaRPr>
          </a:p>
        </p:txBody>
      </p:sp>
      <p:pic>
        <p:nvPicPr>
          <p:cNvPr id="47" name="图片 46"/>
          <p:cNvPicPr>
            <a:picLocks noChangeAspect="1"/>
          </p:cNvPicPr>
          <p:nvPr/>
        </p:nvPicPr>
        <p:blipFill>
          <a:blip r:embed="rId11"/>
          <a:stretch>
            <a:fillRect/>
          </a:stretch>
        </p:blipFill>
        <p:spPr>
          <a:xfrm>
            <a:off x="8331200" y="1874838"/>
            <a:ext cx="2044700" cy="3857625"/>
          </a:xfrm>
          <a:prstGeom prst="rect">
            <a:avLst/>
          </a:prstGeom>
          <a:noFill/>
          <a:ln w="9525">
            <a:noFill/>
          </a:ln>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par>
                          <p:cTn id="18" fill="hold">
                            <p:stCondLst>
                              <p:cond delay="2799"/>
                            </p:stCondLst>
                            <p:childTnLst>
                              <p:par>
                                <p:cTn id="19" presetID="42"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par>
                          <p:cTn id="24" fill="hold">
                            <p:stCondLst>
                              <p:cond delay="3799"/>
                            </p:stCondLst>
                            <p:childTnLst>
                              <p:par>
                                <p:cTn id="25" presetID="22" presetClass="entr" presetSubtype="1"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up)">
                                      <p:cBhvr>
                                        <p:cTn id="27" dur="500"/>
                                        <p:tgtEl>
                                          <p:spTgt spid="41"/>
                                        </p:tgtEl>
                                      </p:cBhvr>
                                    </p:animEffect>
                                  </p:childTnLst>
                                </p:cTn>
                              </p:par>
                            </p:childTnLst>
                          </p:cTn>
                        </p:par>
                        <p:par>
                          <p:cTn id="28" fill="hold">
                            <p:stCondLst>
                              <p:cond delay="4299"/>
                            </p:stCondLst>
                            <p:childTnLst>
                              <p:par>
                                <p:cTn id="29" presetID="22" presetClass="entr" presetSubtype="4"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additive="base">
                                        <p:cTn id="36" dur="500" fill="hold"/>
                                        <p:tgtEl>
                                          <p:spTgt spid="47"/>
                                        </p:tgtEl>
                                        <p:attrNameLst>
                                          <p:attrName>ppt_x</p:attrName>
                                        </p:attrNameLst>
                                      </p:cBhvr>
                                      <p:tavLst>
                                        <p:tav tm="0">
                                          <p:val>
                                            <p:strVal val="#ppt_x"/>
                                          </p:val>
                                        </p:tav>
                                        <p:tav tm="100000">
                                          <p:val>
                                            <p:strVal val="#ppt_x"/>
                                          </p:val>
                                        </p:tav>
                                      </p:tavLst>
                                    </p:anim>
                                    <p:anim calcmode="lin" valueType="num">
                                      <p:cBhvr additive="base">
                                        <p:cTn id="37"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ox(in)">
                                      <p:cBhvr>
                                        <p:cTn id="42" dur="2000"/>
                                        <p:tgtEl>
                                          <p:spTgt spid="44"/>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box(in)">
                                      <p:cBhvr>
                                        <p:cTn id="45" dur="2000"/>
                                        <p:tgtEl>
                                          <p:spTgt spid="43"/>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box(in)">
                                      <p:cBhvr>
                                        <p:cTn id="48" dur="2000"/>
                                        <p:tgtEl>
                                          <p:spTgt spid="45"/>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box(in)">
                                      <p:cBhvr>
                                        <p:cTn id="51"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9" grpId="0"/>
      <p:bldP spid="44" grpId="0"/>
      <p:bldP spid="43" grpId="0"/>
      <p:bldP spid="45" grpId="0"/>
      <p:bldP spid="46" grpId="0"/>
      <p:bldP spid="44" grpId="1"/>
      <p:bldP spid="43" grpId="1"/>
      <p:bldP spid="45" grpId="1"/>
      <p:bldP spid="46"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9633" name="矩形 16"/>
          <p:cNvPicPr/>
          <p:nvPr/>
        </p:nvPicPr>
        <p:blipFill>
          <a:blip r:embed="rId1"/>
          <a:stretch>
            <a:fillRect/>
          </a:stretch>
        </p:blipFill>
        <p:spPr>
          <a:xfrm>
            <a:off x="844550" y="234950"/>
            <a:ext cx="1943100" cy="669925"/>
          </a:xfrm>
          <a:prstGeom prst="rect">
            <a:avLst/>
          </a:prstGeom>
          <a:noFill/>
          <a:ln w="9525">
            <a:noFill/>
          </a:ln>
        </p:spPr>
      </p:pic>
      <p:pic>
        <p:nvPicPr>
          <p:cNvPr id="69634" name="矩形 15"/>
          <p:cNvPicPr/>
          <p:nvPr/>
        </p:nvPicPr>
        <p:blipFill>
          <a:blip r:embed="rId2"/>
          <a:stretch>
            <a:fillRect/>
          </a:stretch>
        </p:blipFill>
        <p:spPr>
          <a:xfrm>
            <a:off x="2787650" y="234950"/>
            <a:ext cx="1944688" cy="665163"/>
          </a:xfrm>
          <a:prstGeom prst="rect">
            <a:avLst/>
          </a:prstGeom>
          <a:noFill/>
          <a:ln w="9525">
            <a:noFill/>
          </a:ln>
        </p:spPr>
      </p:pic>
      <p:pic>
        <p:nvPicPr>
          <p:cNvPr id="69635" name="矩形 14"/>
          <p:cNvPicPr/>
          <p:nvPr/>
        </p:nvPicPr>
        <p:blipFill>
          <a:blip r:embed="rId3"/>
          <a:stretch>
            <a:fillRect/>
          </a:stretch>
        </p:blipFill>
        <p:spPr>
          <a:xfrm>
            <a:off x="4732338" y="234950"/>
            <a:ext cx="1943100" cy="669925"/>
          </a:xfrm>
          <a:prstGeom prst="rect">
            <a:avLst/>
          </a:prstGeom>
          <a:noFill/>
          <a:ln w="9525">
            <a:noFill/>
          </a:ln>
        </p:spPr>
      </p:pic>
      <p:pic>
        <p:nvPicPr>
          <p:cNvPr id="69636" name="矩形 13"/>
          <p:cNvPicPr/>
          <p:nvPr/>
        </p:nvPicPr>
        <p:blipFill>
          <a:blip r:embed="rId4"/>
          <a:stretch>
            <a:fillRect/>
          </a:stretch>
        </p:blipFill>
        <p:spPr>
          <a:xfrm>
            <a:off x="6675438" y="236538"/>
            <a:ext cx="1944687" cy="669925"/>
          </a:xfrm>
          <a:prstGeom prst="rect">
            <a:avLst/>
          </a:prstGeom>
          <a:noFill/>
          <a:ln w="9525">
            <a:noFill/>
          </a:ln>
        </p:spPr>
      </p:pic>
      <p:cxnSp>
        <p:nvCxnSpPr>
          <p:cNvPr id="69637"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69638" name="组合 90"/>
          <p:cNvGrpSpPr/>
          <p:nvPr/>
        </p:nvGrpSpPr>
        <p:grpSpPr>
          <a:xfrm>
            <a:off x="304800" y="333375"/>
            <a:ext cx="466725" cy="468313"/>
            <a:chOff x="1192404" y="608225"/>
            <a:chExt cx="1755828" cy="1759616"/>
          </a:xfrm>
        </p:grpSpPr>
        <p:grpSp>
          <p:nvGrpSpPr>
            <p:cNvPr id="69639"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69641" name="任意多边形 83"/>
              <p:cNvGrpSpPr/>
              <p:nvPr/>
            </p:nvGrpSpPr>
            <p:grpSpPr>
              <a:xfrm>
                <a:off x="6397313" y="2490687"/>
                <a:ext cx="2505748" cy="2500354"/>
                <a:chOff x="1883664" y="1987296"/>
                <a:chExt cx="1322832" cy="1322832"/>
              </a:xfrm>
            </p:grpSpPr>
            <p:pic>
              <p:nvPicPr>
                <p:cNvPr id="69642" name="任意多边形 83"/>
                <p:cNvPicPr/>
                <p:nvPr/>
              </p:nvPicPr>
              <p:blipFill>
                <a:blip r:embed="rId5"/>
                <a:stretch>
                  <a:fillRect/>
                </a:stretch>
              </p:blipFill>
              <p:spPr>
                <a:xfrm>
                  <a:off x="1883664" y="1987296"/>
                  <a:ext cx="1322832" cy="1322832"/>
                </a:xfrm>
                <a:prstGeom prst="rect">
                  <a:avLst/>
                </a:prstGeom>
                <a:noFill/>
                <a:ln w="9525">
                  <a:noFill/>
                </a:ln>
              </p:spPr>
            </p:pic>
            <p:sp>
              <p:nvSpPr>
                <p:cNvPr id="69643" name="Text Box 13"/>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04975" cy="552450"/>
          </a:xfrm>
          <a:prstGeom prst="rect">
            <a:avLst/>
          </a:prstGeom>
          <a:noFill/>
          <a:ln w="9525">
            <a:noFill/>
          </a:ln>
        </p:spPr>
        <p:txBody>
          <a:bodyPr wrap="none" lIns="91431" tIns="45715" rIns="91431" bIns="45715" anchor="t" anchorCtr="0">
            <a:spAutoFit/>
          </a:bodyPr>
          <a:p>
            <a:r>
              <a:rPr lang="zh-CN" altLang="en-US" sz="3000">
                <a:solidFill>
                  <a:schemeClr val="bg1"/>
                </a:solidFill>
                <a:latin typeface="Rockwell" panose="02060603020205020403" pitchFamily="18" charset="0"/>
                <a:ea typeface="微软雅黑" panose="020B0503020204020204" pitchFamily="34" charset="-122"/>
              </a:rPr>
              <a:t>教学反思</a:t>
            </a:r>
            <a:endParaRPr lang="zh-CN" altLang="en-US" sz="3000">
              <a:solidFill>
                <a:schemeClr val="bg1"/>
              </a:solidFill>
              <a:latin typeface="Rockwell" panose="02060603020205020403" pitchFamily="18" charset="0"/>
              <a:ea typeface="微软雅黑" panose="020B0503020204020204" pitchFamily="34" charset="-122"/>
            </a:endParaRPr>
          </a:p>
        </p:txBody>
      </p:sp>
      <p:sp>
        <p:nvSpPr>
          <p:cNvPr id="69646" name="TextBox 64"/>
          <p:cNvSpPr txBox="1"/>
          <p:nvPr/>
        </p:nvSpPr>
        <p:spPr>
          <a:xfrm>
            <a:off x="2878138"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教学设计</a:t>
            </a:r>
            <a:endParaRPr lang="zh-CN" altLang="en-US" sz="3000">
              <a:latin typeface="Rockwell" panose="02060603020205020403" pitchFamily="18" charset="0"/>
              <a:ea typeface="微软雅黑" panose="020B0503020204020204" pitchFamily="34" charset="-122"/>
            </a:endParaRPr>
          </a:p>
        </p:txBody>
      </p:sp>
      <p:sp>
        <p:nvSpPr>
          <p:cNvPr id="69647" name="TextBox 64"/>
          <p:cNvSpPr txBox="1"/>
          <p:nvPr/>
        </p:nvSpPr>
        <p:spPr>
          <a:xfrm>
            <a:off x="4875213" y="288925"/>
            <a:ext cx="1704975" cy="552450"/>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教学实施</a:t>
            </a:r>
            <a:endParaRPr lang="zh-CN" altLang="en-US" sz="3000">
              <a:latin typeface="Rockwell" panose="02060603020205020403" pitchFamily="18" charset="0"/>
              <a:ea typeface="微软雅黑" panose="020B0503020204020204" pitchFamily="34" charset="-122"/>
            </a:endParaRPr>
          </a:p>
        </p:txBody>
      </p:sp>
      <p:sp>
        <p:nvSpPr>
          <p:cNvPr id="69648" name="TextBox 64"/>
          <p:cNvSpPr txBox="1"/>
          <p:nvPr/>
        </p:nvSpPr>
        <p:spPr>
          <a:xfrm>
            <a:off x="6819900" y="288925"/>
            <a:ext cx="1704975" cy="552450"/>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教学评价</a:t>
            </a:r>
            <a:endParaRPr lang="zh-CN" altLang="en-US" sz="3000">
              <a:latin typeface="Rockwell" panose="02060603020205020403" pitchFamily="18" charset="0"/>
              <a:ea typeface="微软雅黑" panose="020B0503020204020204" pitchFamily="34" charset="-122"/>
            </a:endParaRPr>
          </a:p>
        </p:txBody>
      </p:sp>
      <p:sp>
        <p:nvSpPr>
          <p:cNvPr id="999447" name="单圆角矩形 8"/>
          <p:cNvSpPr/>
          <p:nvPr/>
        </p:nvSpPr>
        <p:spPr>
          <a:xfrm>
            <a:off x="5105400" y="1784350"/>
            <a:ext cx="3784600" cy="2024063"/>
          </a:xfrm>
          <a:custGeom>
            <a:avLst/>
            <a:gdLst/>
            <a:ahLst/>
            <a:cxnLst>
              <a:cxn ang="16200000">
                <a:pos x="1892300" y="0"/>
              </a:cxn>
              <a:cxn ang="10800000">
                <a:pos x="0" y="1011873"/>
              </a:cxn>
              <a:cxn ang="5400000">
                <a:pos x="1892300" y="2023745"/>
              </a:cxn>
              <a:cxn ang="0">
                <a:pos x="3784600" y="1011873"/>
              </a:cxn>
            </a:cxnLst>
            <a:pathLst>
              <a:path w="2844000" h="1085077">
                <a:moveTo>
                  <a:pt x="0" y="0"/>
                </a:moveTo>
                <a:lnTo>
                  <a:pt x="2605175" y="0"/>
                </a:lnTo>
                <a:lnTo>
                  <a:pt x="2605174" y="0"/>
                </a:lnTo>
                <a:cubicBezTo>
                  <a:pt x="2737074" y="0"/>
                  <a:pt x="2844000" y="106925"/>
                  <a:pt x="2844000" y="238825"/>
                </a:cubicBezTo>
                <a:lnTo>
                  <a:pt x="2844000" y="1085077"/>
                </a:lnTo>
                <a:lnTo>
                  <a:pt x="0" y="1085077"/>
                </a:lnTo>
                <a:close/>
              </a:path>
            </a:pathLst>
          </a:custGeom>
          <a:solidFill>
            <a:srgbClr val="00B0F0"/>
          </a:solidFill>
          <a:ln w="9525">
            <a:noFill/>
          </a:ln>
        </p:spPr>
        <p:txBody>
          <a:bodyPr/>
          <a:p>
            <a:endParaRPr lang="zh-CN" altLang="en-US"/>
          </a:p>
        </p:txBody>
      </p:sp>
      <p:sp>
        <p:nvSpPr>
          <p:cNvPr id="999448" name="矩形 6"/>
          <p:cNvSpPr/>
          <p:nvPr/>
        </p:nvSpPr>
        <p:spPr>
          <a:xfrm rot="1712884">
            <a:off x="7970838" y="1933575"/>
            <a:ext cx="1096962" cy="3148013"/>
          </a:xfrm>
          <a:custGeom>
            <a:avLst/>
            <a:gdLst/>
            <a:ahLst/>
            <a:cxnLst>
              <a:cxn ang="0">
                <a:pos x="0" y="0"/>
              </a:cxn>
              <a:cxn ang="0">
                <a:pos x="1096962" y="966703"/>
              </a:cxn>
              <a:cxn ang="0">
                <a:pos x="1076816" y="2939310"/>
              </a:cxn>
              <a:cxn ang="0">
                <a:pos x="180431" y="2934299"/>
              </a:cxn>
              <a:cxn ang="0">
                <a:pos x="0" y="0"/>
              </a:cxn>
            </a:cxnLst>
            <a:pathLst>
              <a:path w="823388" h="2481485">
                <a:moveTo>
                  <a:pt x="0" y="0"/>
                </a:moveTo>
                <a:cubicBezTo>
                  <a:pt x="195632" y="60370"/>
                  <a:pt x="693616" y="589810"/>
                  <a:pt x="823388" y="816130"/>
                </a:cubicBezTo>
                <a:lnTo>
                  <a:pt x="808267" y="2481485"/>
                </a:lnTo>
                <a:lnTo>
                  <a:pt x="135433" y="2477254"/>
                </a:lnTo>
                <a:cubicBezTo>
                  <a:pt x="114832" y="1638150"/>
                  <a:pt x="397623" y="304348"/>
                  <a:pt x="0" y="0"/>
                </a:cubicBezTo>
                <a:close/>
              </a:path>
            </a:pathLst>
          </a:custGeom>
          <a:gradFill rotWithShape="0">
            <a:gsLst>
              <a:gs pos="0">
                <a:srgbClr val="007097">
                  <a:alpha val="100000"/>
                </a:srgbClr>
              </a:gs>
              <a:gs pos="44000">
                <a:srgbClr val="0088B8">
                  <a:alpha val="100000"/>
                </a:srgbClr>
              </a:gs>
              <a:gs pos="100000">
                <a:srgbClr val="0088B8">
                  <a:alpha val="100000"/>
                </a:srgbClr>
              </a:gs>
            </a:gsLst>
            <a:lin ang="5400000" scaled="1"/>
            <a:tileRect/>
          </a:gradFill>
          <a:ln w="9525">
            <a:noFill/>
          </a:ln>
        </p:spPr>
        <p:txBody>
          <a:bodyPr/>
          <a:p>
            <a:endParaRPr lang="zh-CN" altLang="en-US"/>
          </a:p>
        </p:txBody>
      </p:sp>
      <p:sp>
        <p:nvSpPr>
          <p:cNvPr id="999449" name="单圆角矩形 7"/>
          <p:cNvSpPr/>
          <p:nvPr/>
        </p:nvSpPr>
        <p:spPr>
          <a:xfrm>
            <a:off x="2049463" y="1773238"/>
            <a:ext cx="3352800" cy="2047875"/>
          </a:xfrm>
          <a:custGeom>
            <a:avLst/>
            <a:gdLst/>
            <a:ahLst/>
            <a:cxnLst>
              <a:cxn ang="16200000">
                <a:pos x="1676400" y="0"/>
              </a:cxn>
              <a:cxn ang="10800000">
                <a:pos x="0" y="1023938"/>
              </a:cxn>
              <a:cxn ang="5400000">
                <a:pos x="1676400" y="2047875"/>
              </a:cxn>
              <a:cxn ang="0">
                <a:pos x="3352800" y="1023938"/>
              </a:cxn>
            </a:cxnLst>
            <a:pathLst>
              <a:path w="2520000" h="1085077">
                <a:moveTo>
                  <a:pt x="0" y="0"/>
                </a:moveTo>
                <a:lnTo>
                  <a:pt x="2281175" y="0"/>
                </a:lnTo>
                <a:lnTo>
                  <a:pt x="2281174" y="0"/>
                </a:lnTo>
                <a:cubicBezTo>
                  <a:pt x="2413074" y="0"/>
                  <a:pt x="2520000" y="106925"/>
                  <a:pt x="2520000" y="238825"/>
                </a:cubicBezTo>
                <a:lnTo>
                  <a:pt x="2520000" y="1085077"/>
                </a:lnTo>
                <a:lnTo>
                  <a:pt x="0" y="1085077"/>
                </a:lnTo>
                <a:close/>
              </a:path>
            </a:pathLst>
          </a:custGeom>
          <a:solidFill>
            <a:srgbClr val="FF9933"/>
          </a:solidFill>
          <a:ln w="9525">
            <a:noFill/>
          </a:ln>
        </p:spPr>
        <p:txBody>
          <a:bodyPr/>
          <a:p>
            <a:endParaRPr lang="zh-CN" altLang="en-US"/>
          </a:p>
        </p:txBody>
      </p:sp>
      <p:sp>
        <p:nvSpPr>
          <p:cNvPr id="999450" name="矩形 6"/>
          <p:cNvSpPr/>
          <p:nvPr/>
        </p:nvSpPr>
        <p:spPr>
          <a:xfrm rot="1712884">
            <a:off x="4491038" y="1922463"/>
            <a:ext cx="1093787" cy="3151187"/>
          </a:xfrm>
          <a:custGeom>
            <a:avLst/>
            <a:gdLst/>
            <a:ahLst/>
            <a:cxnLst>
              <a:cxn ang="0">
                <a:pos x="0" y="0"/>
              </a:cxn>
              <a:cxn ang="0">
                <a:pos x="1093787" y="967678"/>
              </a:cxn>
              <a:cxn ang="0">
                <a:pos x="1073700" y="2942274"/>
              </a:cxn>
              <a:cxn ang="0">
                <a:pos x="179908" y="2937258"/>
              </a:cxn>
              <a:cxn ang="0">
                <a:pos x="0" y="0"/>
              </a:cxn>
            </a:cxnLst>
            <a:pathLst>
              <a:path w="823388" h="2481485">
                <a:moveTo>
                  <a:pt x="0" y="0"/>
                </a:moveTo>
                <a:cubicBezTo>
                  <a:pt x="195632" y="60370"/>
                  <a:pt x="693616" y="589810"/>
                  <a:pt x="823388" y="816130"/>
                </a:cubicBezTo>
                <a:lnTo>
                  <a:pt x="808267" y="2481485"/>
                </a:lnTo>
                <a:lnTo>
                  <a:pt x="135433" y="2477254"/>
                </a:lnTo>
                <a:cubicBezTo>
                  <a:pt x="114832" y="1638150"/>
                  <a:pt x="397623" y="304348"/>
                  <a:pt x="0" y="0"/>
                </a:cubicBezTo>
                <a:close/>
              </a:path>
            </a:pathLst>
          </a:custGeom>
          <a:gradFill rotWithShape="1">
            <a:gsLst>
              <a:gs pos="0">
                <a:srgbClr val="C25D08">
                  <a:alpha val="100000"/>
                </a:srgbClr>
              </a:gs>
              <a:gs pos="44000">
                <a:srgbClr val="E46C0A">
                  <a:alpha val="100000"/>
                </a:srgbClr>
              </a:gs>
              <a:gs pos="100000">
                <a:srgbClr val="E46C0A">
                  <a:alpha val="100000"/>
                </a:srgbClr>
              </a:gs>
            </a:gsLst>
            <a:lin ang="5400000" scaled="1"/>
            <a:tileRect/>
          </a:gradFill>
          <a:ln w="9525">
            <a:noFill/>
          </a:ln>
        </p:spPr>
        <p:txBody>
          <a:bodyPr/>
          <a:p>
            <a:endParaRPr lang="zh-CN" altLang="en-US"/>
          </a:p>
        </p:txBody>
      </p:sp>
      <p:sp>
        <p:nvSpPr>
          <p:cNvPr id="999452" name="TextBox 12"/>
          <p:cNvSpPr txBox="1"/>
          <p:nvPr/>
        </p:nvSpPr>
        <p:spPr>
          <a:xfrm>
            <a:off x="2101850" y="1774825"/>
            <a:ext cx="2833688" cy="1782763"/>
          </a:xfrm>
          <a:prstGeom prst="rect">
            <a:avLst/>
          </a:prstGeom>
          <a:noFill/>
          <a:ln w="9525">
            <a:noFill/>
          </a:ln>
        </p:spPr>
        <p:txBody>
          <a:bodyPr wrap="square" lIns="122776" tIns="61388" rIns="122776" bIns="61388" anchor="t" anchorCtr="0">
            <a:spAutoFit/>
          </a:bodyPr>
          <a:p>
            <a:pPr defTabSz="1227455"/>
            <a:r>
              <a:rPr lang="zh-CN" altLang="en-US" sz="1800" b="1">
                <a:latin typeface="Rockwell" panose="02060603020205020403" pitchFamily="18" charset="0"/>
                <a:ea typeface="宋体" panose="02010600030101010101" pitchFamily="2" charset="-122"/>
              </a:rPr>
              <a:t>今后教学中需要努力与企业共建学习资源，将课堂教学与工厂实际案例相结合，通过企业真实工作情境、真实产品零部件，使学生有身临其境的体验。</a:t>
            </a:r>
            <a:endParaRPr lang="zh-CN" altLang="en-US" sz="1800" b="1">
              <a:latin typeface="Rockwell" panose="02060603020205020403" pitchFamily="18" charset="0"/>
              <a:ea typeface="宋体" panose="02010600030101010101" pitchFamily="2" charset="-122"/>
            </a:endParaRPr>
          </a:p>
        </p:txBody>
      </p:sp>
      <p:sp>
        <p:nvSpPr>
          <p:cNvPr id="999455" name="TextBox 14"/>
          <p:cNvSpPr txBox="1"/>
          <p:nvPr/>
        </p:nvSpPr>
        <p:spPr>
          <a:xfrm>
            <a:off x="5689600" y="1784350"/>
            <a:ext cx="3200400" cy="2060575"/>
          </a:xfrm>
          <a:prstGeom prst="rect">
            <a:avLst/>
          </a:prstGeom>
          <a:noFill/>
          <a:ln w="9525">
            <a:noFill/>
          </a:ln>
        </p:spPr>
        <p:txBody>
          <a:bodyPr wrap="square" lIns="122776" tIns="61388" rIns="122776" bIns="61388" anchor="t" anchorCtr="0">
            <a:spAutoFit/>
          </a:bodyPr>
          <a:p>
            <a:pPr defTabSz="1227455"/>
            <a:r>
              <a:rPr lang="zh-CN" altLang="en-US" sz="1800" b="1">
                <a:latin typeface="Rockwell" panose="02060603020205020403" pitchFamily="18" charset="0"/>
                <a:ea typeface="宋体" panose="02010600030101010101" pitchFamily="2" charset="-122"/>
              </a:rPr>
              <a:t>今后的教学在教学模式改革的推进过程中，更多地关注学生各方面的成长，尤其是个别无法及时适应一体化教学模式的学生，逐步引导他们学会学习，学会主动获取知识的能力。</a:t>
            </a:r>
            <a:endParaRPr lang="zh-CN" altLang="en-US" sz="1800" b="1">
              <a:latin typeface="Rockwell" panose="02060603020205020403" pitchFamily="18" charset="0"/>
              <a:ea typeface="宋体" panose="02010600030101010101" pitchFamily="2" charset="-122"/>
            </a:endParaRPr>
          </a:p>
        </p:txBody>
      </p:sp>
      <p:pic>
        <p:nvPicPr>
          <p:cNvPr id="999460" name="TextBox 18"/>
          <p:cNvPicPr/>
          <p:nvPr/>
        </p:nvPicPr>
        <p:blipFill>
          <a:blip r:embed="rId6"/>
          <a:stretch>
            <a:fillRect/>
          </a:stretch>
        </p:blipFill>
        <p:spPr>
          <a:xfrm>
            <a:off x="4160838" y="4281488"/>
            <a:ext cx="738187" cy="595312"/>
          </a:xfrm>
          <a:prstGeom prst="rect">
            <a:avLst/>
          </a:prstGeom>
          <a:noFill/>
          <a:ln w="9525">
            <a:noFill/>
          </a:ln>
        </p:spPr>
      </p:pic>
      <p:pic>
        <p:nvPicPr>
          <p:cNvPr id="999461" name="TextBox 19"/>
          <p:cNvPicPr/>
          <p:nvPr/>
        </p:nvPicPr>
        <p:blipFill>
          <a:blip r:embed="rId7"/>
          <a:stretch>
            <a:fillRect/>
          </a:stretch>
        </p:blipFill>
        <p:spPr>
          <a:xfrm>
            <a:off x="7640638" y="4313238"/>
            <a:ext cx="781050" cy="596900"/>
          </a:xfrm>
          <a:prstGeom prst="rect">
            <a:avLst/>
          </a:prstGeom>
          <a:noFill/>
          <a:ln w="9525">
            <a:noFill/>
          </a:ln>
        </p:spPr>
      </p:pic>
      <p:sp>
        <p:nvSpPr>
          <p:cNvPr id="999463" name="Freeform 120"/>
          <p:cNvSpPr>
            <a:spLocks noEditPoints="1"/>
          </p:cNvSpPr>
          <p:nvPr/>
        </p:nvSpPr>
        <p:spPr>
          <a:xfrm>
            <a:off x="4638675" y="3808413"/>
            <a:ext cx="434975" cy="517525"/>
          </a:xfrm>
          <a:custGeom>
            <a:avLst/>
            <a:gdLst/>
            <a:ahLst/>
            <a:cxnLst>
              <a:cxn ang="0">
                <a:pos x="1383090007" y="510830926"/>
              </a:cxn>
              <a:cxn ang="0">
                <a:pos x="825392248" y="998446356"/>
              </a:cxn>
              <a:cxn ang="0">
                <a:pos x="825392248" y="766246389"/>
              </a:cxn>
              <a:cxn ang="0">
                <a:pos x="111538464" y="1346740681"/>
              </a:cxn>
              <a:cxn ang="0">
                <a:pos x="0" y="1346740681"/>
              </a:cxn>
              <a:cxn ang="0">
                <a:pos x="825392248" y="232194341"/>
              </a:cxn>
              <a:cxn ang="0">
                <a:pos x="825392248" y="0"/>
              </a:cxn>
              <a:cxn ang="0">
                <a:pos x="1383090007" y="510830926"/>
              </a:cxn>
              <a:cxn ang="0">
                <a:pos x="981548273" y="1369961803"/>
              </a:cxn>
              <a:cxn ang="0">
                <a:pos x="981548273" y="1137761836"/>
              </a:cxn>
              <a:cxn ang="0">
                <a:pos x="356924173" y="1648598388"/>
              </a:cxn>
              <a:cxn ang="0">
                <a:pos x="981548273" y="2136208193"/>
              </a:cxn>
              <a:cxn ang="0">
                <a:pos x="981548273" y="1904013851"/>
              </a:cxn>
              <a:cxn ang="0">
                <a:pos x="1784631741" y="859125251"/>
              </a:cxn>
              <a:cxn ang="0">
                <a:pos x="1673093277" y="859125251"/>
              </a:cxn>
              <a:cxn ang="0">
                <a:pos x="981548273" y="1369961803"/>
              </a:cxn>
            </a:cxnLst>
            <a:pathLst>
              <a:path w="80" h="92">
                <a:moveTo>
                  <a:pt x="62" y="22"/>
                </a:moveTo>
                <a:cubicBezTo>
                  <a:pt x="37" y="43"/>
                  <a:pt x="37" y="43"/>
                  <a:pt x="37" y="43"/>
                </a:cubicBezTo>
                <a:cubicBezTo>
                  <a:pt x="37" y="33"/>
                  <a:pt x="37" y="33"/>
                  <a:pt x="37" y="33"/>
                </a:cubicBezTo>
                <a:cubicBezTo>
                  <a:pt x="22" y="36"/>
                  <a:pt x="10" y="44"/>
                  <a:pt x="5" y="58"/>
                </a:cubicBezTo>
                <a:cubicBezTo>
                  <a:pt x="0" y="58"/>
                  <a:pt x="0" y="58"/>
                  <a:pt x="0" y="58"/>
                </a:cubicBezTo>
                <a:cubicBezTo>
                  <a:pt x="2" y="34"/>
                  <a:pt x="14" y="16"/>
                  <a:pt x="37" y="10"/>
                </a:cubicBezTo>
                <a:cubicBezTo>
                  <a:pt x="37" y="0"/>
                  <a:pt x="37" y="0"/>
                  <a:pt x="37" y="0"/>
                </a:cubicBezTo>
                <a:cubicBezTo>
                  <a:pt x="62" y="22"/>
                  <a:pt x="62" y="22"/>
                  <a:pt x="62" y="22"/>
                </a:cubicBezTo>
                <a:close/>
                <a:moveTo>
                  <a:pt x="44" y="59"/>
                </a:moveTo>
                <a:cubicBezTo>
                  <a:pt x="44" y="49"/>
                  <a:pt x="44" y="49"/>
                  <a:pt x="44" y="49"/>
                </a:cubicBezTo>
                <a:cubicBezTo>
                  <a:pt x="16" y="71"/>
                  <a:pt x="16" y="71"/>
                  <a:pt x="16" y="71"/>
                </a:cubicBezTo>
                <a:cubicBezTo>
                  <a:pt x="44" y="92"/>
                  <a:pt x="44" y="92"/>
                  <a:pt x="44" y="92"/>
                </a:cubicBezTo>
                <a:cubicBezTo>
                  <a:pt x="44" y="82"/>
                  <a:pt x="44" y="82"/>
                  <a:pt x="44" y="82"/>
                </a:cubicBezTo>
                <a:cubicBezTo>
                  <a:pt x="66" y="77"/>
                  <a:pt x="78" y="59"/>
                  <a:pt x="80" y="37"/>
                </a:cubicBezTo>
                <a:cubicBezTo>
                  <a:pt x="75" y="37"/>
                  <a:pt x="75" y="37"/>
                  <a:pt x="75" y="37"/>
                </a:cubicBezTo>
                <a:cubicBezTo>
                  <a:pt x="69" y="49"/>
                  <a:pt x="57" y="56"/>
                  <a:pt x="44" y="59"/>
                </a:cubicBezTo>
                <a:close/>
              </a:path>
            </a:pathLst>
          </a:custGeom>
          <a:solidFill>
            <a:schemeClr val="bg1"/>
          </a:solidFill>
          <a:ln w="9525">
            <a:noFill/>
          </a:ln>
        </p:spPr>
        <p:txBody>
          <a:bodyPr/>
          <a:p>
            <a:endParaRPr lang="zh-CN" altLang="en-US"/>
          </a:p>
        </p:txBody>
      </p:sp>
      <p:sp>
        <p:nvSpPr>
          <p:cNvPr id="999464" name="Freeform 195"/>
          <p:cNvSpPr>
            <a:spLocks noEditPoints="1"/>
          </p:cNvSpPr>
          <p:nvPr/>
        </p:nvSpPr>
        <p:spPr>
          <a:xfrm>
            <a:off x="8091488" y="3795713"/>
            <a:ext cx="398462" cy="549275"/>
          </a:xfrm>
          <a:custGeom>
            <a:avLst/>
            <a:gdLst/>
            <a:ahLst/>
            <a:cxnLst>
              <a:cxn ang="0">
                <a:pos x="260075667" y="621102514"/>
              </a:cxn>
              <a:cxn ang="0">
                <a:pos x="658854516" y="1384168095"/>
              </a:cxn>
              <a:cxn ang="0">
                <a:pos x="1387065424" y="976017536"/>
              </a:cxn>
              <a:cxn ang="0">
                <a:pos x="1005622073" y="230695500"/>
              </a:cxn>
              <a:cxn ang="0">
                <a:pos x="589502925" y="1206708132"/>
              </a:cxn>
              <a:cxn ang="0">
                <a:pos x="797562499" y="1277692117"/>
              </a:cxn>
              <a:cxn ang="0">
                <a:pos x="589502925" y="1206708132"/>
              </a:cxn>
              <a:cxn ang="0">
                <a:pos x="970946277" y="1082488610"/>
              </a:cxn>
              <a:cxn ang="0">
                <a:pos x="1074978464" y="1064745066"/>
              </a:cxn>
              <a:cxn ang="0">
                <a:pos x="884254388" y="1171221044"/>
              </a:cxn>
              <a:cxn ang="0">
                <a:pos x="1196346149" y="922777095"/>
              </a:cxn>
              <a:cxn ang="0">
                <a:pos x="1265697740" y="940525544"/>
              </a:cxn>
              <a:cxn ang="0">
                <a:pos x="1196346149" y="922777095"/>
              </a:cxn>
              <a:cxn ang="0">
                <a:pos x="936270482" y="425899007"/>
              </a:cxn>
              <a:cxn ang="0">
                <a:pos x="970946277" y="354915022"/>
              </a:cxn>
              <a:cxn ang="0">
                <a:pos x="797562499" y="479134544"/>
              </a:cxn>
              <a:cxn ang="0">
                <a:pos x="572162627" y="585610522"/>
              </a:cxn>
              <a:cxn ang="0">
                <a:pos x="606843223" y="390407014"/>
              </a:cxn>
              <a:cxn ang="0">
                <a:pos x="797562499" y="479134544"/>
              </a:cxn>
              <a:cxn ang="0">
                <a:pos x="364103053" y="780814029"/>
              </a:cxn>
              <a:cxn ang="0">
                <a:pos x="433459445" y="567862073"/>
              </a:cxn>
              <a:cxn ang="0">
                <a:pos x="572162627" y="1064745066"/>
              </a:cxn>
              <a:cxn ang="0">
                <a:pos x="468135241" y="869541558"/>
              </a:cxn>
              <a:cxn ang="0">
                <a:pos x="554827130" y="958269088"/>
              </a:cxn>
              <a:cxn ang="0">
                <a:pos x="572162627" y="1064745066"/>
              </a:cxn>
              <a:cxn ang="0">
                <a:pos x="745546405" y="638846058"/>
              </a:cxn>
              <a:cxn ang="0">
                <a:pos x="988286575" y="727573588"/>
              </a:cxn>
              <a:cxn ang="0">
                <a:pos x="901594686" y="958269088"/>
              </a:cxn>
              <a:cxn ang="0">
                <a:pos x="676194814" y="887285103"/>
              </a:cxn>
              <a:cxn ang="0">
                <a:pos x="1040297868" y="550118529"/>
              </a:cxn>
              <a:cxn ang="0">
                <a:pos x="1231021944" y="585610522"/>
              </a:cxn>
              <a:cxn ang="0">
                <a:pos x="1144330055" y="780814029"/>
              </a:cxn>
              <a:cxn ang="0">
                <a:pos x="1040297868" y="550118529"/>
              </a:cxn>
              <a:cxn ang="0">
                <a:pos x="1231021944" y="1987522162"/>
              </a:cxn>
              <a:cxn ang="0">
                <a:pos x="520151334" y="1845554191"/>
              </a:cxn>
              <a:cxn ang="0">
                <a:pos x="762886703" y="1650355588"/>
              </a:cxn>
              <a:cxn ang="0">
                <a:pos x="0" y="798557573"/>
              </a:cxn>
              <a:cxn ang="0">
                <a:pos x="554827130" y="0"/>
              </a:cxn>
              <a:cxn ang="0">
                <a:pos x="364103053" y="319423029"/>
              </a:cxn>
              <a:cxn ang="0">
                <a:pos x="364103053" y="1277692117"/>
              </a:cxn>
              <a:cxn ang="0">
                <a:pos x="1248362243" y="1330932558"/>
              </a:cxn>
              <a:cxn ang="0">
                <a:pos x="970946277" y="1632607139"/>
              </a:cxn>
              <a:cxn ang="0">
                <a:pos x="1231021944" y="1845554191"/>
              </a:cxn>
            </a:cxnLst>
            <a:pathLst>
              <a:path w="83" h="112">
                <a:moveTo>
                  <a:pt x="32" y="15"/>
                </a:moveTo>
                <a:cubicBezTo>
                  <a:pt x="24" y="20"/>
                  <a:pt x="18" y="27"/>
                  <a:pt x="15" y="35"/>
                </a:cubicBezTo>
                <a:cubicBezTo>
                  <a:pt x="13" y="44"/>
                  <a:pt x="13" y="53"/>
                  <a:pt x="18" y="61"/>
                </a:cubicBezTo>
                <a:cubicBezTo>
                  <a:pt x="22" y="69"/>
                  <a:pt x="29" y="75"/>
                  <a:pt x="38" y="78"/>
                </a:cubicBezTo>
                <a:cubicBezTo>
                  <a:pt x="46" y="80"/>
                  <a:pt x="55" y="80"/>
                  <a:pt x="63" y="75"/>
                </a:cubicBezTo>
                <a:cubicBezTo>
                  <a:pt x="72" y="71"/>
                  <a:pt x="77" y="64"/>
                  <a:pt x="80" y="55"/>
                </a:cubicBezTo>
                <a:cubicBezTo>
                  <a:pt x="83" y="47"/>
                  <a:pt x="82" y="38"/>
                  <a:pt x="78" y="30"/>
                </a:cubicBezTo>
                <a:cubicBezTo>
                  <a:pt x="73" y="21"/>
                  <a:pt x="66" y="16"/>
                  <a:pt x="58" y="13"/>
                </a:cubicBezTo>
                <a:cubicBezTo>
                  <a:pt x="50" y="10"/>
                  <a:pt x="40" y="11"/>
                  <a:pt x="32" y="15"/>
                </a:cubicBezTo>
                <a:close/>
                <a:moveTo>
                  <a:pt x="34" y="68"/>
                </a:moveTo>
                <a:cubicBezTo>
                  <a:pt x="36" y="68"/>
                  <a:pt x="39" y="67"/>
                  <a:pt x="41" y="67"/>
                </a:cubicBezTo>
                <a:cubicBezTo>
                  <a:pt x="43" y="69"/>
                  <a:pt x="45" y="70"/>
                  <a:pt x="46" y="72"/>
                </a:cubicBezTo>
                <a:cubicBezTo>
                  <a:pt x="44" y="71"/>
                  <a:pt x="42" y="71"/>
                  <a:pt x="40" y="70"/>
                </a:cubicBezTo>
                <a:cubicBezTo>
                  <a:pt x="38" y="70"/>
                  <a:pt x="36" y="69"/>
                  <a:pt x="34" y="68"/>
                </a:cubicBezTo>
                <a:close/>
                <a:moveTo>
                  <a:pt x="49" y="64"/>
                </a:moveTo>
                <a:cubicBezTo>
                  <a:pt x="51" y="63"/>
                  <a:pt x="54" y="62"/>
                  <a:pt x="56" y="61"/>
                </a:cubicBezTo>
                <a:cubicBezTo>
                  <a:pt x="58" y="60"/>
                  <a:pt x="60" y="59"/>
                  <a:pt x="62" y="57"/>
                </a:cubicBezTo>
                <a:cubicBezTo>
                  <a:pt x="62" y="58"/>
                  <a:pt x="62" y="59"/>
                  <a:pt x="62" y="60"/>
                </a:cubicBezTo>
                <a:cubicBezTo>
                  <a:pt x="63" y="64"/>
                  <a:pt x="62" y="68"/>
                  <a:pt x="60" y="69"/>
                </a:cubicBezTo>
                <a:cubicBezTo>
                  <a:pt x="58" y="70"/>
                  <a:pt x="55" y="68"/>
                  <a:pt x="51" y="66"/>
                </a:cubicBezTo>
                <a:cubicBezTo>
                  <a:pt x="51" y="65"/>
                  <a:pt x="50" y="65"/>
                  <a:pt x="49" y="64"/>
                </a:cubicBezTo>
                <a:close/>
                <a:moveTo>
                  <a:pt x="69" y="52"/>
                </a:moveTo>
                <a:cubicBezTo>
                  <a:pt x="71" y="50"/>
                  <a:pt x="73" y="49"/>
                  <a:pt x="74" y="47"/>
                </a:cubicBezTo>
                <a:cubicBezTo>
                  <a:pt x="74" y="49"/>
                  <a:pt x="73" y="51"/>
                  <a:pt x="73" y="53"/>
                </a:cubicBezTo>
                <a:cubicBezTo>
                  <a:pt x="72" y="55"/>
                  <a:pt x="71" y="57"/>
                  <a:pt x="70" y="59"/>
                </a:cubicBezTo>
                <a:cubicBezTo>
                  <a:pt x="70" y="57"/>
                  <a:pt x="70" y="55"/>
                  <a:pt x="69" y="52"/>
                </a:cubicBezTo>
                <a:close/>
                <a:moveTo>
                  <a:pt x="61" y="23"/>
                </a:moveTo>
                <a:cubicBezTo>
                  <a:pt x="59" y="23"/>
                  <a:pt x="57" y="23"/>
                  <a:pt x="54" y="24"/>
                </a:cubicBezTo>
                <a:cubicBezTo>
                  <a:pt x="53" y="22"/>
                  <a:pt x="51" y="20"/>
                  <a:pt x="49" y="19"/>
                </a:cubicBezTo>
                <a:cubicBezTo>
                  <a:pt x="51" y="19"/>
                  <a:pt x="53" y="20"/>
                  <a:pt x="56" y="20"/>
                </a:cubicBezTo>
                <a:cubicBezTo>
                  <a:pt x="58" y="21"/>
                  <a:pt x="60" y="22"/>
                  <a:pt x="61" y="23"/>
                </a:cubicBezTo>
                <a:close/>
                <a:moveTo>
                  <a:pt x="46" y="27"/>
                </a:moveTo>
                <a:cubicBezTo>
                  <a:pt x="44" y="27"/>
                  <a:pt x="42" y="28"/>
                  <a:pt x="39" y="30"/>
                </a:cubicBezTo>
                <a:cubicBezTo>
                  <a:pt x="37" y="31"/>
                  <a:pt x="35" y="32"/>
                  <a:pt x="33" y="33"/>
                </a:cubicBezTo>
                <a:cubicBezTo>
                  <a:pt x="33" y="33"/>
                  <a:pt x="33" y="32"/>
                  <a:pt x="33" y="31"/>
                </a:cubicBezTo>
                <a:cubicBezTo>
                  <a:pt x="33" y="26"/>
                  <a:pt x="34" y="23"/>
                  <a:pt x="35" y="22"/>
                </a:cubicBezTo>
                <a:cubicBezTo>
                  <a:pt x="37" y="21"/>
                  <a:pt x="41" y="22"/>
                  <a:pt x="44" y="25"/>
                </a:cubicBezTo>
                <a:cubicBezTo>
                  <a:pt x="45" y="25"/>
                  <a:pt x="46" y="26"/>
                  <a:pt x="46" y="27"/>
                </a:cubicBezTo>
                <a:close/>
                <a:moveTo>
                  <a:pt x="26" y="39"/>
                </a:moveTo>
                <a:cubicBezTo>
                  <a:pt x="24" y="40"/>
                  <a:pt x="23" y="42"/>
                  <a:pt x="21" y="44"/>
                </a:cubicBezTo>
                <a:cubicBezTo>
                  <a:pt x="22" y="42"/>
                  <a:pt x="22" y="40"/>
                  <a:pt x="23" y="38"/>
                </a:cubicBezTo>
                <a:cubicBezTo>
                  <a:pt x="23" y="35"/>
                  <a:pt x="24" y="33"/>
                  <a:pt x="25" y="32"/>
                </a:cubicBezTo>
                <a:cubicBezTo>
                  <a:pt x="25" y="34"/>
                  <a:pt x="26" y="36"/>
                  <a:pt x="26" y="39"/>
                </a:cubicBezTo>
                <a:close/>
                <a:moveTo>
                  <a:pt x="33" y="60"/>
                </a:moveTo>
                <a:cubicBezTo>
                  <a:pt x="29" y="60"/>
                  <a:pt x="25" y="60"/>
                  <a:pt x="24" y="58"/>
                </a:cubicBezTo>
                <a:cubicBezTo>
                  <a:pt x="23" y="56"/>
                  <a:pt x="25" y="52"/>
                  <a:pt x="27" y="49"/>
                </a:cubicBezTo>
                <a:cubicBezTo>
                  <a:pt x="28" y="48"/>
                  <a:pt x="28" y="48"/>
                  <a:pt x="29" y="47"/>
                </a:cubicBezTo>
                <a:cubicBezTo>
                  <a:pt x="30" y="49"/>
                  <a:pt x="31" y="51"/>
                  <a:pt x="32" y="54"/>
                </a:cubicBezTo>
                <a:cubicBezTo>
                  <a:pt x="33" y="56"/>
                  <a:pt x="34" y="58"/>
                  <a:pt x="36" y="60"/>
                </a:cubicBezTo>
                <a:cubicBezTo>
                  <a:pt x="35" y="60"/>
                  <a:pt x="34" y="60"/>
                  <a:pt x="33" y="60"/>
                </a:cubicBezTo>
                <a:close/>
                <a:moveTo>
                  <a:pt x="35" y="41"/>
                </a:moveTo>
                <a:cubicBezTo>
                  <a:pt x="37" y="40"/>
                  <a:pt x="40" y="38"/>
                  <a:pt x="43" y="36"/>
                </a:cubicBezTo>
                <a:cubicBezTo>
                  <a:pt x="46" y="35"/>
                  <a:pt x="49" y="34"/>
                  <a:pt x="52" y="33"/>
                </a:cubicBezTo>
                <a:cubicBezTo>
                  <a:pt x="53" y="35"/>
                  <a:pt x="55" y="38"/>
                  <a:pt x="57" y="41"/>
                </a:cubicBezTo>
                <a:cubicBezTo>
                  <a:pt x="58" y="44"/>
                  <a:pt x="59" y="46"/>
                  <a:pt x="60" y="49"/>
                </a:cubicBezTo>
                <a:cubicBezTo>
                  <a:pt x="58" y="51"/>
                  <a:pt x="55" y="53"/>
                  <a:pt x="52" y="54"/>
                </a:cubicBezTo>
                <a:cubicBezTo>
                  <a:pt x="49" y="56"/>
                  <a:pt x="47" y="57"/>
                  <a:pt x="44" y="58"/>
                </a:cubicBezTo>
                <a:cubicBezTo>
                  <a:pt x="42" y="56"/>
                  <a:pt x="40" y="53"/>
                  <a:pt x="39" y="50"/>
                </a:cubicBezTo>
                <a:cubicBezTo>
                  <a:pt x="37" y="47"/>
                  <a:pt x="36" y="44"/>
                  <a:pt x="35" y="41"/>
                </a:cubicBezTo>
                <a:close/>
                <a:moveTo>
                  <a:pt x="60" y="31"/>
                </a:moveTo>
                <a:cubicBezTo>
                  <a:pt x="60" y="31"/>
                  <a:pt x="61" y="31"/>
                  <a:pt x="62" y="31"/>
                </a:cubicBezTo>
                <a:cubicBezTo>
                  <a:pt x="67" y="30"/>
                  <a:pt x="70" y="31"/>
                  <a:pt x="71" y="33"/>
                </a:cubicBezTo>
                <a:cubicBezTo>
                  <a:pt x="72" y="35"/>
                  <a:pt x="71" y="38"/>
                  <a:pt x="68" y="42"/>
                </a:cubicBezTo>
                <a:cubicBezTo>
                  <a:pt x="68" y="43"/>
                  <a:pt x="67" y="43"/>
                  <a:pt x="66" y="44"/>
                </a:cubicBezTo>
                <a:cubicBezTo>
                  <a:pt x="66" y="42"/>
                  <a:pt x="65" y="39"/>
                  <a:pt x="63" y="37"/>
                </a:cubicBezTo>
                <a:cubicBezTo>
                  <a:pt x="62" y="35"/>
                  <a:pt x="61" y="33"/>
                  <a:pt x="60" y="31"/>
                </a:cubicBezTo>
                <a:close/>
                <a:moveTo>
                  <a:pt x="71" y="104"/>
                </a:moveTo>
                <a:cubicBezTo>
                  <a:pt x="71" y="112"/>
                  <a:pt x="71" y="112"/>
                  <a:pt x="71" y="112"/>
                </a:cubicBezTo>
                <a:cubicBezTo>
                  <a:pt x="30" y="112"/>
                  <a:pt x="30" y="112"/>
                  <a:pt x="30" y="112"/>
                </a:cubicBezTo>
                <a:cubicBezTo>
                  <a:pt x="30" y="104"/>
                  <a:pt x="30" y="104"/>
                  <a:pt x="30" y="104"/>
                </a:cubicBezTo>
                <a:cubicBezTo>
                  <a:pt x="44" y="104"/>
                  <a:pt x="44" y="104"/>
                  <a:pt x="44" y="104"/>
                </a:cubicBezTo>
                <a:cubicBezTo>
                  <a:pt x="44" y="93"/>
                  <a:pt x="44" y="93"/>
                  <a:pt x="44" y="93"/>
                </a:cubicBezTo>
                <a:cubicBezTo>
                  <a:pt x="32" y="92"/>
                  <a:pt x="22" y="87"/>
                  <a:pt x="14" y="79"/>
                </a:cubicBezTo>
                <a:cubicBezTo>
                  <a:pt x="5" y="71"/>
                  <a:pt x="0" y="59"/>
                  <a:pt x="0" y="45"/>
                </a:cubicBezTo>
                <a:cubicBezTo>
                  <a:pt x="0" y="32"/>
                  <a:pt x="5" y="20"/>
                  <a:pt x="14" y="12"/>
                </a:cubicBezTo>
                <a:cubicBezTo>
                  <a:pt x="19" y="7"/>
                  <a:pt x="25" y="3"/>
                  <a:pt x="32" y="0"/>
                </a:cubicBezTo>
                <a:cubicBezTo>
                  <a:pt x="37" y="9"/>
                  <a:pt x="37" y="9"/>
                  <a:pt x="37" y="9"/>
                </a:cubicBezTo>
                <a:cubicBezTo>
                  <a:pt x="31" y="11"/>
                  <a:pt x="25" y="14"/>
                  <a:pt x="21" y="18"/>
                </a:cubicBezTo>
                <a:cubicBezTo>
                  <a:pt x="14" y="25"/>
                  <a:pt x="9" y="35"/>
                  <a:pt x="9" y="45"/>
                </a:cubicBezTo>
                <a:cubicBezTo>
                  <a:pt x="9" y="56"/>
                  <a:pt x="14" y="65"/>
                  <a:pt x="21" y="72"/>
                </a:cubicBezTo>
                <a:cubicBezTo>
                  <a:pt x="27" y="79"/>
                  <a:pt x="37" y="84"/>
                  <a:pt x="48" y="84"/>
                </a:cubicBezTo>
                <a:cubicBezTo>
                  <a:pt x="57" y="84"/>
                  <a:pt x="65" y="80"/>
                  <a:pt x="72" y="75"/>
                </a:cubicBezTo>
                <a:cubicBezTo>
                  <a:pt x="76" y="83"/>
                  <a:pt x="76" y="83"/>
                  <a:pt x="76" y="83"/>
                </a:cubicBezTo>
                <a:cubicBezTo>
                  <a:pt x="70" y="88"/>
                  <a:pt x="63" y="91"/>
                  <a:pt x="56" y="92"/>
                </a:cubicBezTo>
                <a:cubicBezTo>
                  <a:pt x="56" y="104"/>
                  <a:pt x="56" y="104"/>
                  <a:pt x="56" y="104"/>
                </a:cubicBezTo>
                <a:lnTo>
                  <a:pt x="71" y="104"/>
                </a:lnTo>
                <a:close/>
              </a:path>
            </a:pathLst>
          </a:custGeom>
          <a:solidFill>
            <a:schemeClr val="bg1"/>
          </a:solidFill>
          <a:ln w="9525">
            <a:noFill/>
          </a:ln>
        </p:spPr>
        <p:txBody>
          <a:bodyPr/>
          <a:p>
            <a:endParaRPr lang="zh-CN" altLang="en-US"/>
          </a:p>
        </p:txBody>
      </p:sp>
      <p:sp>
        <p:nvSpPr>
          <p:cNvPr id="100" name="文本框 99"/>
          <p:cNvSpPr txBox="1"/>
          <p:nvPr/>
        </p:nvSpPr>
        <p:spPr>
          <a:xfrm>
            <a:off x="2590800" y="5302250"/>
            <a:ext cx="2897188" cy="398463"/>
          </a:xfrm>
          <a:prstGeom prst="rect">
            <a:avLst/>
          </a:prstGeom>
          <a:noFill/>
          <a:ln w="9525">
            <a:noFill/>
          </a:ln>
        </p:spPr>
        <p:txBody>
          <a:bodyPr wrap="square" anchor="t" anchorCtr="0">
            <a:spAutoFit/>
          </a:bodyPr>
          <a:p>
            <a:pPr indent="304800"/>
            <a:r>
              <a:rPr lang="zh-CN" altLang="zh-CN" sz="2000" b="1">
                <a:latin typeface="微软雅黑" panose="020B0503020204020204" pitchFamily="34" charset="-122"/>
                <a:ea typeface="微软雅黑" panose="020B0503020204020204" pitchFamily="34" charset="-122"/>
              </a:rPr>
              <a:t>构建信息化教学资源</a:t>
            </a:r>
            <a:endParaRPr lang="zh-CN" altLang="en-US" sz="2000" b="1">
              <a:latin typeface="微软雅黑" panose="020B0503020204020204" pitchFamily="34" charset="-122"/>
              <a:ea typeface="微软雅黑" panose="020B0503020204020204" pitchFamily="34" charset="-122"/>
            </a:endParaRPr>
          </a:p>
        </p:txBody>
      </p:sp>
      <p:sp>
        <p:nvSpPr>
          <p:cNvPr id="8" name="文本框 7"/>
          <p:cNvSpPr txBox="1"/>
          <p:nvPr/>
        </p:nvSpPr>
        <p:spPr>
          <a:xfrm>
            <a:off x="6583363" y="5302250"/>
            <a:ext cx="3770312" cy="398463"/>
          </a:xfrm>
          <a:prstGeom prst="rect">
            <a:avLst/>
          </a:prstGeom>
          <a:noFill/>
          <a:ln w="9525">
            <a:noFill/>
          </a:ln>
        </p:spPr>
        <p:txBody>
          <a:bodyPr wrap="square" anchor="t" anchorCtr="0">
            <a:spAutoFit/>
          </a:bodyPr>
          <a:p>
            <a:pPr indent="304800"/>
            <a:r>
              <a:rPr lang="zh-CN" altLang="zh-CN" sz="2000" b="1">
                <a:latin typeface="微软雅黑" panose="020B0503020204020204" pitchFamily="34" charset="-122"/>
                <a:ea typeface="微软雅黑" panose="020B0503020204020204" pitchFamily="34" charset="-122"/>
              </a:rPr>
              <a:t>引导学生适应一体化教学</a:t>
            </a:r>
            <a:endParaRPr lang="zh-CN" altLang="zh-CN" sz="2000" b="1">
              <a:latin typeface="微软雅黑" panose="020B0503020204020204" pitchFamily="34" charset="-122"/>
              <a:ea typeface="微软雅黑" panose="020B0503020204020204" pitchFamily="34" charset="-122"/>
            </a:endParaRPr>
          </a:p>
        </p:txBody>
      </p:sp>
      <p:sp>
        <p:nvSpPr>
          <p:cNvPr id="9" name="TextBox 64"/>
          <p:cNvSpPr txBox="1"/>
          <p:nvPr/>
        </p:nvSpPr>
        <p:spPr>
          <a:xfrm>
            <a:off x="9555163" y="261938"/>
            <a:ext cx="2085975" cy="552450"/>
          </a:xfrm>
          <a:prstGeom prst="rect">
            <a:avLst/>
          </a:prstGeom>
          <a:noFill/>
          <a:ln w="9525">
            <a:noFill/>
          </a:ln>
        </p:spPr>
        <p:txBody>
          <a:bodyPr wrap="none" lIns="91431" tIns="45715" rIns="91431" bIns="45715" anchor="t" anchorCtr="0">
            <a:spAutoFit/>
          </a:bodyPr>
          <a:p>
            <a:r>
              <a:rPr lang="en-US" altLang="zh-CN" sz="3000">
                <a:latin typeface="Rockwell" panose="02060603020205020403" pitchFamily="18" charset="0"/>
                <a:ea typeface="微软雅黑" panose="020B0503020204020204" pitchFamily="34" charset="-122"/>
              </a:rPr>
              <a:t>》</a:t>
            </a:r>
            <a:r>
              <a:rPr lang="zh-CN" altLang="en-US" sz="3000">
                <a:latin typeface="Rockwell" panose="02060603020205020403" pitchFamily="18" charset="0"/>
                <a:ea typeface="微软雅黑" panose="020B0503020204020204" pitchFamily="34" charset="-122"/>
              </a:rPr>
              <a:t>反思改进</a:t>
            </a:r>
            <a:endParaRPr lang="zh-CN" altLang="en-US" sz="3000">
              <a:latin typeface="Rockwell" panose="02060603020205020403" pitchFamily="18" charset="0"/>
              <a:ea typeface="微软雅黑" panose="020B0503020204020204" pitchFamily="34" charset="-122"/>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2" presetClass="entr" presetSubtype="8" fill="hold" grpId="0" nodeType="afterEffect">
                                  <p:stCondLst>
                                    <p:cond delay="0"/>
                                  </p:stCondLst>
                                  <p:childTnLst>
                                    <p:set>
                                      <p:cBhvr>
                                        <p:cTn id="16" dur="1" fill="hold">
                                          <p:stCondLst>
                                            <p:cond delay="0"/>
                                          </p:stCondLst>
                                        </p:cTn>
                                        <p:tgtEl>
                                          <p:spTgt spid="999449"/>
                                        </p:tgtEl>
                                        <p:attrNameLst>
                                          <p:attrName>style.visibility</p:attrName>
                                        </p:attrNameLst>
                                      </p:cBhvr>
                                      <p:to>
                                        <p:strVal val="visible"/>
                                      </p:to>
                                    </p:set>
                                    <p:animEffect transition="in" filter="wipe(left)">
                                      <p:cBhvr>
                                        <p:cTn id="17" dur="500"/>
                                        <p:tgtEl>
                                          <p:spTgt spid="999449"/>
                                        </p:tgtEl>
                                      </p:cBhvr>
                                    </p:animEffect>
                                  </p:childTnLst>
                                </p:cTn>
                              </p:par>
                            </p:childTnLst>
                          </p:cTn>
                        </p:par>
                        <p:par>
                          <p:cTn id="18" fill="hold">
                            <p:stCondLst>
                              <p:cond delay="2299"/>
                            </p:stCondLst>
                            <p:childTnLst>
                              <p:par>
                                <p:cTn id="19" presetID="22" presetClass="entr" presetSubtype="1" fill="hold" grpId="0" nodeType="afterEffect">
                                  <p:stCondLst>
                                    <p:cond delay="0"/>
                                  </p:stCondLst>
                                  <p:childTnLst>
                                    <p:set>
                                      <p:cBhvr>
                                        <p:cTn id="20" dur="1" fill="hold">
                                          <p:stCondLst>
                                            <p:cond delay="0"/>
                                          </p:stCondLst>
                                        </p:cTn>
                                        <p:tgtEl>
                                          <p:spTgt spid="999450"/>
                                        </p:tgtEl>
                                        <p:attrNameLst>
                                          <p:attrName>style.visibility</p:attrName>
                                        </p:attrNameLst>
                                      </p:cBhvr>
                                      <p:to>
                                        <p:strVal val="visible"/>
                                      </p:to>
                                    </p:set>
                                    <p:animEffect transition="in" filter="wipe(up)">
                                      <p:cBhvr>
                                        <p:cTn id="21" dur="500"/>
                                        <p:tgtEl>
                                          <p:spTgt spid="999450"/>
                                        </p:tgtEl>
                                      </p:cBhvr>
                                    </p:animEffect>
                                  </p:childTnLst>
                                </p:cTn>
                              </p:par>
                            </p:childTnLst>
                          </p:cTn>
                        </p:par>
                        <p:par>
                          <p:cTn id="22" fill="hold">
                            <p:stCondLst>
                              <p:cond delay="2799"/>
                            </p:stCondLst>
                            <p:childTnLst>
                              <p:par>
                                <p:cTn id="23" presetID="53" presetClass="entr" presetSubtype="16" fill="hold" nodeType="afterEffect">
                                  <p:stCondLst>
                                    <p:cond delay="0"/>
                                  </p:stCondLst>
                                  <p:childTnLst>
                                    <p:set>
                                      <p:cBhvr>
                                        <p:cTn id="24" dur="1" fill="hold">
                                          <p:stCondLst>
                                            <p:cond delay="0"/>
                                          </p:stCondLst>
                                        </p:cTn>
                                        <p:tgtEl>
                                          <p:spTgt spid="999460"/>
                                        </p:tgtEl>
                                        <p:attrNameLst>
                                          <p:attrName>style.visibility</p:attrName>
                                        </p:attrNameLst>
                                      </p:cBhvr>
                                      <p:to>
                                        <p:strVal val="visible"/>
                                      </p:to>
                                    </p:set>
                                    <p:anim calcmode="lin" valueType="num">
                                      <p:cBhvr>
                                        <p:cTn id="25" dur="500" fill="hold"/>
                                        <p:tgtEl>
                                          <p:spTgt spid="999460"/>
                                        </p:tgtEl>
                                        <p:attrNameLst>
                                          <p:attrName>ppt_w</p:attrName>
                                        </p:attrNameLst>
                                      </p:cBhvr>
                                      <p:tavLst>
                                        <p:tav tm="0">
                                          <p:val>
                                            <p:fltVal val="0.000000"/>
                                          </p:val>
                                        </p:tav>
                                        <p:tav tm="100000">
                                          <p:val>
                                            <p:strVal val="#ppt_w"/>
                                          </p:val>
                                        </p:tav>
                                      </p:tavLst>
                                    </p:anim>
                                    <p:anim calcmode="lin" valueType="num">
                                      <p:cBhvr>
                                        <p:cTn id="26" dur="500" fill="hold"/>
                                        <p:tgtEl>
                                          <p:spTgt spid="999460"/>
                                        </p:tgtEl>
                                        <p:attrNameLst>
                                          <p:attrName>ppt_h</p:attrName>
                                        </p:attrNameLst>
                                      </p:cBhvr>
                                      <p:tavLst>
                                        <p:tav tm="0">
                                          <p:val>
                                            <p:fltVal val="0.000000"/>
                                          </p:val>
                                        </p:tav>
                                        <p:tav tm="100000">
                                          <p:val>
                                            <p:strVal val="#ppt_h"/>
                                          </p:val>
                                        </p:tav>
                                      </p:tavLst>
                                    </p:anim>
                                    <p:animEffect transition="in" filter="fade">
                                      <p:cBhvr>
                                        <p:cTn id="27" dur="500"/>
                                        <p:tgtEl>
                                          <p:spTgt spid="999460"/>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999463"/>
                                        </p:tgtEl>
                                        <p:attrNameLst>
                                          <p:attrName>style.visibility</p:attrName>
                                        </p:attrNameLst>
                                      </p:cBhvr>
                                      <p:to>
                                        <p:strVal val="visible"/>
                                      </p:to>
                                    </p:set>
                                    <p:anim calcmode="lin" valueType="num">
                                      <p:cBhvr>
                                        <p:cTn id="30" dur="500" fill="hold"/>
                                        <p:tgtEl>
                                          <p:spTgt spid="999463"/>
                                        </p:tgtEl>
                                        <p:attrNameLst>
                                          <p:attrName>ppt_w</p:attrName>
                                        </p:attrNameLst>
                                      </p:cBhvr>
                                      <p:tavLst>
                                        <p:tav tm="0">
                                          <p:val>
                                            <p:fltVal val="0.000000"/>
                                          </p:val>
                                        </p:tav>
                                        <p:tav tm="100000">
                                          <p:val>
                                            <p:strVal val="#ppt_w"/>
                                          </p:val>
                                        </p:tav>
                                      </p:tavLst>
                                    </p:anim>
                                    <p:anim calcmode="lin" valueType="num">
                                      <p:cBhvr>
                                        <p:cTn id="31" dur="500" fill="hold"/>
                                        <p:tgtEl>
                                          <p:spTgt spid="999463"/>
                                        </p:tgtEl>
                                        <p:attrNameLst>
                                          <p:attrName>ppt_h</p:attrName>
                                        </p:attrNameLst>
                                      </p:cBhvr>
                                      <p:tavLst>
                                        <p:tav tm="0">
                                          <p:val>
                                            <p:fltVal val="0.000000"/>
                                          </p:val>
                                        </p:tav>
                                        <p:tav tm="100000">
                                          <p:val>
                                            <p:strVal val="#ppt_h"/>
                                          </p:val>
                                        </p:tav>
                                      </p:tavLst>
                                    </p:anim>
                                    <p:animEffect transition="in" filter="fade">
                                      <p:cBhvr>
                                        <p:cTn id="32" dur="500"/>
                                        <p:tgtEl>
                                          <p:spTgt spid="999463"/>
                                        </p:tgtEl>
                                      </p:cBhvr>
                                    </p:animEffect>
                                  </p:childTnLst>
                                </p:cTn>
                              </p:par>
                              <p:par>
                                <p:cTn id="33" presetID="22" presetClass="entr" presetSubtype="8" fill="hold" grpId="0" nodeType="withEffect">
                                  <p:stCondLst>
                                    <p:cond delay="250"/>
                                  </p:stCondLst>
                                  <p:childTnLst>
                                    <p:set>
                                      <p:cBhvr>
                                        <p:cTn id="34" dur="1" fill="hold">
                                          <p:stCondLst>
                                            <p:cond delay="0"/>
                                          </p:stCondLst>
                                        </p:cTn>
                                        <p:tgtEl>
                                          <p:spTgt spid="999447"/>
                                        </p:tgtEl>
                                        <p:attrNameLst>
                                          <p:attrName>style.visibility</p:attrName>
                                        </p:attrNameLst>
                                      </p:cBhvr>
                                      <p:to>
                                        <p:strVal val="visible"/>
                                      </p:to>
                                    </p:set>
                                    <p:animEffect transition="in" filter="wipe(left)">
                                      <p:cBhvr>
                                        <p:cTn id="35" dur="500"/>
                                        <p:tgtEl>
                                          <p:spTgt spid="999447"/>
                                        </p:tgtEl>
                                      </p:cBhvr>
                                    </p:animEffect>
                                  </p:childTnLst>
                                </p:cTn>
                              </p:par>
                            </p:childTnLst>
                          </p:cTn>
                        </p:par>
                        <p:par>
                          <p:cTn id="36" fill="hold">
                            <p:stCondLst>
                              <p:cond delay="3299"/>
                            </p:stCondLst>
                            <p:childTnLst>
                              <p:par>
                                <p:cTn id="37" presetID="22" presetClass="entr" presetSubtype="1" fill="hold" grpId="0" nodeType="afterEffect">
                                  <p:stCondLst>
                                    <p:cond delay="0"/>
                                  </p:stCondLst>
                                  <p:childTnLst>
                                    <p:set>
                                      <p:cBhvr>
                                        <p:cTn id="38" dur="1" fill="hold">
                                          <p:stCondLst>
                                            <p:cond delay="0"/>
                                          </p:stCondLst>
                                        </p:cTn>
                                        <p:tgtEl>
                                          <p:spTgt spid="999448"/>
                                        </p:tgtEl>
                                        <p:attrNameLst>
                                          <p:attrName>style.visibility</p:attrName>
                                        </p:attrNameLst>
                                      </p:cBhvr>
                                      <p:to>
                                        <p:strVal val="visible"/>
                                      </p:to>
                                    </p:set>
                                    <p:animEffect transition="in" filter="wipe(up)">
                                      <p:cBhvr>
                                        <p:cTn id="39" dur="500"/>
                                        <p:tgtEl>
                                          <p:spTgt spid="999448"/>
                                        </p:tgtEl>
                                      </p:cBhvr>
                                    </p:animEffect>
                                  </p:childTnLst>
                                </p:cTn>
                              </p:par>
                            </p:childTnLst>
                          </p:cTn>
                        </p:par>
                        <p:par>
                          <p:cTn id="40" fill="hold">
                            <p:stCondLst>
                              <p:cond delay="3799"/>
                            </p:stCondLst>
                            <p:childTnLst>
                              <p:par>
                                <p:cTn id="41" presetID="53" presetClass="entr" presetSubtype="16" fill="hold" nodeType="afterEffect">
                                  <p:stCondLst>
                                    <p:cond delay="0"/>
                                  </p:stCondLst>
                                  <p:childTnLst>
                                    <p:set>
                                      <p:cBhvr>
                                        <p:cTn id="42" dur="1" fill="hold">
                                          <p:stCondLst>
                                            <p:cond delay="0"/>
                                          </p:stCondLst>
                                        </p:cTn>
                                        <p:tgtEl>
                                          <p:spTgt spid="999461"/>
                                        </p:tgtEl>
                                        <p:attrNameLst>
                                          <p:attrName>style.visibility</p:attrName>
                                        </p:attrNameLst>
                                      </p:cBhvr>
                                      <p:to>
                                        <p:strVal val="visible"/>
                                      </p:to>
                                    </p:set>
                                    <p:anim calcmode="lin" valueType="num">
                                      <p:cBhvr>
                                        <p:cTn id="43" dur="500" fill="hold"/>
                                        <p:tgtEl>
                                          <p:spTgt spid="999461"/>
                                        </p:tgtEl>
                                        <p:attrNameLst>
                                          <p:attrName>ppt_w</p:attrName>
                                        </p:attrNameLst>
                                      </p:cBhvr>
                                      <p:tavLst>
                                        <p:tav tm="0">
                                          <p:val>
                                            <p:fltVal val="0.000000"/>
                                          </p:val>
                                        </p:tav>
                                        <p:tav tm="100000">
                                          <p:val>
                                            <p:strVal val="#ppt_w"/>
                                          </p:val>
                                        </p:tav>
                                      </p:tavLst>
                                    </p:anim>
                                    <p:anim calcmode="lin" valueType="num">
                                      <p:cBhvr>
                                        <p:cTn id="44" dur="500" fill="hold"/>
                                        <p:tgtEl>
                                          <p:spTgt spid="999461"/>
                                        </p:tgtEl>
                                        <p:attrNameLst>
                                          <p:attrName>ppt_h</p:attrName>
                                        </p:attrNameLst>
                                      </p:cBhvr>
                                      <p:tavLst>
                                        <p:tav tm="0">
                                          <p:val>
                                            <p:fltVal val="0.000000"/>
                                          </p:val>
                                        </p:tav>
                                        <p:tav tm="100000">
                                          <p:val>
                                            <p:strVal val="#ppt_h"/>
                                          </p:val>
                                        </p:tav>
                                      </p:tavLst>
                                    </p:anim>
                                    <p:animEffect transition="in" filter="fade">
                                      <p:cBhvr>
                                        <p:cTn id="45" dur="500"/>
                                        <p:tgtEl>
                                          <p:spTgt spid="999461"/>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999464"/>
                                        </p:tgtEl>
                                        <p:attrNameLst>
                                          <p:attrName>style.visibility</p:attrName>
                                        </p:attrNameLst>
                                      </p:cBhvr>
                                      <p:to>
                                        <p:strVal val="visible"/>
                                      </p:to>
                                    </p:set>
                                    <p:anim calcmode="lin" valueType="num">
                                      <p:cBhvr>
                                        <p:cTn id="48" dur="500" fill="hold"/>
                                        <p:tgtEl>
                                          <p:spTgt spid="999464"/>
                                        </p:tgtEl>
                                        <p:attrNameLst>
                                          <p:attrName>ppt_w</p:attrName>
                                        </p:attrNameLst>
                                      </p:cBhvr>
                                      <p:tavLst>
                                        <p:tav tm="0">
                                          <p:val>
                                            <p:fltVal val="0.000000"/>
                                          </p:val>
                                        </p:tav>
                                        <p:tav tm="100000">
                                          <p:val>
                                            <p:strVal val="#ppt_w"/>
                                          </p:val>
                                        </p:tav>
                                      </p:tavLst>
                                    </p:anim>
                                    <p:anim calcmode="lin" valueType="num">
                                      <p:cBhvr>
                                        <p:cTn id="49" dur="500" fill="hold"/>
                                        <p:tgtEl>
                                          <p:spTgt spid="999464"/>
                                        </p:tgtEl>
                                        <p:attrNameLst>
                                          <p:attrName>ppt_h</p:attrName>
                                        </p:attrNameLst>
                                      </p:cBhvr>
                                      <p:tavLst>
                                        <p:tav tm="0">
                                          <p:val>
                                            <p:fltVal val="0.000000"/>
                                          </p:val>
                                        </p:tav>
                                        <p:tav tm="100000">
                                          <p:val>
                                            <p:strVal val="#ppt_h"/>
                                          </p:val>
                                        </p:tav>
                                      </p:tavLst>
                                    </p:anim>
                                    <p:animEffect transition="in" filter="fade">
                                      <p:cBhvr>
                                        <p:cTn id="50" dur="500"/>
                                        <p:tgtEl>
                                          <p:spTgt spid="999464"/>
                                        </p:tgtEl>
                                      </p:cBhvr>
                                    </p:animEffect>
                                  </p:childTnLst>
                                </p:cTn>
                              </p:par>
                            </p:childTnLst>
                          </p:cTn>
                        </p:par>
                        <p:par>
                          <p:cTn id="51" fill="hold">
                            <p:stCondLst>
                              <p:cond delay="4299"/>
                            </p:stCondLst>
                            <p:childTnLst>
                              <p:par>
                                <p:cTn id="52" presetID="22" presetClass="entr" presetSubtype="8" fill="hold" grpId="0" nodeType="after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10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999452"/>
                                        </p:tgtEl>
                                        <p:attrNameLst>
                                          <p:attrName>style.visibility</p:attrName>
                                        </p:attrNameLst>
                                      </p:cBhvr>
                                      <p:to>
                                        <p:strVal val="visible"/>
                                      </p:to>
                                    </p:set>
                                    <p:animEffect transition="in" filter="wipe(down)">
                                      <p:cBhvr>
                                        <p:cTn id="59" dur="500"/>
                                        <p:tgtEl>
                                          <p:spTgt spid="999452"/>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999455"/>
                                        </p:tgtEl>
                                        <p:attrNameLst>
                                          <p:attrName>style.visibility</p:attrName>
                                        </p:attrNameLst>
                                      </p:cBhvr>
                                      <p:to>
                                        <p:strVal val="visible"/>
                                      </p:to>
                                    </p:set>
                                    <p:animEffect transition="in" filter="wipe(down)">
                                      <p:cBhvr>
                                        <p:cTn id="62" dur="500"/>
                                        <p:tgtEl>
                                          <p:spTgt spid="999455"/>
                                        </p:tgtEl>
                                      </p:cBhvr>
                                    </p:animEffect>
                                  </p:childTnLst>
                                </p:cTn>
                              </p:par>
                              <p:par>
                                <p:cTn id="63" presetID="1" presetClass="entr" presetSubtype="0" fill="hold" grpId="0" nodeType="withEffect">
                                  <p:stCondLst>
                                    <p:cond delay="0"/>
                                  </p:stCondLst>
                                  <p:childTnLst>
                                    <p:set>
                                      <p:cBhvr>
                                        <p:cTn id="64" dur="1" fill="hold">
                                          <p:stCondLst>
                                            <p:cond delay="0"/>
                                          </p:stCondLst>
                                        </p:cTn>
                                        <p:tgtEl>
                                          <p:spTgt spid="10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999447" grpId="0" bldLvl="0" animBg="1"/>
      <p:bldP spid="999448" grpId="0" bldLvl="0" animBg="1"/>
      <p:bldP spid="999449" grpId="0" bldLvl="0" animBg="1"/>
      <p:bldP spid="999450" grpId="0" bldLvl="0" animBg="1"/>
      <p:bldP spid="999463" grpId="0" bldLvl="0" animBg="1"/>
      <p:bldP spid="999464" grpId="0" bldLvl="0" animBg="1"/>
      <p:bldP spid="9" grpId="0"/>
      <p:bldP spid="999452" grpId="0"/>
      <p:bldP spid="999455" grpId="0"/>
      <p:bldP spid="999452" grpId="1"/>
      <p:bldP spid="999455" grpId="1"/>
      <p:bldP spid="100" grpId="0"/>
      <p:bldP spid="8" grpId="0"/>
      <p:bldP spid="100" grpId="1"/>
      <p:bldP spid="8"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35959" name="Picture 23" descr="未标题-841"/>
          <p:cNvPicPr>
            <a:picLocks noChangeAspect="1"/>
          </p:cNvPicPr>
          <p:nvPr/>
        </p:nvPicPr>
        <p:blipFill>
          <a:blip r:embed="rId1"/>
          <a:stretch>
            <a:fillRect/>
          </a:stretch>
        </p:blipFill>
        <p:spPr>
          <a:xfrm>
            <a:off x="1104900" y="1557338"/>
            <a:ext cx="3230563" cy="2786062"/>
          </a:xfrm>
          <a:prstGeom prst="rect">
            <a:avLst/>
          </a:prstGeom>
          <a:noFill/>
          <a:ln w="9525">
            <a:noFill/>
          </a:ln>
        </p:spPr>
      </p:pic>
      <p:pic>
        <p:nvPicPr>
          <p:cNvPr id="935960" name="Picture 24" descr="未标题-842"/>
          <p:cNvPicPr>
            <a:picLocks noChangeAspect="1"/>
          </p:cNvPicPr>
          <p:nvPr/>
        </p:nvPicPr>
        <p:blipFill>
          <a:blip r:embed="rId2"/>
          <a:stretch>
            <a:fillRect/>
          </a:stretch>
        </p:blipFill>
        <p:spPr>
          <a:xfrm>
            <a:off x="3251200" y="1603375"/>
            <a:ext cx="3230563" cy="2786063"/>
          </a:xfrm>
          <a:prstGeom prst="rect">
            <a:avLst/>
          </a:prstGeom>
          <a:noFill/>
          <a:ln w="9525">
            <a:noFill/>
          </a:ln>
        </p:spPr>
      </p:pic>
      <p:pic>
        <p:nvPicPr>
          <p:cNvPr id="935961" name="Picture 25" descr="未标题-843"/>
          <p:cNvPicPr>
            <a:picLocks noChangeAspect="1"/>
          </p:cNvPicPr>
          <p:nvPr/>
        </p:nvPicPr>
        <p:blipFill>
          <a:blip r:embed="rId3"/>
          <a:stretch>
            <a:fillRect/>
          </a:stretch>
        </p:blipFill>
        <p:spPr>
          <a:xfrm>
            <a:off x="5664200" y="1565275"/>
            <a:ext cx="3230563" cy="2786063"/>
          </a:xfrm>
          <a:prstGeom prst="rect">
            <a:avLst/>
          </a:prstGeom>
          <a:noFill/>
          <a:ln w="9525">
            <a:noFill/>
          </a:ln>
        </p:spPr>
      </p:pic>
      <p:pic>
        <p:nvPicPr>
          <p:cNvPr id="935962" name="Picture 26" descr="未标题-846"/>
          <p:cNvPicPr>
            <a:picLocks noChangeAspect="1"/>
          </p:cNvPicPr>
          <p:nvPr/>
        </p:nvPicPr>
        <p:blipFill>
          <a:blip r:embed="rId4"/>
          <a:stretch>
            <a:fillRect/>
          </a:stretch>
        </p:blipFill>
        <p:spPr>
          <a:xfrm>
            <a:off x="7785100" y="1633538"/>
            <a:ext cx="3230563" cy="2786062"/>
          </a:xfrm>
          <a:prstGeom prst="rect">
            <a:avLst/>
          </a:prstGeom>
          <a:noFill/>
          <a:ln w="9525">
            <a:noFill/>
          </a:ln>
        </p:spPr>
      </p:pic>
      <p:sp>
        <p:nvSpPr>
          <p:cNvPr id="935963" name="文本框 33"/>
          <p:cNvSpPr txBox="1">
            <a:spLocks noChangeArrowheads="1"/>
          </p:cNvSpPr>
          <p:nvPr/>
        </p:nvSpPr>
        <p:spPr bwMode="auto">
          <a:xfrm>
            <a:off x="1028700" y="2154238"/>
            <a:ext cx="3627438"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77" tIns="45738" rIns="91477" bIns="45738"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9305" indent="-230505" eaLnBrk="0" hangingPunct="0">
              <a:defRPr>
                <a:solidFill>
                  <a:schemeClr val="tx1"/>
                </a:solidFill>
                <a:latin typeface="Arial" panose="020B0604020202020204" pitchFamily="34" charset="0"/>
                <a:ea typeface="宋体" panose="02010600030101010101" pitchFamily="2" charset="-122"/>
              </a:defRPr>
            </a:lvl5pPr>
            <a:lvl6pPr marL="2516505" indent="-2305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3705" indent="-2305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30905" indent="-2305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8105" indent="-2305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r>
              <a:rPr lang="zh-CN" altLang="en-US" sz="7200" strike="noStrike" noProof="1">
                <a:solidFill>
                  <a:schemeClr val="bg1"/>
                </a:solidFill>
                <a:effectLst>
                  <a:outerShdw blurRad="38100" dist="38100" dir="2700000" algn="tl">
                    <a:srgbClr val="C0C0C0"/>
                  </a:outerShdw>
                </a:effectLst>
                <a:latin typeface="Impact" panose="020B0806030902050204" pitchFamily="34" charset="0"/>
                <a:ea typeface="方正大黑简体" pitchFamily="65" charset="-122"/>
                <a:cs typeface="+mn-cs"/>
              </a:rPr>
              <a:t>欢</a:t>
            </a:r>
            <a:endParaRPr lang="zh-CN" altLang="en-US" sz="7200" strike="noStrike" noProof="1">
              <a:solidFill>
                <a:schemeClr val="bg1"/>
              </a:solidFill>
              <a:effectLst>
                <a:outerShdw blurRad="38100" dist="38100" dir="2700000" algn="tl">
                  <a:srgbClr val="C0C0C0"/>
                </a:outerShdw>
              </a:effectLst>
              <a:latin typeface="Impact" panose="020B0806030902050204" pitchFamily="34" charset="0"/>
              <a:ea typeface="方正大黑简体" pitchFamily="65" charset="-122"/>
            </a:endParaRPr>
          </a:p>
        </p:txBody>
      </p:sp>
      <p:sp>
        <p:nvSpPr>
          <p:cNvPr id="935964" name="文本框 33"/>
          <p:cNvSpPr txBox="1">
            <a:spLocks noChangeArrowheads="1"/>
          </p:cNvSpPr>
          <p:nvPr/>
        </p:nvSpPr>
        <p:spPr bwMode="auto">
          <a:xfrm>
            <a:off x="3213100" y="2192338"/>
            <a:ext cx="3627438"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77" tIns="45738" rIns="91477" bIns="45738"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9305" indent="-230505" eaLnBrk="0" hangingPunct="0">
              <a:defRPr>
                <a:solidFill>
                  <a:schemeClr val="tx1"/>
                </a:solidFill>
                <a:latin typeface="Arial" panose="020B0604020202020204" pitchFamily="34" charset="0"/>
                <a:ea typeface="宋体" panose="02010600030101010101" pitchFamily="2" charset="-122"/>
              </a:defRPr>
            </a:lvl5pPr>
            <a:lvl6pPr marL="2516505" indent="-2305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3705" indent="-2305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30905" indent="-2305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8105" indent="-2305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r>
              <a:rPr lang="zh-CN" altLang="en-US" sz="7200" strike="noStrike" noProof="1">
                <a:solidFill>
                  <a:schemeClr val="bg1"/>
                </a:solidFill>
                <a:effectLst>
                  <a:outerShdw blurRad="38100" dist="38100" dir="2700000" algn="tl">
                    <a:srgbClr val="C0C0C0"/>
                  </a:outerShdw>
                </a:effectLst>
                <a:latin typeface="Impact" panose="020B0806030902050204" pitchFamily="34" charset="0"/>
                <a:ea typeface="方正大黑简体" pitchFamily="65" charset="-122"/>
                <a:cs typeface="+mn-cs"/>
              </a:rPr>
              <a:t>迎</a:t>
            </a:r>
            <a:endParaRPr lang="zh-CN" altLang="en-US" sz="7200" strike="noStrike" noProof="1">
              <a:solidFill>
                <a:schemeClr val="bg1"/>
              </a:solidFill>
              <a:effectLst>
                <a:outerShdw blurRad="38100" dist="38100" dir="2700000" algn="tl">
                  <a:srgbClr val="C0C0C0"/>
                </a:outerShdw>
              </a:effectLst>
              <a:latin typeface="Impact" panose="020B0806030902050204" pitchFamily="34" charset="0"/>
              <a:ea typeface="方正大黑简体" pitchFamily="65" charset="-122"/>
            </a:endParaRPr>
          </a:p>
        </p:txBody>
      </p:sp>
      <p:sp>
        <p:nvSpPr>
          <p:cNvPr id="935965" name="文本框 33"/>
          <p:cNvSpPr txBox="1">
            <a:spLocks noChangeArrowheads="1"/>
          </p:cNvSpPr>
          <p:nvPr/>
        </p:nvSpPr>
        <p:spPr bwMode="auto">
          <a:xfrm>
            <a:off x="5549900" y="2141538"/>
            <a:ext cx="3627438"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77" tIns="45738" rIns="91477" bIns="45738"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9305" indent="-230505" eaLnBrk="0" hangingPunct="0">
              <a:defRPr>
                <a:solidFill>
                  <a:schemeClr val="tx1"/>
                </a:solidFill>
                <a:latin typeface="Arial" panose="020B0604020202020204" pitchFamily="34" charset="0"/>
                <a:ea typeface="宋体" panose="02010600030101010101" pitchFamily="2" charset="-122"/>
              </a:defRPr>
            </a:lvl5pPr>
            <a:lvl6pPr marL="2516505" indent="-2305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3705" indent="-2305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30905" indent="-2305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8105" indent="-2305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r>
              <a:rPr lang="zh-CN" altLang="en-US" sz="7200" strike="noStrike" noProof="1">
                <a:solidFill>
                  <a:schemeClr val="bg1"/>
                </a:solidFill>
                <a:effectLst>
                  <a:outerShdw blurRad="38100" dist="38100" dir="2700000" algn="tl">
                    <a:srgbClr val="C0C0C0"/>
                  </a:outerShdw>
                </a:effectLst>
                <a:latin typeface="Impact" panose="020B0806030902050204" pitchFamily="34" charset="0"/>
                <a:ea typeface="方正大黑简体" pitchFamily="65" charset="-122"/>
                <a:cs typeface="+mn-cs"/>
              </a:rPr>
              <a:t>指</a:t>
            </a:r>
            <a:endParaRPr lang="zh-CN" altLang="en-US" sz="7200" strike="noStrike" noProof="1">
              <a:solidFill>
                <a:schemeClr val="bg1"/>
              </a:solidFill>
              <a:effectLst>
                <a:outerShdw blurRad="38100" dist="38100" dir="2700000" algn="tl">
                  <a:srgbClr val="C0C0C0"/>
                </a:outerShdw>
              </a:effectLst>
              <a:latin typeface="Impact" panose="020B0806030902050204" pitchFamily="34" charset="0"/>
              <a:ea typeface="方正大黑简体" pitchFamily="65" charset="-122"/>
            </a:endParaRPr>
          </a:p>
        </p:txBody>
      </p:sp>
      <p:sp>
        <p:nvSpPr>
          <p:cNvPr id="935966" name="文本框 33"/>
          <p:cNvSpPr txBox="1">
            <a:spLocks noChangeArrowheads="1"/>
          </p:cNvSpPr>
          <p:nvPr/>
        </p:nvSpPr>
        <p:spPr bwMode="auto">
          <a:xfrm>
            <a:off x="7696200" y="2205038"/>
            <a:ext cx="3627438"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77" tIns="45738" rIns="91477" bIns="45738"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9305" indent="-230505" eaLnBrk="0" hangingPunct="0">
              <a:defRPr>
                <a:solidFill>
                  <a:schemeClr val="tx1"/>
                </a:solidFill>
                <a:latin typeface="Arial" panose="020B0604020202020204" pitchFamily="34" charset="0"/>
                <a:ea typeface="宋体" panose="02010600030101010101" pitchFamily="2" charset="-122"/>
              </a:defRPr>
            </a:lvl5pPr>
            <a:lvl6pPr marL="2516505" indent="-2305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3705" indent="-2305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30905" indent="-2305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8105" indent="-2305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r>
              <a:rPr lang="zh-CN" altLang="en-US" sz="7200" strike="noStrike" noProof="1">
                <a:solidFill>
                  <a:schemeClr val="bg1"/>
                </a:solidFill>
                <a:effectLst>
                  <a:outerShdw blurRad="38100" dist="38100" dir="2700000" algn="tl">
                    <a:srgbClr val="C0C0C0"/>
                  </a:outerShdw>
                </a:effectLst>
                <a:latin typeface="Impact" panose="020B0806030902050204" pitchFamily="34" charset="0"/>
                <a:ea typeface="方正大黑简体" pitchFamily="65" charset="-122"/>
                <a:cs typeface="+mn-cs"/>
              </a:rPr>
              <a:t>正</a:t>
            </a:r>
            <a:endParaRPr lang="zh-CN" altLang="en-US" sz="7200" strike="noStrike" noProof="1">
              <a:solidFill>
                <a:schemeClr val="bg1"/>
              </a:solidFill>
              <a:effectLst>
                <a:outerShdw blurRad="38100" dist="38100" dir="2700000" algn="tl">
                  <a:srgbClr val="C0C0C0"/>
                </a:outerShdw>
              </a:effectLst>
              <a:latin typeface="Impact" panose="020B0806030902050204" pitchFamily="34" charset="0"/>
              <a:ea typeface="方正大黑简体" pitchFamily="65" charset="-122"/>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35959"/>
                                        </p:tgtEl>
                                        <p:attrNameLst>
                                          <p:attrName>style.visibility</p:attrName>
                                        </p:attrNameLst>
                                      </p:cBhvr>
                                      <p:to>
                                        <p:strVal val="visible"/>
                                      </p:to>
                                    </p:set>
                                    <p:animEffect transition="in" filter="fade">
                                      <p:cBhvr>
                                        <p:cTn id="7" dur="500"/>
                                        <p:tgtEl>
                                          <p:spTgt spid="935959"/>
                                        </p:tgtEl>
                                      </p:cBhvr>
                                    </p:animEffect>
                                    <p:anim calcmode="lin" valueType="num">
                                      <p:cBhvr>
                                        <p:cTn id="8" dur="500" fill="hold"/>
                                        <p:tgtEl>
                                          <p:spTgt spid="935959"/>
                                        </p:tgtEl>
                                        <p:attrNameLst>
                                          <p:attrName>ppt_x</p:attrName>
                                        </p:attrNameLst>
                                      </p:cBhvr>
                                      <p:tavLst>
                                        <p:tav tm="0">
                                          <p:val>
                                            <p:strVal val="#ppt_x"/>
                                          </p:val>
                                        </p:tav>
                                        <p:tav tm="100000">
                                          <p:val>
                                            <p:strVal val="#ppt_x"/>
                                          </p:val>
                                        </p:tav>
                                      </p:tavLst>
                                    </p:anim>
                                    <p:anim calcmode="lin" valueType="num">
                                      <p:cBhvr>
                                        <p:cTn id="9" dur="500" fill="hold"/>
                                        <p:tgtEl>
                                          <p:spTgt spid="93595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935960"/>
                                        </p:tgtEl>
                                        <p:attrNameLst>
                                          <p:attrName>style.visibility</p:attrName>
                                        </p:attrNameLst>
                                      </p:cBhvr>
                                      <p:to>
                                        <p:strVal val="visible"/>
                                      </p:to>
                                    </p:set>
                                    <p:animEffect transition="in" filter="fade">
                                      <p:cBhvr>
                                        <p:cTn id="13" dur="500"/>
                                        <p:tgtEl>
                                          <p:spTgt spid="935960"/>
                                        </p:tgtEl>
                                      </p:cBhvr>
                                    </p:animEffect>
                                    <p:anim calcmode="lin" valueType="num">
                                      <p:cBhvr>
                                        <p:cTn id="14" dur="500" fill="hold"/>
                                        <p:tgtEl>
                                          <p:spTgt spid="935960"/>
                                        </p:tgtEl>
                                        <p:attrNameLst>
                                          <p:attrName>ppt_x</p:attrName>
                                        </p:attrNameLst>
                                      </p:cBhvr>
                                      <p:tavLst>
                                        <p:tav tm="0">
                                          <p:val>
                                            <p:strVal val="#ppt_x"/>
                                          </p:val>
                                        </p:tav>
                                        <p:tav tm="100000">
                                          <p:val>
                                            <p:strVal val="#ppt_x"/>
                                          </p:val>
                                        </p:tav>
                                      </p:tavLst>
                                    </p:anim>
                                    <p:anim calcmode="lin" valueType="num">
                                      <p:cBhvr>
                                        <p:cTn id="15" dur="500" fill="hold"/>
                                        <p:tgtEl>
                                          <p:spTgt spid="93596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935961"/>
                                        </p:tgtEl>
                                        <p:attrNameLst>
                                          <p:attrName>style.visibility</p:attrName>
                                        </p:attrNameLst>
                                      </p:cBhvr>
                                      <p:to>
                                        <p:strVal val="visible"/>
                                      </p:to>
                                    </p:set>
                                    <p:animEffect transition="in" filter="fade">
                                      <p:cBhvr>
                                        <p:cTn id="19" dur="500"/>
                                        <p:tgtEl>
                                          <p:spTgt spid="935961"/>
                                        </p:tgtEl>
                                      </p:cBhvr>
                                    </p:animEffect>
                                    <p:anim calcmode="lin" valueType="num">
                                      <p:cBhvr>
                                        <p:cTn id="20" dur="500" fill="hold"/>
                                        <p:tgtEl>
                                          <p:spTgt spid="935961"/>
                                        </p:tgtEl>
                                        <p:attrNameLst>
                                          <p:attrName>ppt_x</p:attrName>
                                        </p:attrNameLst>
                                      </p:cBhvr>
                                      <p:tavLst>
                                        <p:tav tm="0">
                                          <p:val>
                                            <p:strVal val="#ppt_x"/>
                                          </p:val>
                                        </p:tav>
                                        <p:tav tm="100000">
                                          <p:val>
                                            <p:strVal val="#ppt_x"/>
                                          </p:val>
                                        </p:tav>
                                      </p:tavLst>
                                    </p:anim>
                                    <p:anim calcmode="lin" valueType="num">
                                      <p:cBhvr>
                                        <p:cTn id="21" dur="500" fill="hold"/>
                                        <p:tgtEl>
                                          <p:spTgt spid="93596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935962"/>
                                        </p:tgtEl>
                                        <p:attrNameLst>
                                          <p:attrName>style.visibility</p:attrName>
                                        </p:attrNameLst>
                                      </p:cBhvr>
                                      <p:to>
                                        <p:strVal val="visible"/>
                                      </p:to>
                                    </p:set>
                                    <p:animEffect transition="in" filter="fade">
                                      <p:cBhvr>
                                        <p:cTn id="25" dur="500"/>
                                        <p:tgtEl>
                                          <p:spTgt spid="935962"/>
                                        </p:tgtEl>
                                      </p:cBhvr>
                                    </p:animEffect>
                                    <p:anim calcmode="lin" valueType="num">
                                      <p:cBhvr>
                                        <p:cTn id="26" dur="500" fill="hold"/>
                                        <p:tgtEl>
                                          <p:spTgt spid="935962"/>
                                        </p:tgtEl>
                                        <p:attrNameLst>
                                          <p:attrName>ppt_x</p:attrName>
                                        </p:attrNameLst>
                                      </p:cBhvr>
                                      <p:tavLst>
                                        <p:tav tm="0">
                                          <p:val>
                                            <p:strVal val="#ppt_x"/>
                                          </p:val>
                                        </p:tav>
                                        <p:tav tm="100000">
                                          <p:val>
                                            <p:strVal val="#ppt_x"/>
                                          </p:val>
                                        </p:tav>
                                      </p:tavLst>
                                    </p:anim>
                                    <p:anim calcmode="lin" valueType="num">
                                      <p:cBhvr>
                                        <p:cTn id="27" dur="500" fill="hold"/>
                                        <p:tgtEl>
                                          <p:spTgt spid="93596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5" presetClass="entr" presetSubtype="0" fill="hold" grpId="0" nodeType="afterEffect">
                                  <p:stCondLst>
                                    <p:cond delay="0"/>
                                  </p:stCondLst>
                                  <p:iterate type="lt">
                                    <p:tmPct val="18000"/>
                                  </p:iterate>
                                  <p:childTnLst>
                                    <p:set>
                                      <p:cBhvr>
                                        <p:cTn id="30" dur="1" fill="hold">
                                          <p:stCondLst>
                                            <p:cond delay="0"/>
                                          </p:stCondLst>
                                        </p:cTn>
                                        <p:tgtEl>
                                          <p:spTgt spid="935963"/>
                                        </p:tgtEl>
                                        <p:attrNameLst>
                                          <p:attrName>style.visibility</p:attrName>
                                        </p:attrNameLst>
                                      </p:cBhvr>
                                      <p:to>
                                        <p:strVal val="visible"/>
                                      </p:to>
                                    </p:set>
                                    <p:animEffect transition="in" filter="fade">
                                      <p:cBhvr>
                                        <p:cTn id="31" dur="750"/>
                                        <p:tgtEl>
                                          <p:spTgt spid="935963"/>
                                        </p:tgtEl>
                                      </p:cBhvr>
                                    </p:animEffect>
                                    <p:anim calcmode="lin" valueType="num">
                                      <p:cBhvr>
                                        <p:cTn id="32" dur="750" fill="hold"/>
                                        <p:tgtEl>
                                          <p:spTgt spid="935963"/>
                                        </p:tgtEl>
                                        <p:attrNameLst>
                                          <p:attrName>ppt_w</p:attrName>
                                        </p:attrNameLst>
                                      </p:cBhvr>
                                      <p:tavLst>
                                        <p:tav tm="0" fmla="#ppt_w*sin(2.5*pi*$)">
                                          <p:val>
                                            <p:fltVal val="0.000000"/>
                                          </p:val>
                                        </p:tav>
                                        <p:tav tm="100000">
                                          <p:val>
                                            <p:fltVal val="1.000000"/>
                                          </p:val>
                                        </p:tav>
                                      </p:tavLst>
                                    </p:anim>
                                    <p:anim calcmode="lin" valueType="num">
                                      <p:cBhvr>
                                        <p:cTn id="33" dur="750" fill="hold"/>
                                        <p:tgtEl>
                                          <p:spTgt spid="935963"/>
                                        </p:tgtEl>
                                        <p:attrNameLst>
                                          <p:attrName>ppt_h</p:attrName>
                                        </p:attrNameLst>
                                      </p:cBhvr>
                                      <p:tavLst>
                                        <p:tav tm="0">
                                          <p:val>
                                            <p:strVal val="#ppt_h"/>
                                          </p:val>
                                        </p:tav>
                                        <p:tav tm="100000">
                                          <p:val>
                                            <p:strVal val="#ppt_h"/>
                                          </p:val>
                                        </p:tav>
                                      </p:tavLst>
                                    </p:anim>
                                  </p:childTnLst>
                                </p:cTn>
                              </p:par>
                            </p:childTnLst>
                          </p:cTn>
                        </p:par>
                        <p:par>
                          <p:cTn id="34" fill="hold">
                            <p:stCondLst>
                              <p:cond delay="2750"/>
                            </p:stCondLst>
                            <p:childTnLst>
                              <p:par>
                                <p:cTn id="35" presetID="45" presetClass="entr" presetSubtype="0" fill="hold" grpId="0" nodeType="afterEffect">
                                  <p:stCondLst>
                                    <p:cond delay="0"/>
                                  </p:stCondLst>
                                  <p:iterate type="lt">
                                    <p:tmPct val="18000"/>
                                  </p:iterate>
                                  <p:childTnLst>
                                    <p:set>
                                      <p:cBhvr>
                                        <p:cTn id="36" dur="1" fill="hold">
                                          <p:stCondLst>
                                            <p:cond delay="0"/>
                                          </p:stCondLst>
                                        </p:cTn>
                                        <p:tgtEl>
                                          <p:spTgt spid="935964"/>
                                        </p:tgtEl>
                                        <p:attrNameLst>
                                          <p:attrName>style.visibility</p:attrName>
                                        </p:attrNameLst>
                                      </p:cBhvr>
                                      <p:to>
                                        <p:strVal val="visible"/>
                                      </p:to>
                                    </p:set>
                                    <p:animEffect transition="in" filter="fade">
                                      <p:cBhvr>
                                        <p:cTn id="37" dur="750"/>
                                        <p:tgtEl>
                                          <p:spTgt spid="935964"/>
                                        </p:tgtEl>
                                      </p:cBhvr>
                                    </p:animEffect>
                                    <p:anim calcmode="lin" valueType="num">
                                      <p:cBhvr>
                                        <p:cTn id="38" dur="750" fill="hold"/>
                                        <p:tgtEl>
                                          <p:spTgt spid="935964"/>
                                        </p:tgtEl>
                                        <p:attrNameLst>
                                          <p:attrName>ppt_w</p:attrName>
                                        </p:attrNameLst>
                                      </p:cBhvr>
                                      <p:tavLst>
                                        <p:tav tm="0" fmla="#ppt_w*sin(2.5*pi*$)">
                                          <p:val>
                                            <p:fltVal val="0.000000"/>
                                          </p:val>
                                        </p:tav>
                                        <p:tav tm="100000">
                                          <p:val>
                                            <p:fltVal val="1.000000"/>
                                          </p:val>
                                        </p:tav>
                                      </p:tavLst>
                                    </p:anim>
                                    <p:anim calcmode="lin" valueType="num">
                                      <p:cBhvr>
                                        <p:cTn id="39" dur="750" fill="hold"/>
                                        <p:tgtEl>
                                          <p:spTgt spid="935964"/>
                                        </p:tgtEl>
                                        <p:attrNameLst>
                                          <p:attrName>ppt_h</p:attrName>
                                        </p:attrNameLst>
                                      </p:cBhvr>
                                      <p:tavLst>
                                        <p:tav tm="0">
                                          <p:val>
                                            <p:strVal val="#ppt_h"/>
                                          </p:val>
                                        </p:tav>
                                        <p:tav tm="100000">
                                          <p:val>
                                            <p:strVal val="#ppt_h"/>
                                          </p:val>
                                        </p:tav>
                                      </p:tavLst>
                                    </p:anim>
                                  </p:childTnLst>
                                </p:cTn>
                              </p:par>
                            </p:childTnLst>
                          </p:cTn>
                        </p:par>
                        <p:par>
                          <p:cTn id="40" fill="hold">
                            <p:stCondLst>
                              <p:cond delay="3500"/>
                            </p:stCondLst>
                            <p:childTnLst>
                              <p:par>
                                <p:cTn id="41" presetID="45" presetClass="entr" presetSubtype="0" fill="hold" grpId="0" nodeType="afterEffect">
                                  <p:stCondLst>
                                    <p:cond delay="0"/>
                                  </p:stCondLst>
                                  <p:iterate type="lt">
                                    <p:tmPct val="18000"/>
                                  </p:iterate>
                                  <p:childTnLst>
                                    <p:set>
                                      <p:cBhvr>
                                        <p:cTn id="42" dur="1" fill="hold">
                                          <p:stCondLst>
                                            <p:cond delay="0"/>
                                          </p:stCondLst>
                                        </p:cTn>
                                        <p:tgtEl>
                                          <p:spTgt spid="935965"/>
                                        </p:tgtEl>
                                        <p:attrNameLst>
                                          <p:attrName>style.visibility</p:attrName>
                                        </p:attrNameLst>
                                      </p:cBhvr>
                                      <p:to>
                                        <p:strVal val="visible"/>
                                      </p:to>
                                    </p:set>
                                    <p:animEffect transition="in" filter="fade">
                                      <p:cBhvr>
                                        <p:cTn id="43" dur="750"/>
                                        <p:tgtEl>
                                          <p:spTgt spid="935965"/>
                                        </p:tgtEl>
                                      </p:cBhvr>
                                    </p:animEffect>
                                    <p:anim calcmode="lin" valueType="num">
                                      <p:cBhvr>
                                        <p:cTn id="44" dur="750" fill="hold"/>
                                        <p:tgtEl>
                                          <p:spTgt spid="935965"/>
                                        </p:tgtEl>
                                        <p:attrNameLst>
                                          <p:attrName>ppt_w</p:attrName>
                                        </p:attrNameLst>
                                      </p:cBhvr>
                                      <p:tavLst>
                                        <p:tav tm="0" fmla="#ppt_w*sin(2.5*pi*$)">
                                          <p:val>
                                            <p:fltVal val="0.000000"/>
                                          </p:val>
                                        </p:tav>
                                        <p:tav tm="100000">
                                          <p:val>
                                            <p:fltVal val="1.000000"/>
                                          </p:val>
                                        </p:tav>
                                      </p:tavLst>
                                    </p:anim>
                                    <p:anim calcmode="lin" valueType="num">
                                      <p:cBhvr>
                                        <p:cTn id="45" dur="750" fill="hold"/>
                                        <p:tgtEl>
                                          <p:spTgt spid="935965"/>
                                        </p:tgtEl>
                                        <p:attrNameLst>
                                          <p:attrName>ppt_h</p:attrName>
                                        </p:attrNameLst>
                                      </p:cBhvr>
                                      <p:tavLst>
                                        <p:tav tm="0">
                                          <p:val>
                                            <p:strVal val="#ppt_h"/>
                                          </p:val>
                                        </p:tav>
                                        <p:tav tm="100000">
                                          <p:val>
                                            <p:strVal val="#ppt_h"/>
                                          </p:val>
                                        </p:tav>
                                      </p:tavLst>
                                    </p:anim>
                                  </p:childTnLst>
                                </p:cTn>
                              </p:par>
                            </p:childTnLst>
                          </p:cTn>
                        </p:par>
                        <p:par>
                          <p:cTn id="46" fill="hold">
                            <p:stCondLst>
                              <p:cond delay="4250"/>
                            </p:stCondLst>
                            <p:childTnLst>
                              <p:par>
                                <p:cTn id="47" presetID="45" presetClass="entr" presetSubtype="0" fill="hold" grpId="0" nodeType="afterEffect">
                                  <p:stCondLst>
                                    <p:cond delay="0"/>
                                  </p:stCondLst>
                                  <p:iterate type="lt">
                                    <p:tmPct val="18000"/>
                                  </p:iterate>
                                  <p:childTnLst>
                                    <p:set>
                                      <p:cBhvr>
                                        <p:cTn id="48" dur="1" fill="hold">
                                          <p:stCondLst>
                                            <p:cond delay="0"/>
                                          </p:stCondLst>
                                        </p:cTn>
                                        <p:tgtEl>
                                          <p:spTgt spid="935966"/>
                                        </p:tgtEl>
                                        <p:attrNameLst>
                                          <p:attrName>style.visibility</p:attrName>
                                        </p:attrNameLst>
                                      </p:cBhvr>
                                      <p:to>
                                        <p:strVal val="visible"/>
                                      </p:to>
                                    </p:set>
                                    <p:animEffect transition="in" filter="fade">
                                      <p:cBhvr>
                                        <p:cTn id="49" dur="750"/>
                                        <p:tgtEl>
                                          <p:spTgt spid="935966"/>
                                        </p:tgtEl>
                                      </p:cBhvr>
                                    </p:animEffect>
                                    <p:anim calcmode="lin" valueType="num">
                                      <p:cBhvr>
                                        <p:cTn id="50" dur="750" fill="hold"/>
                                        <p:tgtEl>
                                          <p:spTgt spid="935966"/>
                                        </p:tgtEl>
                                        <p:attrNameLst>
                                          <p:attrName>ppt_w</p:attrName>
                                        </p:attrNameLst>
                                      </p:cBhvr>
                                      <p:tavLst>
                                        <p:tav tm="0" fmla="#ppt_w*sin(2.5*pi*$)">
                                          <p:val>
                                            <p:fltVal val="0.000000"/>
                                          </p:val>
                                        </p:tav>
                                        <p:tav tm="100000">
                                          <p:val>
                                            <p:fltVal val="1.000000"/>
                                          </p:val>
                                        </p:tav>
                                      </p:tavLst>
                                    </p:anim>
                                    <p:anim calcmode="lin" valueType="num">
                                      <p:cBhvr>
                                        <p:cTn id="51" dur="750" fill="hold"/>
                                        <p:tgtEl>
                                          <p:spTgt spid="93596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63" grpId="0"/>
      <p:bldP spid="935964" grpId="0"/>
      <p:bldP spid="935965" grpId="0"/>
      <p:bldP spid="93596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337" name="矩形 16"/>
          <p:cNvPicPr/>
          <p:nvPr/>
        </p:nvPicPr>
        <p:blipFill>
          <a:blip r:embed="rId1"/>
          <a:stretch>
            <a:fillRect/>
          </a:stretch>
        </p:blipFill>
        <p:spPr>
          <a:xfrm>
            <a:off x="844550" y="234950"/>
            <a:ext cx="1943100" cy="669925"/>
          </a:xfrm>
          <a:prstGeom prst="rect">
            <a:avLst/>
          </a:prstGeom>
          <a:noFill/>
          <a:ln w="9525">
            <a:noFill/>
          </a:ln>
        </p:spPr>
      </p:pic>
      <p:pic>
        <p:nvPicPr>
          <p:cNvPr id="14338" name="矩形 15"/>
          <p:cNvPicPr/>
          <p:nvPr/>
        </p:nvPicPr>
        <p:blipFill>
          <a:blip r:embed="rId2"/>
          <a:stretch>
            <a:fillRect/>
          </a:stretch>
        </p:blipFill>
        <p:spPr>
          <a:xfrm>
            <a:off x="2787650" y="234950"/>
            <a:ext cx="1944688" cy="665163"/>
          </a:xfrm>
          <a:prstGeom prst="rect">
            <a:avLst/>
          </a:prstGeom>
          <a:noFill/>
          <a:ln w="9525">
            <a:noFill/>
          </a:ln>
        </p:spPr>
      </p:pic>
      <p:pic>
        <p:nvPicPr>
          <p:cNvPr id="14339" name="矩形 14"/>
          <p:cNvPicPr/>
          <p:nvPr/>
        </p:nvPicPr>
        <p:blipFill>
          <a:blip r:embed="rId3"/>
          <a:stretch>
            <a:fillRect/>
          </a:stretch>
        </p:blipFill>
        <p:spPr>
          <a:xfrm>
            <a:off x="4732338" y="234950"/>
            <a:ext cx="1943100" cy="669925"/>
          </a:xfrm>
          <a:prstGeom prst="rect">
            <a:avLst/>
          </a:prstGeom>
          <a:noFill/>
          <a:ln w="9525">
            <a:noFill/>
          </a:ln>
        </p:spPr>
      </p:pic>
      <p:pic>
        <p:nvPicPr>
          <p:cNvPr id="14340" name="矩形 13"/>
          <p:cNvPicPr/>
          <p:nvPr/>
        </p:nvPicPr>
        <p:blipFill>
          <a:blip r:embed="rId4"/>
          <a:stretch>
            <a:fillRect/>
          </a:stretch>
        </p:blipFill>
        <p:spPr>
          <a:xfrm>
            <a:off x="6675438" y="236538"/>
            <a:ext cx="1944687" cy="669925"/>
          </a:xfrm>
          <a:prstGeom prst="rect">
            <a:avLst/>
          </a:prstGeom>
          <a:noFill/>
          <a:ln w="9525">
            <a:noFill/>
          </a:ln>
        </p:spPr>
      </p:pic>
      <p:cxnSp>
        <p:nvCxnSpPr>
          <p:cNvPr id="14341"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14342" name="组合 90"/>
          <p:cNvGrpSpPr/>
          <p:nvPr/>
        </p:nvGrpSpPr>
        <p:grpSpPr>
          <a:xfrm>
            <a:off x="304800" y="333375"/>
            <a:ext cx="466725" cy="468313"/>
            <a:chOff x="1192404" y="608225"/>
            <a:chExt cx="1755828" cy="1759616"/>
          </a:xfrm>
        </p:grpSpPr>
        <p:grpSp>
          <p:nvGrpSpPr>
            <p:cNvPr id="14343"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14345" name="任意多边形 83"/>
              <p:cNvGrpSpPr/>
              <p:nvPr/>
            </p:nvGrpSpPr>
            <p:grpSpPr>
              <a:xfrm>
                <a:off x="6397313" y="2490687"/>
                <a:ext cx="2505748" cy="2500354"/>
                <a:chOff x="1883664" y="1987296"/>
                <a:chExt cx="1322832" cy="1322832"/>
              </a:xfrm>
            </p:grpSpPr>
            <p:pic>
              <p:nvPicPr>
                <p:cNvPr id="14346" name="任意多边形 83"/>
                <p:cNvPicPr/>
                <p:nvPr/>
              </p:nvPicPr>
              <p:blipFill>
                <a:blip r:embed="rId5"/>
                <a:stretch>
                  <a:fillRect/>
                </a:stretch>
              </p:blipFill>
              <p:spPr>
                <a:xfrm>
                  <a:off x="1883664" y="1987296"/>
                  <a:ext cx="1322832" cy="1322832"/>
                </a:xfrm>
                <a:prstGeom prst="rect">
                  <a:avLst/>
                </a:prstGeom>
                <a:noFill/>
                <a:ln w="9525">
                  <a:noFill/>
                </a:ln>
              </p:spPr>
            </p:pic>
            <p:sp>
              <p:nvSpPr>
                <p:cNvPr id="14347" name="Text Box 109"/>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24025" cy="554037"/>
          </a:xfrm>
          <a:prstGeom prst="rect">
            <a:avLst/>
          </a:prstGeom>
          <a:noFill/>
          <a:ln w="9525">
            <a:noFill/>
          </a:ln>
        </p:spPr>
        <p:txBody>
          <a:bodyPr wrap="none" lIns="91431" tIns="45715" rIns="91431" bIns="45715" anchor="t" anchorCtr="0">
            <a:spAutoFit/>
          </a:bodyPr>
          <a:p>
            <a:r>
              <a:rPr lang="zh-CN" altLang="en-US" sz="3000" dirty="0">
                <a:solidFill>
                  <a:schemeClr val="bg1"/>
                </a:solidFill>
                <a:latin typeface="Rockwell" panose="02060603020205020403" pitchFamily="18" charset="0"/>
                <a:ea typeface="微软雅黑" panose="020B0503020204020204" pitchFamily="34" charset="-122"/>
              </a:rPr>
              <a:t>教学设计</a:t>
            </a:r>
            <a:endParaRPr lang="zh-CN" altLang="en-US" sz="3000" dirty="0">
              <a:solidFill>
                <a:schemeClr val="bg1"/>
              </a:solidFill>
              <a:latin typeface="Rockwell" panose="02060603020205020403" pitchFamily="18" charset="0"/>
              <a:ea typeface="微软雅黑" panose="020B0503020204020204" pitchFamily="34" charset="-122"/>
            </a:endParaRPr>
          </a:p>
        </p:txBody>
      </p:sp>
      <p:sp>
        <p:nvSpPr>
          <p:cNvPr id="14350" name="TextBox 64"/>
          <p:cNvSpPr txBox="1"/>
          <p:nvPr/>
        </p:nvSpPr>
        <p:spPr>
          <a:xfrm>
            <a:off x="2878138" y="288925"/>
            <a:ext cx="1724025" cy="554038"/>
          </a:xfrm>
          <a:prstGeom prst="rect">
            <a:avLst/>
          </a:prstGeom>
          <a:noFill/>
          <a:ln w="9525">
            <a:noFill/>
          </a:ln>
        </p:spPr>
        <p:txBody>
          <a:bodyPr wrap="none" lIns="91431" tIns="45715" rIns="91431" bIns="45715" anchor="t" anchorCtr="0">
            <a:spAutoFit/>
          </a:bodyPr>
          <a:p>
            <a:r>
              <a:rPr lang="zh-CN" altLang="en-US" sz="3000" dirty="0">
                <a:latin typeface="Rockwell" panose="02060603020205020403" pitchFamily="18" charset="0"/>
                <a:ea typeface="微软雅黑" panose="020B0503020204020204" pitchFamily="34" charset="-122"/>
              </a:rPr>
              <a:t>教学实施</a:t>
            </a:r>
            <a:endParaRPr lang="zh-CN" altLang="en-US" sz="3000" dirty="0">
              <a:latin typeface="Rockwell" panose="02060603020205020403" pitchFamily="18" charset="0"/>
              <a:ea typeface="微软雅黑" panose="020B0503020204020204" pitchFamily="34" charset="-122"/>
            </a:endParaRPr>
          </a:p>
        </p:txBody>
      </p:sp>
      <p:sp>
        <p:nvSpPr>
          <p:cNvPr id="14351" name="TextBox 64"/>
          <p:cNvSpPr txBox="1"/>
          <p:nvPr/>
        </p:nvSpPr>
        <p:spPr>
          <a:xfrm>
            <a:off x="4875213" y="288925"/>
            <a:ext cx="1724025" cy="554038"/>
          </a:xfrm>
          <a:prstGeom prst="rect">
            <a:avLst/>
          </a:prstGeom>
          <a:noFill/>
          <a:ln w="9525">
            <a:noFill/>
          </a:ln>
        </p:spPr>
        <p:txBody>
          <a:bodyPr wrap="none" lIns="91431" tIns="45715" rIns="91431" bIns="45715" anchor="t" anchorCtr="0">
            <a:spAutoFit/>
          </a:bodyPr>
          <a:p>
            <a:r>
              <a:rPr lang="zh-CN" altLang="en-US" sz="3000" dirty="0">
                <a:latin typeface="Rockwell" panose="02060603020205020403" pitchFamily="18" charset="0"/>
                <a:ea typeface="微软雅黑" panose="020B0503020204020204" pitchFamily="34" charset="-122"/>
              </a:rPr>
              <a:t>教学评价</a:t>
            </a:r>
            <a:endParaRPr lang="zh-CN" altLang="en-US" sz="3000" dirty="0">
              <a:latin typeface="Rockwell" panose="02060603020205020403" pitchFamily="18" charset="0"/>
              <a:ea typeface="微软雅黑" panose="020B0503020204020204" pitchFamily="34" charset="-122"/>
            </a:endParaRPr>
          </a:p>
        </p:txBody>
      </p:sp>
      <p:sp>
        <p:nvSpPr>
          <p:cNvPr id="14352" name="TextBox 64"/>
          <p:cNvSpPr txBox="1"/>
          <p:nvPr/>
        </p:nvSpPr>
        <p:spPr>
          <a:xfrm>
            <a:off x="6819900"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教学反思</a:t>
            </a:r>
            <a:endParaRPr lang="zh-CN" altLang="en-US" sz="3000">
              <a:latin typeface="Rockwell" panose="02060603020205020403" pitchFamily="18" charset="0"/>
              <a:ea typeface="微软雅黑" panose="020B0503020204020204" pitchFamily="34" charset="-122"/>
            </a:endParaRPr>
          </a:p>
        </p:txBody>
      </p:sp>
      <p:sp>
        <p:nvSpPr>
          <p:cNvPr id="15" name="TextBox 64"/>
          <p:cNvSpPr txBox="1"/>
          <p:nvPr/>
        </p:nvSpPr>
        <p:spPr>
          <a:xfrm>
            <a:off x="9555163" y="261938"/>
            <a:ext cx="2085975" cy="552450"/>
          </a:xfrm>
          <a:prstGeom prst="rect">
            <a:avLst/>
          </a:prstGeom>
          <a:noFill/>
          <a:ln w="9525">
            <a:noFill/>
          </a:ln>
        </p:spPr>
        <p:txBody>
          <a:bodyPr wrap="none" lIns="91431" tIns="45715" rIns="91431" bIns="45715" anchor="t" anchorCtr="0">
            <a:spAutoFit/>
          </a:bodyPr>
          <a:p>
            <a:r>
              <a:rPr lang="en-US" altLang="zh-CN" sz="3000">
                <a:latin typeface="Rockwell" panose="02060603020205020403" pitchFamily="18" charset="0"/>
                <a:ea typeface="微软雅黑" panose="020B0503020204020204" pitchFamily="34" charset="-122"/>
              </a:rPr>
              <a:t>》</a:t>
            </a:r>
            <a:r>
              <a:rPr lang="zh-CN" altLang="en-US" sz="3000">
                <a:latin typeface="Rockwell" panose="02060603020205020403" pitchFamily="18" charset="0"/>
                <a:ea typeface="微软雅黑" panose="020B0503020204020204" pitchFamily="34" charset="-122"/>
              </a:rPr>
              <a:t>选题价值</a:t>
            </a:r>
            <a:endParaRPr lang="zh-CN" altLang="en-US" sz="3000">
              <a:latin typeface="Rockwell" panose="02060603020205020403" pitchFamily="18" charset="0"/>
              <a:ea typeface="微软雅黑" panose="020B0503020204020204" pitchFamily="34" charset="-122"/>
            </a:endParaRPr>
          </a:p>
        </p:txBody>
      </p:sp>
      <p:sp>
        <p:nvSpPr>
          <p:cNvPr id="954390" name="Shape 1161"/>
          <p:cNvSpPr/>
          <p:nvPr/>
        </p:nvSpPr>
        <p:spPr>
          <a:xfrm>
            <a:off x="6675438" y="1684338"/>
            <a:ext cx="3136900" cy="4854575"/>
          </a:xfrm>
          <a:prstGeom prst="roundRect">
            <a:avLst>
              <a:gd name="adj" fmla="val 6764"/>
            </a:avLst>
          </a:prstGeom>
          <a:solidFill>
            <a:srgbClr val="99CC00"/>
          </a:solidFill>
          <a:ln w="9525">
            <a:noFill/>
          </a:ln>
        </p:spPr>
        <p:txBody>
          <a:bodyPr lIns="0" tIns="0" rIns="0" bIns="0" anchor="ctr" anchorCtr="0"/>
          <a:p>
            <a:pPr algn="ctr" defTabSz="452755"/>
            <a:endParaRPr lang="zh-CN" altLang="en-US" sz="1800">
              <a:solidFill>
                <a:srgbClr val="000000"/>
              </a:solidFill>
              <a:latin typeface="Arial Unicode MS" panose="020B0604020202020204" pitchFamily="34" charset="-122"/>
              <a:ea typeface="宋体" panose="02010600030101010101" pitchFamily="2" charset="-122"/>
              <a:sym typeface="Arial Unicode MS" panose="020B0604020202020204" pitchFamily="34" charset="-122"/>
            </a:endParaRPr>
          </a:p>
        </p:txBody>
      </p:sp>
      <p:sp>
        <p:nvSpPr>
          <p:cNvPr id="954391" name="Shape 1162"/>
          <p:cNvSpPr/>
          <p:nvPr/>
        </p:nvSpPr>
        <p:spPr>
          <a:xfrm>
            <a:off x="6481763" y="2497138"/>
            <a:ext cx="3560762" cy="735012"/>
          </a:xfrm>
          <a:prstGeom prst="rect">
            <a:avLst/>
          </a:prstGeom>
          <a:solidFill>
            <a:srgbClr val="3A3947">
              <a:alpha val="79607"/>
            </a:srgbClr>
          </a:solidFill>
          <a:ln w="9525">
            <a:noFill/>
          </a:ln>
        </p:spPr>
        <p:txBody>
          <a:bodyPr lIns="0" tIns="0" rIns="0" bIns="0" anchor="ctr" anchorCtr="0"/>
          <a:p>
            <a:pPr algn="ctr" defTabSz="452755"/>
            <a:endParaRPr lang="zh-CN" altLang="en-US" sz="1800">
              <a:solidFill>
                <a:srgbClr val="000000"/>
              </a:solidFill>
              <a:latin typeface="Arial Unicode MS" panose="020B0604020202020204" pitchFamily="34" charset="-122"/>
              <a:ea typeface="宋体" panose="02010600030101010101" pitchFamily="2" charset="-122"/>
              <a:sym typeface="Arial Unicode MS" panose="020B0604020202020204" pitchFamily="34" charset="-122"/>
            </a:endParaRPr>
          </a:p>
        </p:txBody>
      </p:sp>
      <p:sp>
        <p:nvSpPr>
          <p:cNvPr id="954392" name="Shape 1163"/>
          <p:cNvSpPr/>
          <p:nvPr/>
        </p:nvSpPr>
        <p:spPr>
          <a:xfrm>
            <a:off x="7756525" y="1900238"/>
            <a:ext cx="412750" cy="438150"/>
          </a:xfrm>
          <a:prstGeom prst="rect">
            <a:avLst/>
          </a:prstGeom>
          <a:noFill/>
          <a:ln w="9525">
            <a:noFill/>
          </a:ln>
        </p:spPr>
        <p:txBody>
          <a:bodyPr wrap="square" lIns="27843" tIns="27843" rIns="27843" bIns="27843" anchor="ctr" anchorCtr="0">
            <a:spAutoFit/>
          </a:bodyPr>
          <a:p>
            <a:pPr defTabSz="452755"/>
            <a:r>
              <a:rPr lang="en-US" altLang="zh-CN" sz="2500" b="1">
                <a:solidFill>
                  <a:srgbClr val="FFFFFF"/>
                </a:solidFill>
                <a:latin typeface="方正中等线简体" pitchFamily="65" charset="-122"/>
                <a:ea typeface="宋体" panose="02010600030101010101" pitchFamily="2" charset="-122"/>
                <a:sym typeface="方正中等线简体" pitchFamily="65" charset="-122"/>
              </a:rPr>
              <a:t>02</a:t>
            </a:r>
            <a:endParaRPr lang="en-US" altLang="zh-CN" sz="2500" b="1">
              <a:solidFill>
                <a:srgbClr val="FFFFFF"/>
              </a:solidFill>
              <a:latin typeface="方正中等线简体" pitchFamily="65" charset="-122"/>
              <a:ea typeface="宋体" panose="02010600030101010101" pitchFamily="2" charset="-122"/>
              <a:sym typeface="方正中等线简体" pitchFamily="65" charset="-122"/>
            </a:endParaRPr>
          </a:p>
        </p:txBody>
      </p:sp>
      <p:sp>
        <p:nvSpPr>
          <p:cNvPr id="954393" name="Shape 1164"/>
          <p:cNvSpPr/>
          <p:nvPr/>
        </p:nvSpPr>
        <p:spPr>
          <a:xfrm>
            <a:off x="7035800" y="2454275"/>
            <a:ext cx="2044700" cy="793750"/>
          </a:xfrm>
          <a:prstGeom prst="rect">
            <a:avLst/>
          </a:prstGeom>
          <a:noFill/>
          <a:ln w="9525">
            <a:noFill/>
          </a:ln>
        </p:spPr>
        <p:txBody>
          <a:bodyPr wrap="square" lIns="27843" tIns="27843" rIns="27843" bIns="27843" anchor="ctr" anchorCtr="0">
            <a:spAutoFit/>
          </a:bodyPr>
          <a:p>
            <a:pPr defTabSz="452755"/>
            <a:r>
              <a:rPr lang="zh-CN" altLang="en-US">
                <a:solidFill>
                  <a:srgbClr val="FFFFFF"/>
                </a:solidFill>
                <a:latin typeface="Arial Unicode MS" panose="020B0604020202020204" pitchFamily="34" charset="-122"/>
                <a:ea typeface="宋体" panose="02010600030101010101" pitchFamily="2" charset="-122"/>
                <a:sym typeface="Arial Unicode MS" panose="020B0604020202020204" pitchFamily="34" charset="-122"/>
              </a:rPr>
              <a:t>“技”高为师，“艺”精为范</a:t>
            </a:r>
            <a:endParaRPr lang="zh-CN" altLang="en-US">
              <a:solidFill>
                <a:srgbClr val="FFFFFF"/>
              </a:solidFill>
              <a:latin typeface="Arial Unicode MS" panose="020B0604020202020204" pitchFamily="34" charset="-122"/>
              <a:ea typeface="宋体" panose="02010600030101010101" pitchFamily="2" charset="-122"/>
              <a:sym typeface="Arial Unicode MS" panose="020B0604020202020204" pitchFamily="34" charset="-122"/>
            </a:endParaRPr>
          </a:p>
        </p:txBody>
      </p:sp>
      <p:sp>
        <p:nvSpPr>
          <p:cNvPr id="954394" name="Shape 1166"/>
          <p:cNvSpPr/>
          <p:nvPr/>
        </p:nvSpPr>
        <p:spPr>
          <a:xfrm>
            <a:off x="1822450" y="1595438"/>
            <a:ext cx="3117850" cy="4943475"/>
          </a:xfrm>
          <a:prstGeom prst="roundRect">
            <a:avLst>
              <a:gd name="adj" fmla="val 6787"/>
            </a:avLst>
          </a:prstGeom>
          <a:solidFill>
            <a:srgbClr val="F23E5C"/>
          </a:solidFill>
          <a:ln w="9525">
            <a:noFill/>
          </a:ln>
        </p:spPr>
        <p:txBody>
          <a:bodyPr lIns="0" tIns="0" rIns="0" bIns="0" anchor="ctr" anchorCtr="0"/>
          <a:p>
            <a:pPr algn="ctr" defTabSz="452755"/>
            <a:endParaRPr lang="zh-CN" altLang="en-US" sz="1800">
              <a:solidFill>
                <a:srgbClr val="000000"/>
              </a:solidFill>
              <a:latin typeface="Arial Unicode MS" panose="020B0604020202020204" pitchFamily="34" charset="-122"/>
              <a:ea typeface="宋体" panose="02010600030101010101" pitchFamily="2" charset="-122"/>
              <a:sym typeface="Arial Unicode MS" panose="020B0604020202020204" pitchFamily="34" charset="-122"/>
            </a:endParaRPr>
          </a:p>
        </p:txBody>
      </p:sp>
      <p:sp>
        <p:nvSpPr>
          <p:cNvPr id="954395" name="Shape 1167"/>
          <p:cNvSpPr/>
          <p:nvPr/>
        </p:nvSpPr>
        <p:spPr>
          <a:xfrm>
            <a:off x="1346200" y="2514600"/>
            <a:ext cx="3876675" cy="673100"/>
          </a:xfrm>
          <a:prstGeom prst="rect">
            <a:avLst/>
          </a:prstGeom>
          <a:solidFill>
            <a:srgbClr val="3A3947">
              <a:alpha val="79607"/>
            </a:srgbClr>
          </a:solidFill>
          <a:ln w="9525">
            <a:noFill/>
          </a:ln>
        </p:spPr>
        <p:txBody>
          <a:bodyPr lIns="0" tIns="0" rIns="0" bIns="0" anchor="ctr" anchorCtr="0"/>
          <a:p>
            <a:pPr algn="ctr" defTabSz="452755"/>
            <a:endParaRPr lang="zh-CN" altLang="en-US" sz="1800">
              <a:solidFill>
                <a:srgbClr val="000000"/>
              </a:solidFill>
              <a:latin typeface="Arial Unicode MS" panose="020B0604020202020204" pitchFamily="34" charset="-122"/>
              <a:ea typeface="宋体" panose="02010600030101010101" pitchFamily="2" charset="-122"/>
              <a:sym typeface="Arial Unicode MS" panose="020B0604020202020204" pitchFamily="34" charset="-122"/>
            </a:endParaRPr>
          </a:p>
        </p:txBody>
      </p:sp>
      <p:sp>
        <p:nvSpPr>
          <p:cNvPr id="954398" name="Shape 1170"/>
          <p:cNvSpPr/>
          <p:nvPr/>
        </p:nvSpPr>
        <p:spPr>
          <a:xfrm>
            <a:off x="2374900" y="2484438"/>
            <a:ext cx="2008188" cy="792162"/>
          </a:xfrm>
          <a:prstGeom prst="rect">
            <a:avLst/>
          </a:prstGeom>
          <a:noFill/>
          <a:ln w="9525">
            <a:noFill/>
          </a:ln>
        </p:spPr>
        <p:txBody>
          <a:bodyPr lIns="27843" tIns="27843" rIns="27843" bIns="27843" anchor="ctr" anchorCtr="0">
            <a:spAutoFit/>
          </a:bodyPr>
          <a:p>
            <a:pPr defTabSz="452755"/>
            <a:r>
              <a:rPr lang="zh-CN" altLang="en-US">
                <a:solidFill>
                  <a:srgbClr val="FFFFFF"/>
                </a:solidFill>
                <a:latin typeface="Arial Unicode MS" panose="020B0604020202020204" pitchFamily="34" charset="-122"/>
                <a:ea typeface="宋体" panose="02010600030101010101" pitchFamily="2" charset="-122"/>
                <a:sym typeface="Arial Unicode MS" panose="020B0604020202020204" pitchFamily="34" charset="-122"/>
              </a:rPr>
              <a:t>从实践中来，到实践中去</a:t>
            </a:r>
            <a:endParaRPr lang="zh-CN" altLang="en-US">
              <a:solidFill>
                <a:srgbClr val="FFFFFF"/>
              </a:solidFill>
              <a:latin typeface="Arial Unicode MS" panose="020B0604020202020204" pitchFamily="34" charset="-122"/>
              <a:ea typeface="宋体" panose="02010600030101010101" pitchFamily="2" charset="-122"/>
              <a:sym typeface="Arial Unicode MS" panose="020B0604020202020204" pitchFamily="34" charset="-122"/>
            </a:endParaRPr>
          </a:p>
        </p:txBody>
      </p:sp>
      <p:sp>
        <p:nvSpPr>
          <p:cNvPr id="954400" name="Shape 1172"/>
          <p:cNvSpPr/>
          <p:nvPr/>
        </p:nvSpPr>
        <p:spPr>
          <a:xfrm>
            <a:off x="3175000" y="1878013"/>
            <a:ext cx="412750" cy="438150"/>
          </a:xfrm>
          <a:prstGeom prst="rect">
            <a:avLst/>
          </a:prstGeom>
          <a:noFill/>
          <a:ln w="9525">
            <a:noFill/>
          </a:ln>
        </p:spPr>
        <p:txBody>
          <a:bodyPr wrap="none" lIns="27843" tIns="27843" rIns="27843" bIns="27843" anchor="ctr" anchorCtr="0">
            <a:spAutoFit/>
          </a:bodyPr>
          <a:p>
            <a:pPr defTabSz="452755"/>
            <a:r>
              <a:rPr lang="en-US" altLang="zh-CN" sz="2500" b="1">
                <a:solidFill>
                  <a:srgbClr val="FFFFFF"/>
                </a:solidFill>
                <a:latin typeface="方正中等线简体" pitchFamily="65" charset="-122"/>
                <a:ea typeface="宋体" panose="02010600030101010101" pitchFamily="2" charset="-122"/>
                <a:sym typeface="方正中等线简体" pitchFamily="65" charset="-122"/>
              </a:rPr>
              <a:t>01</a:t>
            </a:r>
            <a:endParaRPr lang="en-US" altLang="zh-CN" sz="2500" b="1">
              <a:solidFill>
                <a:srgbClr val="FFFFFF"/>
              </a:solidFill>
              <a:latin typeface="方正中等线简体" pitchFamily="65" charset="-122"/>
              <a:ea typeface="宋体" panose="02010600030101010101" pitchFamily="2" charset="-122"/>
              <a:sym typeface="方正中等线简体" pitchFamily="65" charset="-122"/>
            </a:endParaRPr>
          </a:p>
        </p:txBody>
      </p:sp>
      <p:sp>
        <p:nvSpPr>
          <p:cNvPr id="954402" name="矩形 97"/>
          <p:cNvSpPr/>
          <p:nvPr/>
        </p:nvSpPr>
        <p:spPr>
          <a:xfrm>
            <a:off x="2025650" y="3271838"/>
            <a:ext cx="2705100" cy="3328987"/>
          </a:xfrm>
          <a:prstGeom prst="rect">
            <a:avLst/>
          </a:prstGeom>
          <a:noFill/>
          <a:ln w="9525">
            <a:noFill/>
          </a:ln>
        </p:spPr>
        <p:txBody>
          <a:bodyPr wrap="square" anchor="t" anchorCtr="0">
            <a:spAutoFit/>
          </a:bodyPr>
          <a:p>
            <a:pPr>
              <a:lnSpc>
                <a:spcPct val="130000"/>
              </a:lnSpc>
            </a:pPr>
            <a:r>
              <a:rPr lang="zh-CN" altLang="en-US" sz="1800" b="1">
                <a:solidFill>
                  <a:schemeClr val="bg1"/>
                </a:solidFill>
                <a:latin typeface="Rockwell" panose="02060603020205020403" pitchFamily="18" charset="0"/>
                <a:ea typeface="宋体" panose="02010600030101010101" pitchFamily="2" charset="-122"/>
              </a:rPr>
              <a:t>本课题选自教材的模块七任务16的内容，学生初步掌握三维立体图的操作方法，在此基础上升华学生的知识。本课题在引导学生初步掌握三维图形绘制的基础上，采用一体化教学——“三二一”教学模式。</a:t>
            </a:r>
            <a:endParaRPr lang="zh-CN" altLang="en-US" sz="1800" b="1">
              <a:solidFill>
                <a:schemeClr val="bg1"/>
              </a:solidFill>
              <a:latin typeface="Rockwell" panose="02060603020205020403" pitchFamily="18" charset="0"/>
              <a:ea typeface="宋体" panose="02010600030101010101" pitchFamily="2" charset="-122"/>
            </a:endParaRPr>
          </a:p>
        </p:txBody>
      </p:sp>
      <p:sp>
        <p:nvSpPr>
          <p:cNvPr id="954403" name="矩形 97"/>
          <p:cNvSpPr/>
          <p:nvPr/>
        </p:nvSpPr>
        <p:spPr>
          <a:xfrm>
            <a:off x="6956425" y="3497263"/>
            <a:ext cx="2466975" cy="2892425"/>
          </a:xfrm>
          <a:prstGeom prst="rect">
            <a:avLst/>
          </a:prstGeom>
          <a:noFill/>
          <a:ln w="9525">
            <a:noFill/>
          </a:ln>
        </p:spPr>
        <p:txBody>
          <a:bodyPr wrap="square" anchor="t" anchorCtr="0">
            <a:spAutoFit/>
          </a:bodyPr>
          <a:p>
            <a:pPr>
              <a:lnSpc>
                <a:spcPct val="130000"/>
              </a:lnSpc>
            </a:pPr>
            <a:r>
              <a:rPr lang="zh-CN" altLang="en-US" sz="2000" b="1">
                <a:solidFill>
                  <a:schemeClr val="bg1"/>
                </a:solidFill>
                <a:latin typeface="Rockwell" panose="02060603020205020403" pitchFamily="18" charset="0"/>
                <a:ea typeface="宋体" panose="02010600030101010101" pitchFamily="2" charset="-122"/>
              </a:rPr>
              <a:t>通过本课题的教学，学生能够获得根据给定教学模具进行测量并绘制零件图和使用计算机绘图软件绘制立体图的实际技能。</a:t>
            </a:r>
            <a:endParaRPr lang="zh-CN" altLang="en-US" sz="2000" b="1">
              <a:solidFill>
                <a:schemeClr val="bg1"/>
              </a:solidFill>
              <a:latin typeface="Rockwell" panose="02060603020205020403" pitchFamily="18" charset="0"/>
              <a:ea typeface="宋体" panose="02010600030101010101" pitchFamily="2" charset="-122"/>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1000"/>
                                        <p:tgtEl>
                                          <p:spTgt spid="15"/>
                                        </p:tgtEl>
                                      </p:cBhvr>
                                    </p:animEffect>
                                  </p:childTnLst>
                                </p:cTn>
                              </p:par>
                            </p:childTnLst>
                          </p:cTn>
                        </p:par>
                        <p:par>
                          <p:cTn id="18" fill="hold">
                            <p:stCondLst>
                              <p:cond delay="2799"/>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954394"/>
                                        </p:tgtEl>
                                        <p:attrNameLst>
                                          <p:attrName>style.visibility</p:attrName>
                                        </p:attrNameLst>
                                      </p:cBhvr>
                                      <p:to>
                                        <p:strVal val="visible"/>
                                      </p:to>
                                    </p:set>
                                    <p:anim calcmode="lin" valueType="num">
                                      <p:cBhvr>
                                        <p:cTn id="21" dur="500" fill="hold"/>
                                        <p:tgtEl>
                                          <p:spTgt spid="954394"/>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54394"/>
                                        </p:tgtEl>
                                        <p:attrNameLst>
                                          <p:attrName>ppt_y</p:attrName>
                                        </p:attrNameLst>
                                      </p:cBhvr>
                                      <p:tavLst>
                                        <p:tav tm="0">
                                          <p:val>
                                            <p:strVal val="#ppt_y"/>
                                          </p:val>
                                        </p:tav>
                                        <p:tav tm="100000">
                                          <p:val>
                                            <p:strVal val="#ppt_y"/>
                                          </p:val>
                                        </p:tav>
                                      </p:tavLst>
                                    </p:anim>
                                    <p:anim calcmode="lin" valueType="num">
                                      <p:cBhvr>
                                        <p:cTn id="23" dur="500" fill="hold"/>
                                        <p:tgtEl>
                                          <p:spTgt spid="954394"/>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54394"/>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54394"/>
                                        </p:tgtEl>
                                      </p:cBhvr>
                                    </p:animEffect>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954395"/>
                                        </p:tgtEl>
                                        <p:attrNameLst>
                                          <p:attrName>style.visibility</p:attrName>
                                        </p:attrNameLst>
                                      </p:cBhvr>
                                      <p:to>
                                        <p:strVal val="visible"/>
                                      </p:to>
                                    </p:set>
                                    <p:anim calcmode="lin" valueType="num">
                                      <p:cBhvr>
                                        <p:cTn id="28" dur="500" fill="hold"/>
                                        <p:tgtEl>
                                          <p:spTgt spid="954395"/>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954395"/>
                                        </p:tgtEl>
                                        <p:attrNameLst>
                                          <p:attrName>ppt_y</p:attrName>
                                        </p:attrNameLst>
                                      </p:cBhvr>
                                      <p:tavLst>
                                        <p:tav tm="0">
                                          <p:val>
                                            <p:strVal val="#ppt_y"/>
                                          </p:val>
                                        </p:tav>
                                        <p:tav tm="100000">
                                          <p:val>
                                            <p:strVal val="#ppt_y"/>
                                          </p:val>
                                        </p:tav>
                                      </p:tavLst>
                                    </p:anim>
                                    <p:anim calcmode="lin" valueType="num">
                                      <p:cBhvr>
                                        <p:cTn id="30" dur="500" fill="hold"/>
                                        <p:tgtEl>
                                          <p:spTgt spid="954395"/>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95439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954395"/>
                                        </p:tgtEl>
                                      </p:cBhvr>
                                    </p:animEffect>
                                  </p:childTnLst>
                                </p:cTn>
                              </p:par>
                              <p:par>
                                <p:cTn id="33" presetID="41" presetClass="entr" presetSubtype="0" fill="hold" grpId="0" nodeType="withEffect">
                                  <p:stCondLst>
                                    <p:cond delay="0"/>
                                  </p:stCondLst>
                                  <p:iterate type="lt">
                                    <p:tmPct val="10000"/>
                                  </p:iterate>
                                  <p:childTnLst>
                                    <p:set>
                                      <p:cBhvr>
                                        <p:cTn id="34" dur="1" fill="hold">
                                          <p:stCondLst>
                                            <p:cond delay="0"/>
                                          </p:stCondLst>
                                        </p:cTn>
                                        <p:tgtEl>
                                          <p:spTgt spid="954398"/>
                                        </p:tgtEl>
                                        <p:attrNameLst>
                                          <p:attrName>style.visibility</p:attrName>
                                        </p:attrNameLst>
                                      </p:cBhvr>
                                      <p:to>
                                        <p:strVal val="visible"/>
                                      </p:to>
                                    </p:set>
                                    <p:anim calcmode="lin" valueType="num">
                                      <p:cBhvr>
                                        <p:cTn id="35" dur="500" fill="hold"/>
                                        <p:tgtEl>
                                          <p:spTgt spid="954398"/>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954398"/>
                                        </p:tgtEl>
                                        <p:attrNameLst>
                                          <p:attrName>ppt_y</p:attrName>
                                        </p:attrNameLst>
                                      </p:cBhvr>
                                      <p:tavLst>
                                        <p:tav tm="0">
                                          <p:val>
                                            <p:strVal val="#ppt_y"/>
                                          </p:val>
                                        </p:tav>
                                        <p:tav tm="100000">
                                          <p:val>
                                            <p:strVal val="#ppt_y"/>
                                          </p:val>
                                        </p:tav>
                                      </p:tavLst>
                                    </p:anim>
                                    <p:anim calcmode="lin" valueType="num">
                                      <p:cBhvr>
                                        <p:cTn id="37" dur="500" fill="hold"/>
                                        <p:tgtEl>
                                          <p:spTgt spid="954398"/>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954398"/>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954398"/>
                                        </p:tgtEl>
                                      </p:cBhvr>
                                    </p:animEffect>
                                  </p:childTnLst>
                                </p:cTn>
                              </p:par>
                              <p:par>
                                <p:cTn id="40" presetID="41" presetClass="entr" presetSubtype="0" fill="hold" grpId="0" nodeType="withEffect">
                                  <p:stCondLst>
                                    <p:cond delay="0"/>
                                  </p:stCondLst>
                                  <p:iterate type="lt">
                                    <p:tmPct val="10000"/>
                                  </p:iterate>
                                  <p:childTnLst>
                                    <p:set>
                                      <p:cBhvr>
                                        <p:cTn id="41" dur="1" fill="hold">
                                          <p:stCondLst>
                                            <p:cond delay="0"/>
                                          </p:stCondLst>
                                        </p:cTn>
                                        <p:tgtEl>
                                          <p:spTgt spid="954400"/>
                                        </p:tgtEl>
                                        <p:attrNameLst>
                                          <p:attrName>style.visibility</p:attrName>
                                        </p:attrNameLst>
                                      </p:cBhvr>
                                      <p:to>
                                        <p:strVal val="visible"/>
                                      </p:to>
                                    </p:set>
                                    <p:anim calcmode="lin" valueType="num">
                                      <p:cBhvr>
                                        <p:cTn id="42" dur="500" fill="hold"/>
                                        <p:tgtEl>
                                          <p:spTgt spid="954400"/>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954400"/>
                                        </p:tgtEl>
                                        <p:attrNameLst>
                                          <p:attrName>ppt_y</p:attrName>
                                        </p:attrNameLst>
                                      </p:cBhvr>
                                      <p:tavLst>
                                        <p:tav tm="0">
                                          <p:val>
                                            <p:strVal val="#ppt_y"/>
                                          </p:val>
                                        </p:tav>
                                        <p:tav tm="100000">
                                          <p:val>
                                            <p:strVal val="#ppt_y"/>
                                          </p:val>
                                        </p:tav>
                                      </p:tavLst>
                                    </p:anim>
                                    <p:anim calcmode="lin" valueType="num">
                                      <p:cBhvr>
                                        <p:cTn id="44" dur="500" fill="hold"/>
                                        <p:tgtEl>
                                          <p:spTgt spid="954400"/>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954400"/>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954400"/>
                                        </p:tgtEl>
                                      </p:cBhvr>
                                    </p:animEffect>
                                  </p:childTnLst>
                                </p:cTn>
                              </p:par>
                            </p:childTnLst>
                          </p:cTn>
                        </p:par>
                        <p:par>
                          <p:cTn id="47" fill="hold">
                            <p:stCondLst>
                              <p:cond delay="3799"/>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954390"/>
                                        </p:tgtEl>
                                        <p:attrNameLst>
                                          <p:attrName>style.visibility</p:attrName>
                                        </p:attrNameLst>
                                      </p:cBhvr>
                                      <p:to>
                                        <p:strVal val="visible"/>
                                      </p:to>
                                    </p:set>
                                    <p:anim calcmode="lin" valueType="num">
                                      <p:cBhvr>
                                        <p:cTn id="50" dur="500" fill="hold"/>
                                        <p:tgtEl>
                                          <p:spTgt spid="954390"/>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954390"/>
                                        </p:tgtEl>
                                        <p:attrNameLst>
                                          <p:attrName>ppt_y</p:attrName>
                                        </p:attrNameLst>
                                      </p:cBhvr>
                                      <p:tavLst>
                                        <p:tav tm="0">
                                          <p:val>
                                            <p:strVal val="#ppt_y"/>
                                          </p:val>
                                        </p:tav>
                                        <p:tav tm="100000">
                                          <p:val>
                                            <p:strVal val="#ppt_y"/>
                                          </p:val>
                                        </p:tav>
                                      </p:tavLst>
                                    </p:anim>
                                    <p:anim calcmode="lin" valueType="num">
                                      <p:cBhvr>
                                        <p:cTn id="52" dur="500" fill="hold"/>
                                        <p:tgtEl>
                                          <p:spTgt spid="954390"/>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954390"/>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954390"/>
                                        </p:tgtEl>
                                      </p:cBhvr>
                                    </p:animEffect>
                                  </p:childTnLst>
                                </p:cTn>
                              </p:par>
                              <p:par>
                                <p:cTn id="55" presetID="41" presetClass="entr" presetSubtype="0" fill="hold" grpId="0" nodeType="withEffect">
                                  <p:stCondLst>
                                    <p:cond delay="0"/>
                                  </p:stCondLst>
                                  <p:iterate type="lt">
                                    <p:tmPct val="10000"/>
                                  </p:iterate>
                                  <p:childTnLst>
                                    <p:set>
                                      <p:cBhvr>
                                        <p:cTn id="56" dur="1" fill="hold">
                                          <p:stCondLst>
                                            <p:cond delay="0"/>
                                          </p:stCondLst>
                                        </p:cTn>
                                        <p:tgtEl>
                                          <p:spTgt spid="954391"/>
                                        </p:tgtEl>
                                        <p:attrNameLst>
                                          <p:attrName>style.visibility</p:attrName>
                                        </p:attrNameLst>
                                      </p:cBhvr>
                                      <p:to>
                                        <p:strVal val="visible"/>
                                      </p:to>
                                    </p:set>
                                    <p:anim calcmode="lin" valueType="num">
                                      <p:cBhvr>
                                        <p:cTn id="57" dur="500" fill="hold"/>
                                        <p:tgtEl>
                                          <p:spTgt spid="954391"/>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954391"/>
                                        </p:tgtEl>
                                        <p:attrNameLst>
                                          <p:attrName>ppt_y</p:attrName>
                                        </p:attrNameLst>
                                      </p:cBhvr>
                                      <p:tavLst>
                                        <p:tav tm="0">
                                          <p:val>
                                            <p:strVal val="#ppt_y"/>
                                          </p:val>
                                        </p:tav>
                                        <p:tav tm="100000">
                                          <p:val>
                                            <p:strVal val="#ppt_y"/>
                                          </p:val>
                                        </p:tav>
                                      </p:tavLst>
                                    </p:anim>
                                    <p:anim calcmode="lin" valueType="num">
                                      <p:cBhvr>
                                        <p:cTn id="59" dur="500" fill="hold"/>
                                        <p:tgtEl>
                                          <p:spTgt spid="954391"/>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954391"/>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954391"/>
                                        </p:tgtEl>
                                      </p:cBhvr>
                                    </p:animEffect>
                                  </p:childTnLst>
                                </p:cTn>
                              </p:par>
                              <p:par>
                                <p:cTn id="62" presetID="41" presetClass="entr" presetSubtype="0" fill="hold" grpId="0" nodeType="withEffect">
                                  <p:stCondLst>
                                    <p:cond delay="0"/>
                                  </p:stCondLst>
                                  <p:iterate type="lt">
                                    <p:tmPct val="10000"/>
                                  </p:iterate>
                                  <p:childTnLst>
                                    <p:set>
                                      <p:cBhvr>
                                        <p:cTn id="63" dur="1" fill="hold">
                                          <p:stCondLst>
                                            <p:cond delay="0"/>
                                          </p:stCondLst>
                                        </p:cTn>
                                        <p:tgtEl>
                                          <p:spTgt spid="954392"/>
                                        </p:tgtEl>
                                        <p:attrNameLst>
                                          <p:attrName>style.visibility</p:attrName>
                                        </p:attrNameLst>
                                      </p:cBhvr>
                                      <p:to>
                                        <p:strVal val="visible"/>
                                      </p:to>
                                    </p:set>
                                    <p:anim calcmode="lin" valueType="num">
                                      <p:cBhvr>
                                        <p:cTn id="64" dur="500" fill="hold"/>
                                        <p:tgtEl>
                                          <p:spTgt spid="954392"/>
                                        </p:tgtEl>
                                        <p:attrNameLst>
                                          <p:attrName>ppt_x</p:attrName>
                                        </p:attrNameLst>
                                      </p:cBhvr>
                                      <p:tavLst>
                                        <p:tav tm="0">
                                          <p:val>
                                            <p:strVal val="#ppt_x"/>
                                          </p:val>
                                        </p:tav>
                                        <p:tav tm="50000">
                                          <p:val>
                                            <p:strVal val="#ppt_x+.1"/>
                                          </p:val>
                                        </p:tav>
                                        <p:tav tm="100000">
                                          <p:val>
                                            <p:strVal val="#ppt_x"/>
                                          </p:val>
                                        </p:tav>
                                      </p:tavLst>
                                    </p:anim>
                                    <p:anim calcmode="lin" valueType="num">
                                      <p:cBhvr>
                                        <p:cTn id="65" dur="500" fill="hold"/>
                                        <p:tgtEl>
                                          <p:spTgt spid="954392"/>
                                        </p:tgtEl>
                                        <p:attrNameLst>
                                          <p:attrName>ppt_y</p:attrName>
                                        </p:attrNameLst>
                                      </p:cBhvr>
                                      <p:tavLst>
                                        <p:tav tm="0">
                                          <p:val>
                                            <p:strVal val="#ppt_y"/>
                                          </p:val>
                                        </p:tav>
                                        <p:tav tm="100000">
                                          <p:val>
                                            <p:strVal val="#ppt_y"/>
                                          </p:val>
                                        </p:tav>
                                      </p:tavLst>
                                    </p:anim>
                                    <p:anim calcmode="lin" valueType="num">
                                      <p:cBhvr>
                                        <p:cTn id="66" dur="500" fill="hold"/>
                                        <p:tgtEl>
                                          <p:spTgt spid="954392"/>
                                        </p:tgtEl>
                                        <p:attrNameLst>
                                          <p:attrName>ppt_h</p:attrName>
                                        </p:attrNameLst>
                                      </p:cBhvr>
                                      <p:tavLst>
                                        <p:tav tm="0">
                                          <p:val>
                                            <p:strVal val="#ppt_h/10"/>
                                          </p:val>
                                        </p:tav>
                                        <p:tav tm="50000">
                                          <p:val>
                                            <p:strVal val="#ppt_h+.01"/>
                                          </p:val>
                                        </p:tav>
                                        <p:tav tm="100000">
                                          <p:val>
                                            <p:strVal val="#ppt_h"/>
                                          </p:val>
                                        </p:tav>
                                      </p:tavLst>
                                    </p:anim>
                                    <p:anim calcmode="lin" valueType="num">
                                      <p:cBhvr>
                                        <p:cTn id="67" dur="500" fill="hold"/>
                                        <p:tgtEl>
                                          <p:spTgt spid="954392"/>
                                        </p:tgtEl>
                                        <p:attrNameLst>
                                          <p:attrName>ppt_w</p:attrName>
                                        </p:attrNameLst>
                                      </p:cBhvr>
                                      <p:tavLst>
                                        <p:tav tm="0">
                                          <p:val>
                                            <p:strVal val="#ppt_w/10"/>
                                          </p:val>
                                        </p:tav>
                                        <p:tav tm="50000">
                                          <p:val>
                                            <p:strVal val="#ppt_w+.01"/>
                                          </p:val>
                                        </p:tav>
                                        <p:tav tm="100000">
                                          <p:val>
                                            <p:strVal val="#ppt_w"/>
                                          </p:val>
                                        </p:tav>
                                      </p:tavLst>
                                    </p:anim>
                                    <p:animEffect transition="in" filter="fade">
                                      <p:cBhvr>
                                        <p:cTn id="68" dur="500" tmFilter="0,0; .5, 1; 1, 1"/>
                                        <p:tgtEl>
                                          <p:spTgt spid="954392"/>
                                        </p:tgtEl>
                                      </p:cBhvr>
                                    </p:animEffect>
                                  </p:childTnLst>
                                </p:cTn>
                              </p:par>
                              <p:par>
                                <p:cTn id="69" presetID="41" presetClass="entr" presetSubtype="0" fill="hold" grpId="0" nodeType="withEffect">
                                  <p:stCondLst>
                                    <p:cond delay="0"/>
                                  </p:stCondLst>
                                  <p:iterate type="lt">
                                    <p:tmPct val="10000"/>
                                  </p:iterate>
                                  <p:childTnLst>
                                    <p:set>
                                      <p:cBhvr>
                                        <p:cTn id="70" dur="1" fill="hold">
                                          <p:stCondLst>
                                            <p:cond delay="0"/>
                                          </p:stCondLst>
                                        </p:cTn>
                                        <p:tgtEl>
                                          <p:spTgt spid="954393"/>
                                        </p:tgtEl>
                                        <p:attrNameLst>
                                          <p:attrName>style.visibility</p:attrName>
                                        </p:attrNameLst>
                                      </p:cBhvr>
                                      <p:to>
                                        <p:strVal val="visible"/>
                                      </p:to>
                                    </p:set>
                                    <p:anim calcmode="lin" valueType="num">
                                      <p:cBhvr>
                                        <p:cTn id="71" dur="500" fill="hold"/>
                                        <p:tgtEl>
                                          <p:spTgt spid="954393"/>
                                        </p:tgtEl>
                                        <p:attrNameLst>
                                          <p:attrName>ppt_x</p:attrName>
                                        </p:attrNameLst>
                                      </p:cBhvr>
                                      <p:tavLst>
                                        <p:tav tm="0">
                                          <p:val>
                                            <p:strVal val="#ppt_x"/>
                                          </p:val>
                                        </p:tav>
                                        <p:tav tm="50000">
                                          <p:val>
                                            <p:strVal val="#ppt_x+.1"/>
                                          </p:val>
                                        </p:tav>
                                        <p:tav tm="100000">
                                          <p:val>
                                            <p:strVal val="#ppt_x"/>
                                          </p:val>
                                        </p:tav>
                                      </p:tavLst>
                                    </p:anim>
                                    <p:anim calcmode="lin" valueType="num">
                                      <p:cBhvr>
                                        <p:cTn id="72" dur="500" fill="hold"/>
                                        <p:tgtEl>
                                          <p:spTgt spid="954393"/>
                                        </p:tgtEl>
                                        <p:attrNameLst>
                                          <p:attrName>ppt_y</p:attrName>
                                        </p:attrNameLst>
                                      </p:cBhvr>
                                      <p:tavLst>
                                        <p:tav tm="0">
                                          <p:val>
                                            <p:strVal val="#ppt_y"/>
                                          </p:val>
                                        </p:tav>
                                        <p:tav tm="100000">
                                          <p:val>
                                            <p:strVal val="#ppt_y"/>
                                          </p:val>
                                        </p:tav>
                                      </p:tavLst>
                                    </p:anim>
                                    <p:anim calcmode="lin" valueType="num">
                                      <p:cBhvr>
                                        <p:cTn id="73" dur="500" fill="hold"/>
                                        <p:tgtEl>
                                          <p:spTgt spid="954393"/>
                                        </p:tgtEl>
                                        <p:attrNameLst>
                                          <p:attrName>ppt_h</p:attrName>
                                        </p:attrNameLst>
                                      </p:cBhvr>
                                      <p:tavLst>
                                        <p:tav tm="0">
                                          <p:val>
                                            <p:strVal val="#ppt_h/10"/>
                                          </p:val>
                                        </p:tav>
                                        <p:tav tm="50000">
                                          <p:val>
                                            <p:strVal val="#ppt_h+.01"/>
                                          </p:val>
                                        </p:tav>
                                        <p:tav tm="100000">
                                          <p:val>
                                            <p:strVal val="#ppt_h"/>
                                          </p:val>
                                        </p:tav>
                                      </p:tavLst>
                                    </p:anim>
                                    <p:anim calcmode="lin" valueType="num">
                                      <p:cBhvr>
                                        <p:cTn id="74" dur="500" fill="hold"/>
                                        <p:tgtEl>
                                          <p:spTgt spid="954393"/>
                                        </p:tgtEl>
                                        <p:attrNameLst>
                                          <p:attrName>ppt_w</p:attrName>
                                        </p:attrNameLst>
                                      </p:cBhvr>
                                      <p:tavLst>
                                        <p:tav tm="0">
                                          <p:val>
                                            <p:strVal val="#ppt_w/10"/>
                                          </p:val>
                                        </p:tav>
                                        <p:tav tm="50000">
                                          <p:val>
                                            <p:strVal val="#ppt_w+.01"/>
                                          </p:val>
                                        </p:tav>
                                        <p:tav tm="100000">
                                          <p:val>
                                            <p:strVal val="#ppt_w"/>
                                          </p:val>
                                        </p:tav>
                                      </p:tavLst>
                                    </p:anim>
                                    <p:animEffect transition="in" filter="fade">
                                      <p:cBhvr>
                                        <p:cTn id="75" dur="500" tmFilter="0,0; .5, 1; 1, 1"/>
                                        <p:tgtEl>
                                          <p:spTgt spid="954393"/>
                                        </p:tgtEl>
                                      </p:cBhvr>
                                    </p:animEffect>
                                  </p:childTnLst>
                                </p:cTn>
                              </p:par>
                            </p:childTnLst>
                          </p:cTn>
                        </p:par>
                        <p:par>
                          <p:cTn id="76" fill="hold">
                            <p:stCondLst>
                              <p:cond delay="4899"/>
                            </p:stCondLst>
                            <p:childTnLst>
                              <p:par>
                                <p:cTn id="77" presetID="42" presetClass="entr" presetSubtype="0" fill="hold" grpId="0" nodeType="afterEffect">
                                  <p:stCondLst>
                                    <p:cond delay="0"/>
                                  </p:stCondLst>
                                  <p:childTnLst>
                                    <p:set>
                                      <p:cBhvr>
                                        <p:cTn id="78" dur="1" fill="hold">
                                          <p:stCondLst>
                                            <p:cond delay="0"/>
                                          </p:stCondLst>
                                        </p:cTn>
                                        <p:tgtEl>
                                          <p:spTgt spid="954402"/>
                                        </p:tgtEl>
                                        <p:attrNameLst>
                                          <p:attrName>style.visibility</p:attrName>
                                        </p:attrNameLst>
                                      </p:cBhvr>
                                      <p:to>
                                        <p:strVal val="visible"/>
                                      </p:to>
                                    </p:set>
                                    <p:animEffect transition="in" filter="fade">
                                      <p:cBhvr>
                                        <p:cTn id="79" dur="1000"/>
                                        <p:tgtEl>
                                          <p:spTgt spid="954402"/>
                                        </p:tgtEl>
                                      </p:cBhvr>
                                    </p:animEffect>
                                    <p:anim calcmode="lin" valueType="num">
                                      <p:cBhvr>
                                        <p:cTn id="80" dur="1000" fill="hold"/>
                                        <p:tgtEl>
                                          <p:spTgt spid="954402"/>
                                        </p:tgtEl>
                                        <p:attrNameLst>
                                          <p:attrName>ppt_x</p:attrName>
                                        </p:attrNameLst>
                                      </p:cBhvr>
                                      <p:tavLst>
                                        <p:tav tm="0">
                                          <p:val>
                                            <p:strVal val="#ppt_x"/>
                                          </p:val>
                                        </p:tav>
                                        <p:tav tm="100000">
                                          <p:val>
                                            <p:strVal val="#ppt_x"/>
                                          </p:val>
                                        </p:tav>
                                      </p:tavLst>
                                    </p:anim>
                                    <p:anim calcmode="lin" valueType="num">
                                      <p:cBhvr>
                                        <p:cTn id="81" dur="1000" fill="hold"/>
                                        <p:tgtEl>
                                          <p:spTgt spid="954402"/>
                                        </p:tgtEl>
                                        <p:attrNameLst>
                                          <p:attrName>ppt_y</p:attrName>
                                        </p:attrNameLst>
                                      </p:cBhvr>
                                      <p:tavLst>
                                        <p:tav tm="0">
                                          <p:val>
                                            <p:strVal val="#ppt_y+.1"/>
                                          </p:val>
                                        </p:tav>
                                        <p:tav tm="100000">
                                          <p:val>
                                            <p:strVal val="#ppt_y"/>
                                          </p:val>
                                        </p:tav>
                                      </p:tavLst>
                                    </p:anim>
                                  </p:childTnLst>
                                </p:cTn>
                              </p:par>
                            </p:childTnLst>
                          </p:cTn>
                        </p:par>
                        <p:par>
                          <p:cTn id="82" fill="hold">
                            <p:stCondLst>
                              <p:cond delay="5899"/>
                            </p:stCondLst>
                            <p:childTnLst>
                              <p:par>
                                <p:cTn id="83" presetID="42" presetClass="entr" presetSubtype="0" fill="hold" grpId="0" nodeType="afterEffect">
                                  <p:stCondLst>
                                    <p:cond delay="0"/>
                                  </p:stCondLst>
                                  <p:childTnLst>
                                    <p:set>
                                      <p:cBhvr>
                                        <p:cTn id="84" dur="1" fill="hold">
                                          <p:stCondLst>
                                            <p:cond delay="0"/>
                                          </p:stCondLst>
                                        </p:cTn>
                                        <p:tgtEl>
                                          <p:spTgt spid="954403"/>
                                        </p:tgtEl>
                                        <p:attrNameLst>
                                          <p:attrName>style.visibility</p:attrName>
                                        </p:attrNameLst>
                                      </p:cBhvr>
                                      <p:to>
                                        <p:strVal val="visible"/>
                                      </p:to>
                                    </p:set>
                                    <p:animEffect transition="in" filter="fade">
                                      <p:cBhvr>
                                        <p:cTn id="85" dur="1000"/>
                                        <p:tgtEl>
                                          <p:spTgt spid="954403"/>
                                        </p:tgtEl>
                                      </p:cBhvr>
                                    </p:animEffect>
                                    <p:anim calcmode="lin" valueType="num">
                                      <p:cBhvr>
                                        <p:cTn id="86" dur="1000" fill="hold"/>
                                        <p:tgtEl>
                                          <p:spTgt spid="954403"/>
                                        </p:tgtEl>
                                        <p:attrNameLst>
                                          <p:attrName>ppt_x</p:attrName>
                                        </p:attrNameLst>
                                      </p:cBhvr>
                                      <p:tavLst>
                                        <p:tav tm="0">
                                          <p:val>
                                            <p:strVal val="#ppt_x"/>
                                          </p:val>
                                        </p:tav>
                                        <p:tav tm="100000">
                                          <p:val>
                                            <p:strVal val="#ppt_x"/>
                                          </p:val>
                                        </p:tav>
                                      </p:tavLst>
                                    </p:anim>
                                    <p:anim calcmode="lin" valueType="num">
                                      <p:cBhvr>
                                        <p:cTn id="87" dur="1000" fill="hold"/>
                                        <p:tgtEl>
                                          <p:spTgt spid="9544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15" grpId="0"/>
      <p:bldP spid="954390" grpId="0" animBg="1"/>
      <p:bldP spid="954391" grpId="0" animBg="1"/>
      <p:bldP spid="954392" grpId="0"/>
      <p:bldP spid="954393" grpId="0"/>
      <p:bldP spid="954394" grpId="0" animBg="1"/>
      <p:bldP spid="954395" grpId="0" animBg="1"/>
      <p:bldP spid="954398" grpId="0"/>
      <p:bldP spid="954400" grpId="0"/>
      <p:bldP spid="954402" grpId="0"/>
      <p:bldP spid="95440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5" name="矩形 16"/>
          <p:cNvPicPr/>
          <p:nvPr/>
        </p:nvPicPr>
        <p:blipFill>
          <a:blip r:embed="rId1"/>
          <a:stretch>
            <a:fillRect/>
          </a:stretch>
        </p:blipFill>
        <p:spPr>
          <a:xfrm>
            <a:off x="844550" y="234950"/>
            <a:ext cx="1943100" cy="669925"/>
          </a:xfrm>
          <a:prstGeom prst="rect">
            <a:avLst/>
          </a:prstGeom>
          <a:noFill/>
          <a:ln w="9525">
            <a:noFill/>
          </a:ln>
        </p:spPr>
      </p:pic>
      <p:pic>
        <p:nvPicPr>
          <p:cNvPr id="16386" name="矩形 15"/>
          <p:cNvPicPr/>
          <p:nvPr/>
        </p:nvPicPr>
        <p:blipFill>
          <a:blip r:embed="rId2"/>
          <a:stretch>
            <a:fillRect/>
          </a:stretch>
        </p:blipFill>
        <p:spPr>
          <a:xfrm>
            <a:off x="2787650" y="234950"/>
            <a:ext cx="1944688" cy="665163"/>
          </a:xfrm>
          <a:prstGeom prst="rect">
            <a:avLst/>
          </a:prstGeom>
          <a:noFill/>
          <a:ln w="9525">
            <a:noFill/>
          </a:ln>
        </p:spPr>
      </p:pic>
      <p:pic>
        <p:nvPicPr>
          <p:cNvPr id="16387" name="矩形 14"/>
          <p:cNvPicPr/>
          <p:nvPr/>
        </p:nvPicPr>
        <p:blipFill>
          <a:blip r:embed="rId3"/>
          <a:stretch>
            <a:fillRect/>
          </a:stretch>
        </p:blipFill>
        <p:spPr>
          <a:xfrm>
            <a:off x="4732338" y="234950"/>
            <a:ext cx="1943100" cy="669925"/>
          </a:xfrm>
          <a:prstGeom prst="rect">
            <a:avLst/>
          </a:prstGeom>
          <a:noFill/>
          <a:ln w="9525">
            <a:noFill/>
          </a:ln>
        </p:spPr>
      </p:pic>
      <p:pic>
        <p:nvPicPr>
          <p:cNvPr id="16388" name="矩形 13"/>
          <p:cNvPicPr/>
          <p:nvPr/>
        </p:nvPicPr>
        <p:blipFill>
          <a:blip r:embed="rId4"/>
          <a:stretch>
            <a:fillRect/>
          </a:stretch>
        </p:blipFill>
        <p:spPr>
          <a:xfrm>
            <a:off x="6675438" y="236538"/>
            <a:ext cx="1944687" cy="669925"/>
          </a:xfrm>
          <a:prstGeom prst="rect">
            <a:avLst/>
          </a:prstGeom>
          <a:noFill/>
          <a:ln w="9525">
            <a:noFill/>
          </a:ln>
        </p:spPr>
      </p:pic>
      <p:cxnSp>
        <p:nvCxnSpPr>
          <p:cNvPr id="16389"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16390" name="组合 90"/>
          <p:cNvGrpSpPr/>
          <p:nvPr/>
        </p:nvGrpSpPr>
        <p:grpSpPr>
          <a:xfrm>
            <a:off x="304800" y="333375"/>
            <a:ext cx="466725" cy="468313"/>
            <a:chOff x="1192404" y="608225"/>
            <a:chExt cx="1755828" cy="1759616"/>
          </a:xfrm>
        </p:grpSpPr>
        <p:grpSp>
          <p:nvGrpSpPr>
            <p:cNvPr id="16391"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16393" name="任意多边形 83"/>
              <p:cNvGrpSpPr/>
              <p:nvPr/>
            </p:nvGrpSpPr>
            <p:grpSpPr>
              <a:xfrm>
                <a:off x="6397313" y="2490687"/>
                <a:ext cx="2505748" cy="2500354"/>
                <a:chOff x="1883664" y="1987296"/>
                <a:chExt cx="1322832" cy="1322832"/>
              </a:xfrm>
            </p:grpSpPr>
            <p:pic>
              <p:nvPicPr>
                <p:cNvPr id="16394" name="任意多边形 83"/>
                <p:cNvPicPr/>
                <p:nvPr/>
              </p:nvPicPr>
              <p:blipFill>
                <a:blip r:embed="rId5"/>
                <a:stretch>
                  <a:fillRect/>
                </a:stretch>
              </p:blipFill>
              <p:spPr>
                <a:xfrm>
                  <a:off x="1883664" y="1987296"/>
                  <a:ext cx="1322832" cy="1322832"/>
                </a:xfrm>
                <a:prstGeom prst="rect">
                  <a:avLst/>
                </a:prstGeom>
                <a:noFill/>
                <a:ln w="9525">
                  <a:noFill/>
                </a:ln>
              </p:spPr>
            </p:pic>
            <p:sp>
              <p:nvSpPr>
                <p:cNvPr id="16395" name="Text Box 109"/>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24025" cy="554037"/>
          </a:xfrm>
          <a:prstGeom prst="rect">
            <a:avLst/>
          </a:prstGeom>
          <a:noFill/>
          <a:ln w="9525">
            <a:noFill/>
          </a:ln>
        </p:spPr>
        <p:txBody>
          <a:bodyPr wrap="none" lIns="91431" tIns="45715" rIns="91431" bIns="45715" anchor="t" anchorCtr="0">
            <a:spAutoFit/>
          </a:bodyPr>
          <a:p>
            <a:r>
              <a:rPr lang="zh-CN" altLang="en-US" sz="3000" dirty="0">
                <a:solidFill>
                  <a:schemeClr val="bg1"/>
                </a:solidFill>
                <a:latin typeface="Rockwell" panose="02060603020205020403" pitchFamily="18" charset="0"/>
                <a:ea typeface="微软雅黑" panose="020B0503020204020204" pitchFamily="34" charset="-122"/>
              </a:rPr>
              <a:t>教学设计</a:t>
            </a:r>
            <a:endParaRPr lang="zh-CN" altLang="en-US" sz="3000" dirty="0">
              <a:solidFill>
                <a:schemeClr val="bg1"/>
              </a:solidFill>
              <a:latin typeface="Rockwell" panose="02060603020205020403" pitchFamily="18" charset="0"/>
              <a:ea typeface="微软雅黑" panose="020B0503020204020204" pitchFamily="34" charset="-122"/>
            </a:endParaRPr>
          </a:p>
        </p:txBody>
      </p:sp>
      <p:sp>
        <p:nvSpPr>
          <p:cNvPr id="16398" name="TextBox 64"/>
          <p:cNvSpPr txBox="1"/>
          <p:nvPr/>
        </p:nvSpPr>
        <p:spPr>
          <a:xfrm>
            <a:off x="2878138" y="288925"/>
            <a:ext cx="1724025" cy="554038"/>
          </a:xfrm>
          <a:prstGeom prst="rect">
            <a:avLst/>
          </a:prstGeom>
          <a:noFill/>
          <a:ln w="9525">
            <a:noFill/>
          </a:ln>
        </p:spPr>
        <p:txBody>
          <a:bodyPr wrap="none" lIns="91431" tIns="45715" rIns="91431" bIns="45715" anchor="t" anchorCtr="0">
            <a:spAutoFit/>
          </a:bodyPr>
          <a:p>
            <a:r>
              <a:rPr lang="zh-CN" altLang="en-US" sz="3000" dirty="0">
                <a:latin typeface="Rockwell" panose="02060603020205020403" pitchFamily="18" charset="0"/>
                <a:ea typeface="微软雅黑" panose="020B0503020204020204" pitchFamily="34" charset="-122"/>
              </a:rPr>
              <a:t>教学实施</a:t>
            </a:r>
            <a:endParaRPr lang="zh-CN" altLang="en-US" sz="3000" dirty="0">
              <a:latin typeface="Rockwell" panose="02060603020205020403" pitchFamily="18" charset="0"/>
              <a:ea typeface="微软雅黑" panose="020B0503020204020204" pitchFamily="34" charset="-122"/>
            </a:endParaRPr>
          </a:p>
        </p:txBody>
      </p:sp>
      <p:sp>
        <p:nvSpPr>
          <p:cNvPr id="16399" name="TextBox 64"/>
          <p:cNvSpPr txBox="1"/>
          <p:nvPr/>
        </p:nvSpPr>
        <p:spPr>
          <a:xfrm>
            <a:off x="4875213" y="288925"/>
            <a:ext cx="1724025" cy="554038"/>
          </a:xfrm>
          <a:prstGeom prst="rect">
            <a:avLst/>
          </a:prstGeom>
          <a:noFill/>
          <a:ln w="9525">
            <a:noFill/>
          </a:ln>
        </p:spPr>
        <p:txBody>
          <a:bodyPr wrap="none" lIns="91431" tIns="45715" rIns="91431" bIns="45715" anchor="t" anchorCtr="0">
            <a:spAutoFit/>
          </a:bodyPr>
          <a:p>
            <a:r>
              <a:rPr lang="zh-CN" altLang="en-US" sz="3000" dirty="0">
                <a:latin typeface="Rockwell" panose="02060603020205020403" pitchFamily="18" charset="0"/>
                <a:ea typeface="微软雅黑" panose="020B0503020204020204" pitchFamily="34" charset="-122"/>
              </a:rPr>
              <a:t>教学评价</a:t>
            </a:r>
            <a:endParaRPr lang="zh-CN" altLang="en-US" sz="3000" dirty="0">
              <a:latin typeface="Rockwell" panose="02060603020205020403" pitchFamily="18" charset="0"/>
              <a:ea typeface="微软雅黑" panose="020B0503020204020204" pitchFamily="34" charset="-122"/>
            </a:endParaRPr>
          </a:p>
        </p:txBody>
      </p:sp>
      <p:sp>
        <p:nvSpPr>
          <p:cNvPr id="16400" name="TextBox 64"/>
          <p:cNvSpPr txBox="1"/>
          <p:nvPr/>
        </p:nvSpPr>
        <p:spPr>
          <a:xfrm>
            <a:off x="6819900"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教学反思</a:t>
            </a:r>
            <a:endParaRPr lang="zh-CN" altLang="en-US" sz="3000">
              <a:latin typeface="Rockwell" panose="02060603020205020403" pitchFamily="18" charset="0"/>
              <a:ea typeface="微软雅黑" panose="020B0503020204020204" pitchFamily="34" charset="-122"/>
            </a:endParaRPr>
          </a:p>
        </p:txBody>
      </p:sp>
      <p:sp>
        <p:nvSpPr>
          <p:cNvPr id="15" name="TextBox 64"/>
          <p:cNvSpPr txBox="1"/>
          <p:nvPr/>
        </p:nvSpPr>
        <p:spPr>
          <a:xfrm>
            <a:off x="9555163" y="261938"/>
            <a:ext cx="2085975" cy="552450"/>
          </a:xfrm>
          <a:prstGeom prst="rect">
            <a:avLst/>
          </a:prstGeom>
          <a:noFill/>
          <a:ln w="9525">
            <a:noFill/>
          </a:ln>
        </p:spPr>
        <p:txBody>
          <a:bodyPr wrap="none" lIns="91431" tIns="45715" rIns="91431" bIns="45715" anchor="t" anchorCtr="0">
            <a:spAutoFit/>
          </a:bodyPr>
          <a:p>
            <a:r>
              <a:rPr lang="en-US" altLang="zh-CN" sz="3000">
                <a:latin typeface="Rockwell" panose="02060603020205020403" pitchFamily="18" charset="0"/>
                <a:ea typeface="微软雅黑" panose="020B0503020204020204" pitchFamily="34" charset="-122"/>
              </a:rPr>
              <a:t>》</a:t>
            </a:r>
            <a:r>
              <a:rPr lang="zh-CN" altLang="en-US" sz="3000">
                <a:latin typeface="Rockwell" panose="02060603020205020403" pitchFamily="18" charset="0"/>
                <a:ea typeface="微软雅黑" panose="020B0503020204020204" pitchFamily="34" charset="-122"/>
              </a:rPr>
              <a:t>选题价值</a:t>
            </a:r>
            <a:endParaRPr lang="zh-CN" altLang="en-US" sz="3000">
              <a:latin typeface="Rockwell" panose="02060603020205020403" pitchFamily="18" charset="0"/>
              <a:ea typeface="微软雅黑" panose="020B0503020204020204" pitchFamily="34" charset="-122"/>
            </a:endParaRPr>
          </a:p>
        </p:txBody>
      </p:sp>
      <p:pic>
        <p:nvPicPr>
          <p:cNvPr id="7" name="图片 7"/>
          <p:cNvPicPr>
            <a:picLocks noChangeAspect="1"/>
          </p:cNvPicPr>
          <p:nvPr/>
        </p:nvPicPr>
        <p:blipFill>
          <a:blip r:embed="rId6"/>
          <a:stretch>
            <a:fillRect/>
          </a:stretch>
        </p:blipFill>
        <p:spPr>
          <a:xfrm>
            <a:off x="1995488" y="1989138"/>
            <a:ext cx="7688262" cy="3036887"/>
          </a:xfrm>
          <a:prstGeom prst="rect">
            <a:avLst/>
          </a:prstGeom>
          <a:noFill/>
          <a:ln w="9525">
            <a:noFill/>
          </a:ln>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1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3" name="矩形 16"/>
          <p:cNvPicPr/>
          <p:nvPr/>
        </p:nvPicPr>
        <p:blipFill>
          <a:blip r:embed="rId1"/>
          <a:stretch>
            <a:fillRect/>
          </a:stretch>
        </p:blipFill>
        <p:spPr>
          <a:xfrm>
            <a:off x="844550" y="234950"/>
            <a:ext cx="1943100" cy="669925"/>
          </a:xfrm>
          <a:prstGeom prst="rect">
            <a:avLst/>
          </a:prstGeom>
          <a:noFill/>
          <a:ln w="9525">
            <a:noFill/>
          </a:ln>
        </p:spPr>
      </p:pic>
      <p:pic>
        <p:nvPicPr>
          <p:cNvPr id="18434" name="矩形 15"/>
          <p:cNvPicPr/>
          <p:nvPr/>
        </p:nvPicPr>
        <p:blipFill>
          <a:blip r:embed="rId2"/>
          <a:stretch>
            <a:fillRect/>
          </a:stretch>
        </p:blipFill>
        <p:spPr>
          <a:xfrm>
            <a:off x="2787650" y="234950"/>
            <a:ext cx="1944688" cy="665163"/>
          </a:xfrm>
          <a:prstGeom prst="rect">
            <a:avLst/>
          </a:prstGeom>
          <a:noFill/>
          <a:ln w="9525">
            <a:noFill/>
          </a:ln>
        </p:spPr>
      </p:pic>
      <p:pic>
        <p:nvPicPr>
          <p:cNvPr id="18435" name="矩形 14"/>
          <p:cNvPicPr/>
          <p:nvPr/>
        </p:nvPicPr>
        <p:blipFill>
          <a:blip r:embed="rId3"/>
          <a:stretch>
            <a:fillRect/>
          </a:stretch>
        </p:blipFill>
        <p:spPr>
          <a:xfrm>
            <a:off x="4732338" y="234950"/>
            <a:ext cx="1943100" cy="669925"/>
          </a:xfrm>
          <a:prstGeom prst="rect">
            <a:avLst/>
          </a:prstGeom>
          <a:noFill/>
          <a:ln w="9525">
            <a:noFill/>
          </a:ln>
        </p:spPr>
      </p:pic>
      <p:pic>
        <p:nvPicPr>
          <p:cNvPr id="18436" name="矩形 13"/>
          <p:cNvPicPr/>
          <p:nvPr/>
        </p:nvPicPr>
        <p:blipFill>
          <a:blip r:embed="rId4"/>
          <a:stretch>
            <a:fillRect/>
          </a:stretch>
        </p:blipFill>
        <p:spPr>
          <a:xfrm>
            <a:off x="6675438" y="236538"/>
            <a:ext cx="1944687" cy="669925"/>
          </a:xfrm>
          <a:prstGeom prst="rect">
            <a:avLst/>
          </a:prstGeom>
          <a:noFill/>
          <a:ln w="9525">
            <a:noFill/>
          </a:ln>
        </p:spPr>
      </p:pic>
      <p:cxnSp>
        <p:nvCxnSpPr>
          <p:cNvPr id="18437"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18438" name="组合 90"/>
          <p:cNvGrpSpPr/>
          <p:nvPr/>
        </p:nvGrpSpPr>
        <p:grpSpPr>
          <a:xfrm>
            <a:off x="304800" y="333375"/>
            <a:ext cx="466725" cy="468313"/>
            <a:chOff x="1192404" y="608225"/>
            <a:chExt cx="1755828" cy="1759616"/>
          </a:xfrm>
        </p:grpSpPr>
        <p:grpSp>
          <p:nvGrpSpPr>
            <p:cNvPr id="18439"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18441" name="任意多边形 83"/>
              <p:cNvGrpSpPr/>
              <p:nvPr/>
            </p:nvGrpSpPr>
            <p:grpSpPr>
              <a:xfrm>
                <a:off x="6397313" y="2490687"/>
                <a:ext cx="2505748" cy="2500354"/>
                <a:chOff x="1883664" y="1987296"/>
                <a:chExt cx="1322832" cy="1322832"/>
              </a:xfrm>
            </p:grpSpPr>
            <p:pic>
              <p:nvPicPr>
                <p:cNvPr id="18442" name="任意多边形 83"/>
                <p:cNvPicPr/>
                <p:nvPr/>
              </p:nvPicPr>
              <p:blipFill>
                <a:blip r:embed="rId5"/>
                <a:stretch>
                  <a:fillRect/>
                </a:stretch>
              </p:blipFill>
              <p:spPr>
                <a:xfrm>
                  <a:off x="1883664" y="1987296"/>
                  <a:ext cx="1322832" cy="1322832"/>
                </a:xfrm>
                <a:prstGeom prst="rect">
                  <a:avLst/>
                </a:prstGeom>
                <a:noFill/>
                <a:ln w="9525">
                  <a:noFill/>
                </a:ln>
              </p:spPr>
            </p:pic>
            <p:sp>
              <p:nvSpPr>
                <p:cNvPr id="18443" name="Text Box 109"/>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24025" cy="554037"/>
          </a:xfrm>
          <a:prstGeom prst="rect">
            <a:avLst/>
          </a:prstGeom>
          <a:noFill/>
          <a:ln w="9525">
            <a:noFill/>
          </a:ln>
        </p:spPr>
        <p:txBody>
          <a:bodyPr wrap="none" lIns="91431" tIns="45715" rIns="91431" bIns="45715" anchor="t" anchorCtr="0">
            <a:spAutoFit/>
          </a:bodyPr>
          <a:p>
            <a:r>
              <a:rPr lang="zh-CN" altLang="en-US" sz="3000" dirty="0">
                <a:solidFill>
                  <a:schemeClr val="bg1"/>
                </a:solidFill>
                <a:latin typeface="Rockwell" panose="02060603020205020403" pitchFamily="18" charset="0"/>
                <a:ea typeface="微软雅黑" panose="020B0503020204020204" pitchFamily="34" charset="-122"/>
              </a:rPr>
              <a:t>教学设计</a:t>
            </a:r>
            <a:endParaRPr lang="zh-CN" altLang="en-US" sz="3000" dirty="0">
              <a:solidFill>
                <a:schemeClr val="bg1"/>
              </a:solidFill>
              <a:latin typeface="Rockwell" panose="02060603020205020403" pitchFamily="18" charset="0"/>
              <a:ea typeface="微软雅黑" panose="020B0503020204020204" pitchFamily="34" charset="-122"/>
            </a:endParaRPr>
          </a:p>
        </p:txBody>
      </p:sp>
      <p:sp>
        <p:nvSpPr>
          <p:cNvPr id="18446" name="TextBox 64"/>
          <p:cNvSpPr txBox="1"/>
          <p:nvPr/>
        </p:nvSpPr>
        <p:spPr>
          <a:xfrm>
            <a:off x="2878138" y="288925"/>
            <a:ext cx="1724025" cy="554038"/>
          </a:xfrm>
          <a:prstGeom prst="rect">
            <a:avLst/>
          </a:prstGeom>
          <a:noFill/>
          <a:ln w="9525">
            <a:noFill/>
          </a:ln>
        </p:spPr>
        <p:txBody>
          <a:bodyPr wrap="none" lIns="91431" tIns="45715" rIns="91431" bIns="45715" anchor="t" anchorCtr="0">
            <a:spAutoFit/>
          </a:bodyPr>
          <a:p>
            <a:r>
              <a:rPr lang="zh-CN" altLang="en-US" sz="3000" dirty="0">
                <a:latin typeface="Rockwell" panose="02060603020205020403" pitchFamily="18" charset="0"/>
                <a:ea typeface="微软雅黑" panose="020B0503020204020204" pitchFamily="34" charset="-122"/>
              </a:rPr>
              <a:t>教学实施</a:t>
            </a:r>
            <a:endParaRPr lang="zh-CN" altLang="en-US" sz="3000" dirty="0">
              <a:latin typeface="Rockwell" panose="02060603020205020403" pitchFamily="18" charset="0"/>
              <a:ea typeface="微软雅黑" panose="020B0503020204020204" pitchFamily="34" charset="-122"/>
            </a:endParaRPr>
          </a:p>
        </p:txBody>
      </p:sp>
      <p:sp>
        <p:nvSpPr>
          <p:cNvPr id="18447" name="TextBox 64"/>
          <p:cNvSpPr txBox="1"/>
          <p:nvPr/>
        </p:nvSpPr>
        <p:spPr>
          <a:xfrm>
            <a:off x="4875213" y="288925"/>
            <a:ext cx="1724025" cy="554038"/>
          </a:xfrm>
          <a:prstGeom prst="rect">
            <a:avLst/>
          </a:prstGeom>
          <a:noFill/>
          <a:ln w="9525">
            <a:noFill/>
          </a:ln>
        </p:spPr>
        <p:txBody>
          <a:bodyPr wrap="none" lIns="91431" tIns="45715" rIns="91431" bIns="45715" anchor="t" anchorCtr="0">
            <a:spAutoFit/>
          </a:bodyPr>
          <a:p>
            <a:r>
              <a:rPr lang="zh-CN" altLang="en-US" sz="3000" dirty="0">
                <a:latin typeface="Rockwell" panose="02060603020205020403" pitchFamily="18" charset="0"/>
                <a:ea typeface="微软雅黑" panose="020B0503020204020204" pitchFamily="34" charset="-122"/>
              </a:rPr>
              <a:t>教学评价</a:t>
            </a:r>
            <a:endParaRPr lang="zh-CN" altLang="en-US" sz="3000" dirty="0">
              <a:latin typeface="Rockwell" panose="02060603020205020403" pitchFamily="18" charset="0"/>
              <a:ea typeface="微软雅黑" panose="020B0503020204020204" pitchFamily="34" charset="-122"/>
            </a:endParaRPr>
          </a:p>
        </p:txBody>
      </p:sp>
      <p:sp>
        <p:nvSpPr>
          <p:cNvPr id="18448" name="TextBox 64"/>
          <p:cNvSpPr txBox="1"/>
          <p:nvPr/>
        </p:nvSpPr>
        <p:spPr>
          <a:xfrm>
            <a:off x="6819900"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教学反思</a:t>
            </a:r>
            <a:endParaRPr lang="zh-CN" altLang="en-US" sz="3000">
              <a:latin typeface="Rockwell" panose="02060603020205020403" pitchFamily="18" charset="0"/>
              <a:ea typeface="微软雅黑" panose="020B0503020204020204" pitchFamily="34" charset="-122"/>
            </a:endParaRPr>
          </a:p>
        </p:txBody>
      </p:sp>
      <p:sp>
        <p:nvSpPr>
          <p:cNvPr id="15" name="TextBox 64"/>
          <p:cNvSpPr txBox="1"/>
          <p:nvPr/>
        </p:nvSpPr>
        <p:spPr>
          <a:xfrm>
            <a:off x="9555163" y="261938"/>
            <a:ext cx="2085975" cy="552450"/>
          </a:xfrm>
          <a:prstGeom prst="rect">
            <a:avLst/>
          </a:prstGeom>
          <a:noFill/>
          <a:ln w="9525">
            <a:noFill/>
          </a:ln>
        </p:spPr>
        <p:txBody>
          <a:bodyPr wrap="none" lIns="91431" tIns="45715" rIns="91431" bIns="45715" anchor="t" anchorCtr="0">
            <a:spAutoFit/>
          </a:bodyPr>
          <a:p>
            <a:r>
              <a:rPr lang="en-US" altLang="zh-CN" sz="3000">
                <a:latin typeface="Rockwell" panose="02060603020205020403" pitchFamily="18" charset="0"/>
                <a:ea typeface="微软雅黑" panose="020B0503020204020204" pitchFamily="34" charset="-122"/>
              </a:rPr>
              <a:t>》</a:t>
            </a:r>
            <a:r>
              <a:rPr lang="zh-CN" altLang="en-US" sz="3000">
                <a:latin typeface="Rockwell" panose="02060603020205020403" pitchFamily="18" charset="0"/>
                <a:ea typeface="微软雅黑" panose="020B0503020204020204" pitchFamily="34" charset="-122"/>
              </a:rPr>
              <a:t>学习目标</a:t>
            </a:r>
            <a:endParaRPr lang="zh-CN" altLang="en-US" sz="3000">
              <a:latin typeface="Rockwell" panose="02060603020205020403" pitchFamily="18" charset="0"/>
              <a:ea typeface="微软雅黑" panose="020B0503020204020204" pitchFamily="34" charset="-122"/>
            </a:endParaRPr>
          </a:p>
        </p:txBody>
      </p:sp>
      <p:cxnSp>
        <p:nvCxnSpPr>
          <p:cNvPr id="16" name="直接连接符 15"/>
          <p:cNvCxnSpPr/>
          <p:nvPr/>
        </p:nvCxnSpPr>
        <p:spPr>
          <a:xfrm>
            <a:off x="6196013" y="1138238"/>
            <a:ext cx="0" cy="4832350"/>
          </a:xfrm>
          <a:prstGeom prst="line">
            <a:avLst/>
          </a:prstGeom>
          <a:noFill/>
          <a:ln w="28575">
            <a:solidFill>
              <a:srgbClr val="3F404B"/>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17" name="组合 16"/>
          <p:cNvGrpSpPr/>
          <p:nvPr/>
        </p:nvGrpSpPr>
        <p:grpSpPr>
          <a:xfrm>
            <a:off x="2452688" y="1552575"/>
            <a:ext cx="4338637" cy="966788"/>
            <a:chOff x="5879462" y="287200"/>
            <a:chExt cx="3545784" cy="790365"/>
          </a:xfrm>
        </p:grpSpPr>
        <p:pic>
          <p:nvPicPr>
            <p:cNvPr id="18452" name="图片 3"/>
            <p:cNvPicPr>
              <a:picLocks noChangeAspect="1"/>
            </p:cNvPicPr>
            <p:nvPr/>
          </p:nvPicPr>
          <p:blipFill>
            <a:blip r:embed="rId6"/>
            <a:stretch>
              <a:fillRect/>
            </a:stretch>
          </p:blipFill>
          <p:spPr>
            <a:xfrm flipH="1">
              <a:off x="6307485" y="296365"/>
              <a:ext cx="2680840" cy="781200"/>
            </a:xfrm>
            <a:prstGeom prst="rect">
              <a:avLst/>
            </a:prstGeom>
            <a:noFill/>
            <a:ln w="9525">
              <a:noFill/>
            </a:ln>
          </p:spPr>
        </p:pic>
        <p:grpSp>
          <p:nvGrpSpPr>
            <p:cNvPr id="18453" name="组合 4"/>
            <p:cNvGrpSpPr/>
            <p:nvPr/>
          </p:nvGrpSpPr>
          <p:grpSpPr>
            <a:xfrm flipH="1">
              <a:off x="5879462" y="287200"/>
              <a:ext cx="3545784" cy="558112"/>
              <a:chOff x="7995986" y="760883"/>
              <a:chExt cx="3436053" cy="540840"/>
            </a:xfrm>
          </p:grpSpPr>
          <p:sp>
            <p:nvSpPr>
              <p:cNvPr id="18454" name="Freeform 56"/>
              <p:cNvSpPr/>
              <p:nvPr/>
            </p:nvSpPr>
            <p:spPr>
              <a:xfrm>
                <a:off x="9009785" y="760883"/>
                <a:ext cx="2422254" cy="430899"/>
              </a:xfrm>
              <a:custGeom>
                <a:avLst/>
                <a:gdLst/>
                <a:ahLst/>
                <a:cxnLst>
                  <a:cxn ang="0">
                    <a:pos x="0" y="0"/>
                  </a:cxn>
                  <a:cxn ang="0">
                    <a:pos x="0" y="0"/>
                  </a:cxn>
                  <a:cxn ang="0">
                    <a:pos x="0" y="436879878"/>
                  </a:cxn>
                  <a:cxn ang="0">
                    <a:pos x="0" y="436879878"/>
                  </a:cxn>
                  <a:cxn ang="0">
                    <a:pos x="0" y="403985555"/>
                  </a:cxn>
                  <a:cxn ang="0">
                    <a:pos x="0" y="32894322"/>
                  </a:cxn>
                  <a:cxn ang="0">
                    <a:pos x="0" y="0"/>
                  </a:cxn>
                </a:cxnLst>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accent1"/>
              </a:solidFill>
              <a:ln w="9525">
                <a:noFill/>
              </a:ln>
            </p:spPr>
            <p:txBody>
              <a:bodyPr/>
              <a:p>
                <a:endParaRPr lang="zh-CN" altLang="en-US"/>
              </a:p>
            </p:txBody>
          </p:sp>
          <p:sp>
            <p:nvSpPr>
              <p:cNvPr id="18455" name="Freeform 57"/>
              <p:cNvSpPr/>
              <p:nvPr/>
            </p:nvSpPr>
            <p:spPr>
              <a:xfrm>
                <a:off x="7995986" y="760883"/>
                <a:ext cx="1013340" cy="431372"/>
              </a:xfrm>
              <a:custGeom>
                <a:avLst/>
                <a:gdLst/>
                <a:ahLst/>
                <a:cxnLst>
                  <a:cxn ang="0">
                    <a:pos x="44178" y="0"/>
                  </a:cxn>
                  <a:cxn ang="0">
                    <a:pos x="0" y="32479"/>
                  </a:cxn>
                  <a:cxn ang="0">
                    <a:pos x="0" y="398892"/>
                  </a:cxn>
                  <a:cxn ang="0">
                    <a:pos x="44178" y="431372"/>
                  </a:cxn>
                  <a:cxn ang="0">
                    <a:pos x="1013340" y="431372"/>
                  </a:cxn>
                  <a:cxn ang="0">
                    <a:pos x="1013340" y="0"/>
                  </a:cxn>
                  <a:cxn ang="0">
                    <a:pos x="44178" y="0"/>
                  </a:cxn>
                </a:cxnLst>
                <a:pathLst>
                  <a:path w="734" h="425">
                    <a:moveTo>
                      <a:pt x="32" y="0"/>
                    </a:moveTo>
                    <a:cubicBezTo>
                      <a:pt x="14" y="0"/>
                      <a:pt x="0" y="15"/>
                      <a:pt x="0" y="32"/>
                    </a:cubicBezTo>
                    <a:cubicBezTo>
                      <a:pt x="0" y="393"/>
                      <a:pt x="0" y="393"/>
                      <a:pt x="0" y="393"/>
                    </a:cubicBezTo>
                    <a:cubicBezTo>
                      <a:pt x="0" y="411"/>
                      <a:pt x="14" y="425"/>
                      <a:pt x="32" y="425"/>
                    </a:cubicBezTo>
                    <a:cubicBezTo>
                      <a:pt x="734" y="425"/>
                      <a:pt x="734" y="425"/>
                      <a:pt x="734" y="425"/>
                    </a:cubicBezTo>
                    <a:cubicBezTo>
                      <a:pt x="734" y="0"/>
                      <a:pt x="734" y="0"/>
                      <a:pt x="734" y="0"/>
                    </a:cubicBezTo>
                    <a:lnTo>
                      <a:pt x="32" y="0"/>
                    </a:lnTo>
                    <a:close/>
                  </a:path>
                </a:pathLst>
              </a:custGeom>
              <a:solidFill>
                <a:srgbClr val="D9D9D9"/>
              </a:solidFill>
              <a:ln w="9525">
                <a:noFill/>
              </a:ln>
            </p:spPr>
            <p:txBody>
              <a:bodyPr/>
              <a:p>
                <a:endParaRPr lang="zh-CN" altLang="en-US"/>
              </a:p>
            </p:txBody>
          </p:sp>
          <p:sp>
            <p:nvSpPr>
              <p:cNvPr id="18456" name="Freeform 58"/>
              <p:cNvSpPr/>
              <p:nvPr/>
            </p:nvSpPr>
            <p:spPr>
              <a:xfrm>
                <a:off x="8337957" y="1045111"/>
                <a:ext cx="255221" cy="256560"/>
              </a:xfrm>
              <a:custGeom>
                <a:avLst/>
                <a:gdLst/>
                <a:ahLst/>
                <a:cxnLst>
                  <a:cxn ang="0">
                    <a:pos x="127610" y="256560"/>
                  </a:cxn>
                  <a:cxn ang="0">
                    <a:pos x="0" y="129164"/>
                  </a:cxn>
                  <a:cxn ang="0">
                    <a:pos x="127610" y="0"/>
                  </a:cxn>
                  <a:cxn ang="0">
                    <a:pos x="255221" y="129164"/>
                  </a:cxn>
                  <a:cxn ang="0">
                    <a:pos x="127610" y="256560"/>
                  </a:cxn>
                </a:cxnLst>
                <a:pathLst>
                  <a:path w="144" h="145">
                    <a:moveTo>
                      <a:pt x="72" y="145"/>
                    </a:moveTo>
                    <a:lnTo>
                      <a:pt x="0" y="73"/>
                    </a:lnTo>
                    <a:lnTo>
                      <a:pt x="72" y="0"/>
                    </a:lnTo>
                    <a:lnTo>
                      <a:pt x="144" y="73"/>
                    </a:lnTo>
                    <a:lnTo>
                      <a:pt x="72" y="145"/>
                    </a:lnTo>
                    <a:close/>
                  </a:path>
                </a:pathLst>
              </a:custGeom>
              <a:solidFill>
                <a:srgbClr val="D9D9D9"/>
              </a:solidFill>
              <a:ln w="9525">
                <a:noFill/>
              </a:ln>
            </p:spPr>
            <p:txBody>
              <a:bodyPr/>
              <a:p>
                <a:endParaRPr lang="zh-CN" altLang="en-US"/>
              </a:p>
            </p:txBody>
          </p:sp>
        </p:grpSp>
      </p:grpSp>
      <p:sp>
        <p:nvSpPr>
          <p:cNvPr id="20" name="文本框 19"/>
          <p:cNvSpPr txBox="1"/>
          <p:nvPr/>
        </p:nvSpPr>
        <p:spPr>
          <a:xfrm>
            <a:off x="5483225" y="1654175"/>
            <a:ext cx="1284288" cy="366713"/>
          </a:xfrm>
          <a:prstGeom prst="rect">
            <a:avLst/>
          </a:prstGeom>
          <a:noFill/>
          <a:ln w="9525">
            <a:noFill/>
          </a:ln>
        </p:spPr>
        <p:txBody>
          <a:bodyPr anchor="t" anchorCtr="0">
            <a:spAutoFit/>
          </a:bodyPr>
          <a:p>
            <a:pPr algn="ctr"/>
            <a:r>
              <a:rPr lang="en-US" altLang="zh-CN" sz="1800">
                <a:solidFill>
                  <a:schemeClr val="accent1"/>
                </a:solidFill>
                <a:latin typeface="微软雅黑" panose="020B0503020204020204" pitchFamily="34" charset="-122"/>
                <a:ea typeface="Arial Unicode MS" panose="020B0604020202020204" pitchFamily="34" charset="-122"/>
              </a:rPr>
              <a:t>01</a:t>
            </a:r>
            <a:endParaRPr lang="zh-CN" altLang="en-US" sz="1800">
              <a:solidFill>
                <a:schemeClr val="accent1"/>
              </a:solidFill>
              <a:latin typeface="微软雅黑" panose="020B0503020204020204" pitchFamily="34" charset="-122"/>
              <a:ea typeface="Arial Unicode MS" panose="020B0604020202020204" pitchFamily="34" charset="-122"/>
            </a:endParaRPr>
          </a:p>
        </p:txBody>
      </p:sp>
      <p:grpSp>
        <p:nvGrpSpPr>
          <p:cNvPr id="22" name="组合 21"/>
          <p:cNvGrpSpPr/>
          <p:nvPr/>
        </p:nvGrpSpPr>
        <p:grpSpPr>
          <a:xfrm>
            <a:off x="2422525" y="4457700"/>
            <a:ext cx="4338638" cy="968375"/>
            <a:chOff x="5879462" y="287200"/>
            <a:chExt cx="3545784" cy="790365"/>
          </a:xfrm>
        </p:grpSpPr>
        <p:pic>
          <p:nvPicPr>
            <p:cNvPr id="18459" name="图片 10"/>
            <p:cNvPicPr>
              <a:picLocks noChangeAspect="1"/>
            </p:cNvPicPr>
            <p:nvPr/>
          </p:nvPicPr>
          <p:blipFill>
            <a:blip r:embed="rId6"/>
            <a:stretch>
              <a:fillRect/>
            </a:stretch>
          </p:blipFill>
          <p:spPr>
            <a:xfrm flipH="1">
              <a:off x="6307485" y="296365"/>
              <a:ext cx="2680840" cy="781200"/>
            </a:xfrm>
            <a:prstGeom prst="rect">
              <a:avLst/>
            </a:prstGeom>
            <a:noFill/>
            <a:ln w="9525">
              <a:noFill/>
            </a:ln>
          </p:spPr>
        </p:pic>
        <p:grpSp>
          <p:nvGrpSpPr>
            <p:cNvPr id="18460" name="组合 11"/>
            <p:cNvGrpSpPr/>
            <p:nvPr/>
          </p:nvGrpSpPr>
          <p:grpSpPr>
            <a:xfrm flipH="1">
              <a:off x="5879462" y="287200"/>
              <a:ext cx="3545784" cy="558112"/>
              <a:chOff x="7995986" y="760883"/>
              <a:chExt cx="3436053" cy="540840"/>
            </a:xfrm>
          </p:grpSpPr>
          <p:sp>
            <p:nvSpPr>
              <p:cNvPr id="18461" name="Freeform 56"/>
              <p:cNvSpPr/>
              <p:nvPr/>
            </p:nvSpPr>
            <p:spPr>
              <a:xfrm>
                <a:off x="9009785" y="760883"/>
                <a:ext cx="2422254" cy="430899"/>
              </a:xfrm>
              <a:custGeom>
                <a:avLst/>
                <a:gdLst/>
                <a:ahLst/>
                <a:cxnLst>
                  <a:cxn ang="0">
                    <a:pos x="0" y="0"/>
                  </a:cxn>
                  <a:cxn ang="0">
                    <a:pos x="0" y="0"/>
                  </a:cxn>
                  <a:cxn ang="0">
                    <a:pos x="0" y="436879878"/>
                  </a:cxn>
                  <a:cxn ang="0">
                    <a:pos x="0" y="436879878"/>
                  </a:cxn>
                  <a:cxn ang="0">
                    <a:pos x="0" y="403985555"/>
                  </a:cxn>
                  <a:cxn ang="0">
                    <a:pos x="0" y="32894322"/>
                  </a:cxn>
                  <a:cxn ang="0">
                    <a:pos x="0" y="0"/>
                  </a:cxn>
                </a:cxnLst>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rgbClr val="008000"/>
              </a:solidFill>
              <a:ln w="9525">
                <a:noFill/>
              </a:ln>
            </p:spPr>
            <p:txBody>
              <a:bodyPr/>
              <a:p>
                <a:endParaRPr lang="zh-CN" altLang="en-US"/>
              </a:p>
            </p:txBody>
          </p:sp>
          <p:sp>
            <p:nvSpPr>
              <p:cNvPr id="18462" name="Freeform 57"/>
              <p:cNvSpPr/>
              <p:nvPr/>
            </p:nvSpPr>
            <p:spPr>
              <a:xfrm>
                <a:off x="7995986" y="760883"/>
                <a:ext cx="1013340" cy="430664"/>
              </a:xfrm>
              <a:custGeom>
                <a:avLst/>
                <a:gdLst/>
                <a:ahLst/>
                <a:cxnLst>
                  <a:cxn ang="0">
                    <a:pos x="44178" y="0"/>
                  </a:cxn>
                  <a:cxn ang="0">
                    <a:pos x="0" y="32426"/>
                  </a:cxn>
                  <a:cxn ang="0">
                    <a:pos x="0" y="398237"/>
                  </a:cxn>
                  <a:cxn ang="0">
                    <a:pos x="44178" y="430664"/>
                  </a:cxn>
                  <a:cxn ang="0">
                    <a:pos x="1013340" y="430664"/>
                  </a:cxn>
                  <a:cxn ang="0">
                    <a:pos x="1013340" y="0"/>
                  </a:cxn>
                  <a:cxn ang="0">
                    <a:pos x="44178" y="0"/>
                  </a:cxn>
                </a:cxnLst>
                <a:pathLst>
                  <a:path w="734" h="425">
                    <a:moveTo>
                      <a:pt x="32" y="0"/>
                    </a:moveTo>
                    <a:cubicBezTo>
                      <a:pt x="14" y="0"/>
                      <a:pt x="0" y="15"/>
                      <a:pt x="0" y="32"/>
                    </a:cubicBezTo>
                    <a:cubicBezTo>
                      <a:pt x="0" y="393"/>
                      <a:pt x="0" y="393"/>
                      <a:pt x="0" y="393"/>
                    </a:cubicBezTo>
                    <a:cubicBezTo>
                      <a:pt x="0" y="411"/>
                      <a:pt x="14" y="425"/>
                      <a:pt x="32" y="425"/>
                    </a:cubicBezTo>
                    <a:cubicBezTo>
                      <a:pt x="734" y="425"/>
                      <a:pt x="734" y="425"/>
                      <a:pt x="734" y="425"/>
                    </a:cubicBezTo>
                    <a:cubicBezTo>
                      <a:pt x="734" y="0"/>
                      <a:pt x="734" y="0"/>
                      <a:pt x="734" y="0"/>
                    </a:cubicBezTo>
                    <a:lnTo>
                      <a:pt x="32" y="0"/>
                    </a:lnTo>
                    <a:close/>
                  </a:path>
                </a:pathLst>
              </a:custGeom>
              <a:solidFill>
                <a:srgbClr val="D9D9D9"/>
              </a:solidFill>
              <a:ln w="9525">
                <a:noFill/>
              </a:ln>
            </p:spPr>
            <p:txBody>
              <a:bodyPr/>
              <a:p>
                <a:endParaRPr lang="zh-CN" altLang="en-US"/>
              </a:p>
            </p:txBody>
          </p:sp>
          <p:sp>
            <p:nvSpPr>
              <p:cNvPr id="18463" name="Freeform 58"/>
              <p:cNvSpPr/>
              <p:nvPr/>
            </p:nvSpPr>
            <p:spPr>
              <a:xfrm>
                <a:off x="8337957" y="1044645"/>
                <a:ext cx="255221" cy="257394"/>
              </a:xfrm>
              <a:custGeom>
                <a:avLst/>
                <a:gdLst/>
                <a:ahLst/>
                <a:cxnLst>
                  <a:cxn ang="0">
                    <a:pos x="127610" y="257394"/>
                  </a:cxn>
                  <a:cxn ang="0">
                    <a:pos x="0" y="129584"/>
                  </a:cxn>
                  <a:cxn ang="0">
                    <a:pos x="127610" y="0"/>
                  </a:cxn>
                  <a:cxn ang="0">
                    <a:pos x="255221" y="129584"/>
                  </a:cxn>
                  <a:cxn ang="0">
                    <a:pos x="127610" y="257394"/>
                  </a:cxn>
                </a:cxnLst>
                <a:pathLst>
                  <a:path w="144" h="145">
                    <a:moveTo>
                      <a:pt x="72" y="145"/>
                    </a:moveTo>
                    <a:lnTo>
                      <a:pt x="0" y="73"/>
                    </a:lnTo>
                    <a:lnTo>
                      <a:pt x="72" y="0"/>
                    </a:lnTo>
                    <a:lnTo>
                      <a:pt x="144" y="73"/>
                    </a:lnTo>
                    <a:lnTo>
                      <a:pt x="72" y="145"/>
                    </a:lnTo>
                    <a:close/>
                  </a:path>
                </a:pathLst>
              </a:custGeom>
              <a:solidFill>
                <a:srgbClr val="D9D9D9"/>
              </a:solidFill>
              <a:ln w="9525">
                <a:noFill/>
              </a:ln>
            </p:spPr>
            <p:txBody>
              <a:bodyPr/>
              <a:p>
                <a:endParaRPr lang="zh-CN" altLang="en-US"/>
              </a:p>
            </p:txBody>
          </p:sp>
        </p:grpSp>
      </p:grpSp>
      <p:sp>
        <p:nvSpPr>
          <p:cNvPr id="26" name="文本框 25"/>
          <p:cNvSpPr txBox="1"/>
          <p:nvPr/>
        </p:nvSpPr>
        <p:spPr>
          <a:xfrm>
            <a:off x="5483225" y="4514850"/>
            <a:ext cx="1284288" cy="368300"/>
          </a:xfrm>
          <a:prstGeom prst="rect">
            <a:avLst/>
          </a:prstGeom>
          <a:noFill/>
          <a:ln w="9525">
            <a:noFill/>
          </a:ln>
        </p:spPr>
        <p:txBody>
          <a:bodyPr anchor="t" anchorCtr="0">
            <a:spAutoFit/>
          </a:bodyPr>
          <a:p>
            <a:pPr algn="ctr"/>
            <a:r>
              <a:rPr lang="en-US" altLang="zh-CN" sz="1800">
                <a:solidFill>
                  <a:srgbClr val="E23761"/>
                </a:solidFill>
                <a:latin typeface="微软雅黑" panose="020B0503020204020204" pitchFamily="34" charset="-122"/>
                <a:ea typeface="Arial Unicode MS" panose="020B0604020202020204" pitchFamily="34" charset="-122"/>
              </a:rPr>
              <a:t>03</a:t>
            </a:r>
            <a:endParaRPr lang="zh-CN" altLang="en-US" sz="1800">
              <a:solidFill>
                <a:srgbClr val="E23761"/>
              </a:solidFill>
              <a:latin typeface="微软雅黑" panose="020B0503020204020204" pitchFamily="34" charset="-122"/>
              <a:ea typeface="Arial Unicode MS" panose="020B0604020202020204" pitchFamily="34" charset="-122"/>
            </a:endParaRPr>
          </a:p>
        </p:txBody>
      </p:sp>
      <p:grpSp>
        <p:nvGrpSpPr>
          <p:cNvPr id="27" name="组合 26"/>
          <p:cNvGrpSpPr/>
          <p:nvPr/>
        </p:nvGrpSpPr>
        <p:grpSpPr>
          <a:xfrm flipH="1">
            <a:off x="5607050" y="3017838"/>
            <a:ext cx="4338638" cy="966787"/>
            <a:chOff x="5879462" y="287200"/>
            <a:chExt cx="3545784" cy="790365"/>
          </a:xfrm>
        </p:grpSpPr>
        <p:pic>
          <p:nvPicPr>
            <p:cNvPr id="18466" name="图片 17"/>
            <p:cNvPicPr>
              <a:picLocks noChangeAspect="1"/>
            </p:cNvPicPr>
            <p:nvPr/>
          </p:nvPicPr>
          <p:blipFill>
            <a:blip r:embed="rId6"/>
            <a:stretch>
              <a:fillRect/>
            </a:stretch>
          </p:blipFill>
          <p:spPr>
            <a:xfrm flipH="1">
              <a:off x="6307485" y="296365"/>
              <a:ext cx="2680840" cy="781200"/>
            </a:xfrm>
            <a:prstGeom prst="rect">
              <a:avLst/>
            </a:prstGeom>
            <a:noFill/>
            <a:ln w="9525">
              <a:noFill/>
            </a:ln>
          </p:spPr>
        </p:pic>
        <p:grpSp>
          <p:nvGrpSpPr>
            <p:cNvPr id="18467" name="组合 18"/>
            <p:cNvGrpSpPr/>
            <p:nvPr/>
          </p:nvGrpSpPr>
          <p:grpSpPr>
            <a:xfrm flipH="1">
              <a:off x="5879462" y="287200"/>
              <a:ext cx="3545784" cy="558112"/>
              <a:chOff x="7995986" y="760883"/>
              <a:chExt cx="3436053" cy="540840"/>
            </a:xfrm>
          </p:grpSpPr>
          <p:sp>
            <p:nvSpPr>
              <p:cNvPr id="28" name="Freeform 56"/>
              <p:cNvSpPr/>
              <p:nvPr/>
            </p:nvSpPr>
            <p:spPr bwMode="auto">
              <a:xfrm>
                <a:off x="9009326" y="760883"/>
                <a:ext cx="2422713" cy="431372"/>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accent3"/>
              </a:solidFill>
              <a:ln>
                <a:noFill/>
              </a:ln>
            </p:spPr>
            <p:txBody>
              <a:bodyPr/>
              <a:lstStyle/>
              <a:p>
                <a:pPr fontAlgn="auto">
                  <a:spcBef>
                    <a:spcPts val="0"/>
                  </a:spcBef>
                  <a:spcAft>
                    <a:spcPts val="0"/>
                  </a:spcAft>
                  <a:defRPr/>
                </a:pPr>
                <a:endParaRPr lang="zh-CN" altLang="en-US" sz="1800" strike="noStrike" noProof="1">
                  <a:latin typeface="+mn-lt"/>
                  <a:ea typeface="+mn-ea"/>
                </a:endParaRPr>
              </a:p>
            </p:txBody>
          </p:sp>
          <p:sp>
            <p:nvSpPr>
              <p:cNvPr id="18469" name="Freeform 57"/>
              <p:cNvSpPr/>
              <p:nvPr/>
            </p:nvSpPr>
            <p:spPr>
              <a:xfrm>
                <a:off x="7995986" y="760883"/>
                <a:ext cx="1013340" cy="431372"/>
              </a:xfrm>
              <a:custGeom>
                <a:avLst/>
                <a:gdLst/>
                <a:ahLst/>
                <a:cxnLst>
                  <a:cxn ang="0">
                    <a:pos x="44178" y="0"/>
                  </a:cxn>
                  <a:cxn ang="0">
                    <a:pos x="0" y="32479"/>
                  </a:cxn>
                  <a:cxn ang="0">
                    <a:pos x="0" y="398892"/>
                  </a:cxn>
                  <a:cxn ang="0">
                    <a:pos x="44178" y="431372"/>
                  </a:cxn>
                  <a:cxn ang="0">
                    <a:pos x="1013340" y="431372"/>
                  </a:cxn>
                  <a:cxn ang="0">
                    <a:pos x="1013340" y="0"/>
                  </a:cxn>
                  <a:cxn ang="0">
                    <a:pos x="44178" y="0"/>
                  </a:cxn>
                </a:cxnLst>
                <a:pathLst>
                  <a:path w="734" h="425">
                    <a:moveTo>
                      <a:pt x="32" y="0"/>
                    </a:moveTo>
                    <a:cubicBezTo>
                      <a:pt x="14" y="0"/>
                      <a:pt x="0" y="15"/>
                      <a:pt x="0" y="32"/>
                    </a:cubicBezTo>
                    <a:cubicBezTo>
                      <a:pt x="0" y="393"/>
                      <a:pt x="0" y="393"/>
                      <a:pt x="0" y="393"/>
                    </a:cubicBezTo>
                    <a:cubicBezTo>
                      <a:pt x="0" y="411"/>
                      <a:pt x="14" y="425"/>
                      <a:pt x="32" y="425"/>
                    </a:cubicBezTo>
                    <a:cubicBezTo>
                      <a:pt x="734" y="425"/>
                      <a:pt x="734" y="425"/>
                      <a:pt x="734" y="425"/>
                    </a:cubicBezTo>
                    <a:cubicBezTo>
                      <a:pt x="734" y="0"/>
                      <a:pt x="734" y="0"/>
                      <a:pt x="734" y="0"/>
                    </a:cubicBezTo>
                    <a:lnTo>
                      <a:pt x="32" y="0"/>
                    </a:lnTo>
                    <a:close/>
                  </a:path>
                </a:pathLst>
              </a:custGeom>
              <a:solidFill>
                <a:srgbClr val="D9D9D9"/>
              </a:solidFill>
              <a:ln w="9525">
                <a:noFill/>
              </a:ln>
            </p:spPr>
            <p:txBody>
              <a:bodyPr/>
              <a:p>
                <a:endParaRPr lang="zh-CN" altLang="en-US"/>
              </a:p>
            </p:txBody>
          </p:sp>
          <p:sp>
            <p:nvSpPr>
              <p:cNvPr id="18470" name="Freeform 58"/>
              <p:cNvSpPr/>
              <p:nvPr/>
            </p:nvSpPr>
            <p:spPr>
              <a:xfrm>
                <a:off x="8337957" y="1045111"/>
                <a:ext cx="255221" cy="256559"/>
              </a:xfrm>
              <a:custGeom>
                <a:avLst/>
                <a:gdLst/>
                <a:ahLst/>
                <a:cxnLst>
                  <a:cxn ang="0">
                    <a:pos x="127610" y="256559"/>
                  </a:cxn>
                  <a:cxn ang="0">
                    <a:pos x="0" y="129164"/>
                  </a:cxn>
                  <a:cxn ang="0">
                    <a:pos x="127610" y="0"/>
                  </a:cxn>
                  <a:cxn ang="0">
                    <a:pos x="255221" y="129164"/>
                  </a:cxn>
                  <a:cxn ang="0">
                    <a:pos x="127610" y="256559"/>
                  </a:cxn>
                </a:cxnLst>
                <a:pathLst>
                  <a:path w="144" h="145">
                    <a:moveTo>
                      <a:pt x="72" y="145"/>
                    </a:moveTo>
                    <a:lnTo>
                      <a:pt x="0" y="73"/>
                    </a:lnTo>
                    <a:lnTo>
                      <a:pt x="72" y="0"/>
                    </a:lnTo>
                    <a:lnTo>
                      <a:pt x="144" y="73"/>
                    </a:lnTo>
                    <a:lnTo>
                      <a:pt x="72" y="145"/>
                    </a:lnTo>
                    <a:close/>
                  </a:path>
                </a:pathLst>
              </a:custGeom>
              <a:solidFill>
                <a:srgbClr val="D9D9D9"/>
              </a:solidFill>
              <a:ln w="9525">
                <a:noFill/>
              </a:ln>
            </p:spPr>
            <p:txBody>
              <a:bodyPr/>
              <a:p>
                <a:endParaRPr lang="zh-CN" altLang="en-US"/>
              </a:p>
            </p:txBody>
          </p:sp>
        </p:grpSp>
      </p:grpSp>
      <p:sp>
        <p:nvSpPr>
          <p:cNvPr id="31" name="文本框 30"/>
          <p:cNvSpPr txBox="1"/>
          <p:nvPr/>
        </p:nvSpPr>
        <p:spPr>
          <a:xfrm>
            <a:off x="5619750" y="3108325"/>
            <a:ext cx="1282700" cy="366713"/>
          </a:xfrm>
          <a:prstGeom prst="rect">
            <a:avLst/>
          </a:prstGeom>
          <a:noFill/>
          <a:ln w="9525">
            <a:noFill/>
          </a:ln>
        </p:spPr>
        <p:txBody>
          <a:bodyPr anchor="t" anchorCtr="0">
            <a:spAutoFit/>
          </a:bodyPr>
          <a:p>
            <a:pPr algn="ctr"/>
            <a:r>
              <a:rPr lang="en-US" altLang="zh-CN" sz="1800">
                <a:solidFill>
                  <a:srgbClr val="EEA81D"/>
                </a:solidFill>
                <a:latin typeface="微软雅黑" panose="020B0503020204020204" pitchFamily="34" charset="-122"/>
                <a:ea typeface="Arial Unicode MS" panose="020B0604020202020204" pitchFamily="34" charset="-122"/>
              </a:rPr>
              <a:t>02</a:t>
            </a:r>
            <a:endParaRPr lang="zh-CN" altLang="en-US" sz="1800">
              <a:solidFill>
                <a:srgbClr val="EEA81D"/>
              </a:solidFill>
              <a:latin typeface="微软雅黑" panose="020B0503020204020204" pitchFamily="34" charset="-122"/>
              <a:ea typeface="Arial Unicode MS" panose="020B0604020202020204" pitchFamily="34" charset="-122"/>
            </a:endParaRPr>
          </a:p>
        </p:txBody>
      </p:sp>
      <p:sp>
        <p:nvSpPr>
          <p:cNvPr id="32" name="文本框 31"/>
          <p:cNvSpPr txBox="1"/>
          <p:nvPr/>
        </p:nvSpPr>
        <p:spPr>
          <a:xfrm>
            <a:off x="2824163" y="1628775"/>
            <a:ext cx="1979612" cy="398463"/>
          </a:xfrm>
          <a:prstGeom prst="rect">
            <a:avLst/>
          </a:prstGeom>
          <a:noFill/>
          <a:ln w="9525">
            <a:noFill/>
          </a:ln>
        </p:spPr>
        <p:txBody>
          <a:bodyPr anchor="t" anchorCtr="0">
            <a:spAutoFit/>
          </a:bodyPr>
          <a:p>
            <a:pPr algn="ctr" fontAlgn="ctr"/>
            <a:r>
              <a:rPr lang="zh-CN" altLang="en-US" sz="2000" b="1">
                <a:latin typeface="微软雅黑" panose="020B0503020204020204" pitchFamily="34" charset="-122"/>
                <a:ea typeface="微软雅黑" panose="020B0503020204020204" pitchFamily="34" charset="-122"/>
              </a:rPr>
              <a:t>课前目标</a:t>
            </a:r>
            <a:endParaRPr lang="zh-CN" altLang="en-US" sz="2000" b="1">
              <a:latin typeface="微软雅黑" panose="020B0503020204020204" pitchFamily="34" charset="-122"/>
              <a:ea typeface="微软雅黑" panose="020B0503020204020204" pitchFamily="34" charset="-122"/>
            </a:endParaRPr>
          </a:p>
        </p:txBody>
      </p:sp>
      <p:sp>
        <p:nvSpPr>
          <p:cNvPr id="36" name="文本框 35"/>
          <p:cNvSpPr txBox="1"/>
          <p:nvPr/>
        </p:nvSpPr>
        <p:spPr>
          <a:xfrm>
            <a:off x="2854325" y="4492625"/>
            <a:ext cx="1920875" cy="398463"/>
          </a:xfrm>
          <a:prstGeom prst="rect">
            <a:avLst/>
          </a:prstGeom>
          <a:noFill/>
          <a:ln w="9525">
            <a:noFill/>
          </a:ln>
        </p:spPr>
        <p:txBody>
          <a:bodyPr anchor="t" anchorCtr="0">
            <a:spAutoFit/>
          </a:bodyPr>
          <a:p>
            <a:pPr algn="ctr" fontAlgn="ctr"/>
            <a:r>
              <a:rPr lang="zh-CN" altLang="en-US" sz="2000" b="1">
                <a:latin typeface="微软雅黑" panose="020B0503020204020204" pitchFamily="34" charset="-122"/>
                <a:ea typeface="微软雅黑" panose="020B0503020204020204" pitchFamily="34" charset="-122"/>
              </a:rPr>
              <a:t>课后目标</a:t>
            </a:r>
            <a:endParaRPr lang="zh-CN" altLang="en-US" sz="2000" b="1">
              <a:latin typeface="微软雅黑" panose="020B0503020204020204" pitchFamily="34" charset="-122"/>
              <a:ea typeface="微软雅黑" panose="020B0503020204020204" pitchFamily="34" charset="-122"/>
            </a:endParaRPr>
          </a:p>
        </p:txBody>
      </p:sp>
      <p:sp>
        <p:nvSpPr>
          <p:cNvPr id="38" name="文本框 37"/>
          <p:cNvSpPr txBox="1"/>
          <p:nvPr/>
        </p:nvSpPr>
        <p:spPr>
          <a:xfrm>
            <a:off x="7245350" y="3089275"/>
            <a:ext cx="1920875" cy="398463"/>
          </a:xfrm>
          <a:prstGeom prst="rect">
            <a:avLst/>
          </a:prstGeom>
          <a:noFill/>
          <a:ln w="9525">
            <a:noFill/>
          </a:ln>
        </p:spPr>
        <p:txBody>
          <a:bodyPr anchor="t" anchorCtr="0">
            <a:spAutoFit/>
          </a:bodyPr>
          <a:p>
            <a:pPr algn="ctr" fontAlgn="ctr"/>
            <a:r>
              <a:rPr lang="zh-CN" altLang="en-US" sz="2000" b="1">
                <a:latin typeface="微软雅黑" panose="020B0503020204020204" pitchFamily="34" charset="-122"/>
                <a:ea typeface="微软雅黑" panose="020B0503020204020204" pitchFamily="34" charset="-122"/>
              </a:rPr>
              <a:t>课中目标</a:t>
            </a:r>
            <a:endParaRPr lang="zh-CN" altLang="en-US" sz="2000" b="1">
              <a:latin typeface="微软雅黑" panose="020B0503020204020204" pitchFamily="34" charset="-122"/>
              <a:ea typeface="微软雅黑" panose="020B0503020204020204" pitchFamily="34" charset="-122"/>
            </a:endParaRPr>
          </a:p>
        </p:txBody>
      </p:sp>
      <p:sp>
        <p:nvSpPr>
          <p:cNvPr id="39" name="文本框 38"/>
          <p:cNvSpPr txBox="1"/>
          <p:nvPr/>
        </p:nvSpPr>
        <p:spPr>
          <a:xfrm>
            <a:off x="2452688" y="2309813"/>
            <a:ext cx="3030537" cy="1382712"/>
          </a:xfrm>
          <a:prstGeom prst="rect">
            <a:avLst/>
          </a:prstGeom>
          <a:noFill/>
          <a:ln w="9525">
            <a:noFill/>
          </a:ln>
        </p:spPr>
        <p:txBody>
          <a:bodyPr anchor="t" anchorCtr="0">
            <a:spAutoFit/>
          </a:bodyPr>
          <a:p>
            <a:pPr>
              <a:lnSpc>
                <a:spcPct val="120000"/>
              </a:lnSpc>
              <a:buFont typeface="Arial" panose="020B0604020202020204" pitchFamily="34" charset="0"/>
            </a:pPr>
            <a:r>
              <a:rPr lang="zh-CN" altLang="en-US" sz="1400" b="1" dirty="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1.能够通过自主搜索零件测绘的方法和步骤的相关学习资料和视频，进行归纳总结；</a:t>
            </a:r>
            <a:endParaRPr lang="zh-CN" altLang="en-US" sz="1400" b="1" dirty="0">
              <a:solidFill>
                <a:srgbClr val="40404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buFont typeface="Arial" panose="020B0604020202020204" pitchFamily="34" charset="0"/>
            </a:pPr>
            <a:r>
              <a:rPr lang="zh-CN" altLang="en-US" sz="1400" b="1" dirty="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2.能够运用教学互动软件上传学习内容，并与教师线上沟通学习疑问。</a:t>
            </a:r>
            <a:endParaRPr lang="zh-CN" altLang="en-US" sz="1400" b="1" dirty="0">
              <a:solidFill>
                <a:srgbClr val="40404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文本框 39"/>
          <p:cNvSpPr txBox="1"/>
          <p:nvPr/>
        </p:nvSpPr>
        <p:spPr>
          <a:xfrm>
            <a:off x="6891338" y="3717925"/>
            <a:ext cx="3090862" cy="2416175"/>
          </a:xfrm>
          <a:prstGeom prst="rect">
            <a:avLst/>
          </a:prstGeom>
          <a:noFill/>
          <a:ln w="9525">
            <a:noFill/>
          </a:ln>
        </p:spPr>
        <p:txBody>
          <a:bodyPr anchor="t" anchorCtr="0">
            <a:spAutoFit/>
          </a:bodyPr>
          <a:p>
            <a:pPr>
              <a:lnSpc>
                <a:spcPct val="120000"/>
              </a:lnSpc>
              <a:buFont typeface="Arial" panose="020B0604020202020204" pitchFamily="34" charset="0"/>
            </a:pPr>
            <a:r>
              <a:rPr lang="zh-CN" altLang="en-US" sz="1400" b="1" dirty="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1.能够阅读工作页任务要求，分析工作页重难点，进行任务分解；</a:t>
            </a:r>
            <a:endParaRPr lang="zh-CN" altLang="en-US" sz="1400" b="1" dirty="0">
              <a:solidFill>
                <a:srgbClr val="40404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buFont typeface="Arial" panose="020B0604020202020204" pitchFamily="34" charset="0"/>
            </a:pPr>
            <a:r>
              <a:rPr lang="zh-CN" altLang="en-US" sz="1400" b="1" dirty="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2.能够将分解的任务按步骤完成立体模型的测绘、二维图形的绘制、三维图形的绘制；</a:t>
            </a:r>
            <a:endParaRPr lang="zh-CN" altLang="en-US" sz="1400" b="1" dirty="0">
              <a:solidFill>
                <a:srgbClr val="40404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buFont typeface="Arial" panose="020B0604020202020204" pitchFamily="34" charset="0"/>
            </a:pPr>
            <a:r>
              <a:rPr lang="zh-CN" altLang="en-US" sz="1400" b="1" dirty="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3.能够正确标注尺寸，合理布局图纸；</a:t>
            </a:r>
            <a:endParaRPr lang="zh-CN" altLang="en-US" sz="1400" b="1" dirty="0">
              <a:solidFill>
                <a:srgbClr val="40404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buFont typeface="Arial" panose="020B0604020202020204" pitchFamily="34" charset="0"/>
            </a:pPr>
            <a:r>
              <a:rPr lang="zh-CN" altLang="en-US" sz="1400" b="1" dirty="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4.能够进行积极、有效地小组沟通，解决小组完成工作页中遇到的问题，并客观点评小组的完成情况。</a:t>
            </a:r>
            <a:endParaRPr lang="zh-CN" altLang="en-US" sz="1400" b="1" dirty="0">
              <a:solidFill>
                <a:srgbClr val="40404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文本框 40"/>
          <p:cNvSpPr txBox="1"/>
          <p:nvPr/>
        </p:nvSpPr>
        <p:spPr>
          <a:xfrm>
            <a:off x="2452688" y="5102225"/>
            <a:ext cx="3030537" cy="1382713"/>
          </a:xfrm>
          <a:prstGeom prst="rect">
            <a:avLst/>
          </a:prstGeom>
          <a:noFill/>
          <a:ln w="9525">
            <a:noFill/>
          </a:ln>
        </p:spPr>
        <p:txBody>
          <a:bodyPr anchor="t" anchorCtr="0">
            <a:spAutoFit/>
          </a:bodyPr>
          <a:p>
            <a:pPr>
              <a:lnSpc>
                <a:spcPct val="120000"/>
              </a:lnSpc>
              <a:buFont typeface="Arial" panose="020B0604020202020204" pitchFamily="34" charset="0"/>
            </a:pPr>
            <a:r>
              <a:rPr lang="zh-CN" altLang="en-US" sz="1400" b="1" dirty="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1.能够独立完成小组教学模具三维实体的绘制，完成课后习题；</a:t>
            </a:r>
            <a:endParaRPr lang="zh-CN" altLang="en-US" sz="1400" b="1" dirty="0">
              <a:solidFill>
                <a:srgbClr val="40404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buFont typeface="Arial" panose="020B0604020202020204" pitchFamily="34" charset="0"/>
            </a:pPr>
            <a:r>
              <a:rPr lang="zh-CN" altLang="en-US" sz="1400" b="1" dirty="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2.能够运用教学互动软件交流沟通学习疑问；</a:t>
            </a:r>
            <a:endParaRPr lang="zh-CN" altLang="en-US" sz="1400" b="1" dirty="0">
              <a:solidFill>
                <a:srgbClr val="40404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buFont typeface="Arial" panose="020B0604020202020204" pitchFamily="34" charset="0"/>
            </a:pPr>
            <a:r>
              <a:rPr lang="zh-CN" altLang="en-US" sz="1400" b="1" dirty="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3.预习任务17的内容。</a:t>
            </a:r>
            <a:endParaRPr lang="zh-CN" altLang="en-US" sz="1400" b="1" dirty="0">
              <a:solidFill>
                <a:srgbClr val="404040"/>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1000"/>
                                        <p:tgtEl>
                                          <p:spTgt spid="15"/>
                                        </p:tgtEl>
                                      </p:cBhvr>
                                    </p:animEffect>
                                  </p:childTnLst>
                                </p:cTn>
                              </p:par>
                            </p:childTnLst>
                          </p:cTn>
                        </p:par>
                        <p:par>
                          <p:cTn id="18" fill="hold">
                            <p:stCondLst>
                              <p:cond delay="2799"/>
                            </p:stCondLst>
                            <p:childTnLst>
                              <p:par>
                                <p:cTn id="19" presetID="22" presetClass="entr" presetSubtype="1"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2750"/>
                                        <p:tgtEl>
                                          <p:spTgt spid="16"/>
                                        </p:tgtEl>
                                      </p:cBhvr>
                                    </p:animEffect>
                                  </p:childTnLst>
                                </p:cTn>
                              </p:par>
                              <p:par>
                                <p:cTn id="22" presetID="22" presetClass="entr" presetSubtype="2" fill="hold" nodeType="withEffect">
                                  <p:stCondLst>
                                    <p:cond delay="250"/>
                                  </p:stCondLst>
                                  <p:childTnLst>
                                    <p:set>
                                      <p:cBhvr>
                                        <p:cTn id="23" dur="1" fill="hold">
                                          <p:stCondLst>
                                            <p:cond delay="0"/>
                                          </p:stCondLst>
                                        </p:cTn>
                                        <p:tgtEl>
                                          <p:spTgt spid="17"/>
                                        </p:tgtEl>
                                        <p:attrNameLst>
                                          <p:attrName>style.visibility</p:attrName>
                                        </p:attrNameLst>
                                      </p:cBhvr>
                                      <p:to>
                                        <p:strVal val="visible"/>
                                      </p:to>
                                    </p:set>
                                    <p:animEffect transition="in" filter="wipe(right)">
                                      <p:cBhvr>
                                        <p:cTn id="24" dur="500"/>
                                        <p:tgtEl>
                                          <p:spTgt spid="17"/>
                                        </p:tgtEl>
                                      </p:cBhvr>
                                    </p:animEffect>
                                  </p:childTnLst>
                                </p:cTn>
                              </p:par>
                              <p:par>
                                <p:cTn id="25" presetID="9" presetClass="entr" presetSubtype="0" fill="hold" grpId="0" nodeType="withEffect">
                                  <p:stCondLst>
                                    <p:cond delay="75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par>
                                <p:cTn id="28" presetID="9" presetClass="entr" presetSubtype="0" fill="hold" grpId="0" nodeType="withEffect">
                                  <p:stCondLst>
                                    <p:cond delay="750"/>
                                  </p:stCondLst>
                                  <p:childTnLst>
                                    <p:set>
                                      <p:cBhvr>
                                        <p:cTn id="29" dur="1" fill="hold">
                                          <p:stCondLst>
                                            <p:cond delay="0"/>
                                          </p:stCondLst>
                                        </p:cTn>
                                        <p:tgtEl>
                                          <p:spTgt spid="32"/>
                                        </p:tgtEl>
                                        <p:attrNameLst>
                                          <p:attrName>style.visibility</p:attrName>
                                        </p:attrNameLst>
                                      </p:cBhvr>
                                      <p:to>
                                        <p:strVal val="visible"/>
                                      </p:to>
                                    </p:set>
                                    <p:animEffect transition="in" filter="dissolve">
                                      <p:cBhvr>
                                        <p:cTn id="30" dur="500"/>
                                        <p:tgtEl>
                                          <p:spTgt spid="32"/>
                                        </p:tgtEl>
                                      </p:cBhvr>
                                    </p:animEffect>
                                  </p:childTnLst>
                                </p:cTn>
                              </p:par>
                              <p:par>
                                <p:cTn id="31" presetID="22" presetClass="entr" presetSubtype="1" fill="hold" grpId="0" nodeType="withEffect">
                                  <p:stCondLst>
                                    <p:cond delay="1250"/>
                                  </p:stCondLst>
                                  <p:childTnLst>
                                    <p:set>
                                      <p:cBhvr>
                                        <p:cTn id="32" dur="1" fill="hold">
                                          <p:stCondLst>
                                            <p:cond delay="0"/>
                                          </p:stCondLst>
                                        </p:cTn>
                                        <p:tgtEl>
                                          <p:spTgt spid="39"/>
                                        </p:tgtEl>
                                        <p:attrNameLst>
                                          <p:attrName>style.visibility</p:attrName>
                                        </p:attrNameLst>
                                      </p:cBhvr>
                                      <p:to>
                                        <p:strVal val="visible"/>
                                      </p:to>
                                    </p:set>
                                    <p:animEffect transition="in" filter="wipe(up)">
                                      <p:cBhvr>
                                        <p:cTn id="33" dur="500"/>
                                        <p:tgtEl>
                                          <p:spTgt spid="39"/>
                                        </p:tgtEl>
                                      </p:cBhvr>
                                    </p:animEffect>
                                  </p:childTnLst>
                                </p:cTn>
                              </p:par>
                              <p:par>
                                <p:cTn id="34" presetID="22" presetClass="entr" presetSubtype="8" fill="hold" nodeType="withEffect">
                                  <p:stCondLst>
                                    <p:cond delay="175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par>
                                <p:cTn id="37" presetID="9" presetClass="entr" presetSubtype="0" fill="hold" grpId="0" nodeType="withEffect">
                                  <p:stCondLst>
                                    <p:cond delay="2250"/>
                                  </p:stCondLst>
                                  <p:childTnLst>
                                    <p:set>
                                      <p:cBhvr>
                                        <p:cTn id="38" dur="1" fill="hold">
                                          <p:stCondLst>
                                            <p:cond delay="0"/>
                                          </p:stCondLst>
                                        </p:cTn>
                                        <p:tgtEl>
                                          <p:spTgt spid="31"/>
                                        </p:tgtEl>
                                        <p:attrNameLst>
                                          <p:attrName>style.visibility</p:attrName>
                                        </p:attrNameLst>
                                      </p:cBhvr>
                                      <p:to>
                                        <p:strVal val="visible"/>
                                      </p:to>
                                    </p:set>
                                    <p:animEffect transition="in" filter="dissolve">
                                      <p:cBhvr>
                                        <p:cTn id="39" dur="500"/>
                                        <p:tgtEl>
                                          <p:spTgt spid="31"/>
                                        </p:tgtEl>
                                      </p:cBhvr>
                                    </p:animEffect>
                                  </p:childTnLst>
                                </p:cTn>
                              </p:par>
                              <p:par>
                                <p:cTn id="40" presetID="9" presetClass="entr" presetSubtype="0" fill="hold" grpId="0" nodeType="withEffect">
                                  <p:stCondLst>
                                    <p:cond delay="2250"/>
                                  </p:stCondLst>
                                  <p:childTnLst>
                                    <p:set>
                                      <p:cBhvr>
                                        <p:cTn id="41" dur="1" fill="hold">
                                          <p:stCondLst>
                                            <p:cond delay="0"/>
                                          </p:stCondLst>
                                        </p:cTn>
                                        <p:tgtEl>
                                          <p:spTgt spid="38"/>
                                        </p:tgtEl>
                                        <p:attrNameLst>
                                          <p:attrName>style.visibility</p:attrName>
                                        </p:attrNameLst>
                                      </p:cBhvr>
                                      <p:to>
                                        <p:strVal val="visible"/>
                                      </p:to>
                                    </p:set>
                                    <p:animEffect transition="in" filter="dissolve">
                                      <p:cBhvr>
                                        <p:cTn id="42" dur="500"/>
                                        <p:tgtEl>
                                          <p:spTgt spid="38"/>
                                        </p:tgtEl>
                                      </p:cBhvr>
                                    </p:animEffect>
                                  </p:childTnLst>
                                </p:cTn>
                              </p:par>
                            </p:childTnLst>
                          </p:cTn>
                        </p:par>
                        <p:par>
                          <p:cTn id="43" fill="hold">
                            <p:stCondLst>
                              <p:cond delay="5799"/>
                            </p:stCondLst>
                            <p:childTnLst>
                              <p:par>
                                <p:cTn id="44" presetID="22" presetClass="entr" presetSubtype="1"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up)">
                                      <p:cBhvr>
                                        <p:cTn id="46" dur="500"/>
                                        <p:tgtEl>
                                          <p:spTgt spid="40"/>
                                        </p:tgtEl>
                                      </p:cBhvr>
                                    </p:animEffect>
                                  </p:childTnLst>
                                </p:cTn>
                              </p:par>
                            </p:childTnLst>
                          </p:cTn>
                        </p:par>
                        <p:par>
                          <p:cTn id="47" fill="hold">
                            <p:stCondLst>
                              <p:cond delay="6299"/>
                            </p:stCondLst>
                            <p:childTnLst>
                              <p:par>
                                <p:cTn id="48" presetID="22" presetClass="entr" presetSubtype="2"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right)">
                                      <p:cBhvr>
                                        <p:cTn id="50" dur="500"/>
                                        <p:tgtEl>
                                          <p:spTgt spid="22"/>
                                        </p:tgtEl>
                                      </p:cBhvr>
                                    </p:animEffect>
                                  </p:childTnLst>
                                </p:cTn>
                              </p:par>
                            </p:childTnLst>
                          </p:cTn>
                        </p:par>
                        <p:par>
                          <p:cTn id="51" fill="hold">
                            <p:stCondLst>
                              <p:cond delay="6799"/>
                            </p:stCondLst>
                            <p:childTnLst>
                              <p:par>
                                <p:cTn id="52" presetID="9" presetClass="entr" presetSubtype="0"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dissolve">
                                      <p:cBhvr>
                                        <p:cTn id="54" dur="500"/>
                                        <p:tgtEl>
                                          <p:spTgt spid="26"/>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dissolve">
                                      <p:cBhvr>
                                        <p:cTn id="57" dur="500"/>
                                        <p:tgtEl>
                                          <p:spTgt spid="36"/>
                                        </p:tgtEl>
                                      </p:cBhvr>
                                    </p:animEffect>
                                  </p:childTnLst>
                                </p:cTn>
                              </p:par>
                            </p:childTnLst>
                          </p:cTn>
                        </p:par>
                        <p:par>
                          <p:cTn id="58" fill="hold">
                            <p:stCondLst>
                              <p:cond delay="7299"/>
                            </p:stCondLst>
                            <p:childTnLst>
                              <p:par>
                                <p:cTn id="59" presetID="22" presetClass="entr" presetSubtype="1" fill="hold" grpId="0" nodeType="after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up)">
                                      <p:cBhvr>
                                        <p:cTn id="6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15" grpId="0"/>
      <p:bldP spid="20" grpId="0"/>
      <p:bldP spid="26" grpId="0"/>
      <p:bldP spid="31" grpId="0"/>
      <p:bldP spid="32" grpId="0"/>
      <p:bldP spid="36" grpId="0"/>
      <p:bldP spid="38" grpId="0"/>
      <p:bldP spid="39" grpId="0"/>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1" name="矩形 16"/>
          <p:cNvPicPr/>
          <p:nvPr/>
        </p:nvPicPr>
        <p:blipFill>
          <a:blip r:embed="rId1"/>
          <a:stretch>
            <a:fillRect/>
          </a:stretch>
        </p:blipFill>
        <p:spPr>
          <a:xfrm>
            <a:off x="844550" y="234950"/>
            <a:ext cx="1943100" cy="669925"/>
          </a:xfrm>
          <a:prstGeom prst="rect">
            <a:avLst/>
          </a:prstGeom>
          <a:noFill/>
          <a:ln w="9525">
            <a:noFill/>
          </a:ln>
        </p:spPr>
      </p:pic>
      <p:pic>
        <p:nvPicPr>
          <p:cNvPr id="20482" name="矩形 15"/>
          <p:cNvPicPr/>
          <p:nvPr/>
        </p:nvPicPr>
        <p:blipFill>
          <a:blip r:embed="rId2"/>
          <a:stretch>
            <a:fillRect/>
          </a:stretch>
        </p:blipFill>
        <p:spPr>
          <a:xfrm>
            <a:off x="2787650" y="234950"/>
            <a:ext cx="1944688" cy="665163"/>
          </a:xfrm>
          <a:prstGeom prst="rect">
            <a:avLst/>
          </a:prstGeom>
          <a:noFill/>
          <a:ln w="9525">
            <a:noFill/>
          </a:ln>
        </p:spPr>
      </p:pic>
      <p:pic>
        <p:nvPicPr>
          <p:cNvPr id="20483" name="矩形 14"/>
          <p:cNvPicPr/>
          <p:nvPr/>
        </p:nvPicPr>
        <p:blipFill>
          <a:blip r:embed="rId3"/>
          <a:stretch>
            <a:fillRect/>
          </a:stretch>
        </p:blipFill>
        <p:spPr>
          <a:xfrm>
            <a:off x="4732338" y="234950"/>
            <a:ext cx="1943100" cy="669925"/>
          </a:xfrm>
          <a:prstGeom prst="rect">
            <a:avLst/>
          </a:prstGeom>
          <a:noFill/>
          <a:ln w="9525">
            <a:noFill/>
          </a:ln>
        </p:spPr>
      </p:pic>
      <p:pic>
        <p:nvPicPr>
          <p:cNvPr id="20484" name="矩形 13"/>
          <p:cNvPicPr/>
          <p:nvPr/>
        </p:nvPicPr>
        <p:blipFill>
          <a:blip r:embed="rId4"/>
          <a:stretch>
            <a:fillRect/>
          </a:stretch>
        </p:blipFill>
        <p:spPr>
          <a:xfrm>
            <a:off x="6675438" y="236538"/>
            <a:ext cx="1944687" cy="669925"/>
          </a:xfrm>
          <a:prstGeom prst="rect">
            <a:avLst/>
          </a:prstGeom>
          <a:noFill/>
          <a:ln w="9525">
            <a:noFill/>
          </a:ln>
        </p:spPr>
      </p:pic>
      <p:cxnSp>
        <p:nvCxnSpPr>
          <p:cNvPr id="20485"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20486" name="组合 90"/>
          <p:cNvGrpSpPr/>
          <p:nvPr/>
        </p:nvGrpSpPr>
        <p:grpSpPr>
          <a:xfrm>
            <a:off x="304800" y="333375"/>
            <a:ext cx="466725" cy="468313"/>
            <a:chOff x="1192404" y="608225"/>
            <a:chExt cx="1755828" cy="1759616"/>
          </a:xfrm>
        </p:grpSpPr>
        <p:grpSp>
          <p:nvGrpSpPr>
            <p:cNvPr id="20487"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20489" name="任意多边形 83"/>
              <p:cNvGrpSpPr/>
              <p:nvPr/>
            </p:nvGrpSpPr>
            <p:grpSpPr>
              <a:xfrm>
                <a:off x="6397313" y="2490687"/>
                <a:ext cx="2505748" cy="2500354"/>
                <a:chOff x="1883664" y="1987296"/>
                <a:chExt cx="1322832" cy="1322832"/>
              </a:xfrm>
            </p:grpSpPr>
            <p:pic>
              <p:nvPicPr>
                <p:cNvPr id="20490" name="任意多边形 83"/>
                <p:cNvPicPr/>
                <p:nvPr/>
              </p:nvPicPr>
              <p:blipFill>
                <a:blip r:embed="rId5"/>
                <a:stretch>
                  <a:fillRect/>
                </a:stretch>
              </p:blipFill>
              <p:spPr>
                <a:xfrm>
                  <a:off x="1883664" y="1987296"/>
                  <a:ext cx="1322832" cy="1322832"/>
                </a:xfrm>
                <a:prstGeom prst="rect">
                  <a:avLst/>
                </a:prstGeom>
                <a:noFill/>
                <a:ln w="9525">
                  <a:noFill/>
                </a:ln>
              </p:spPr>
            </p:pic>
            <p:sp>
              <p:nvSpPr>
                <p:cNvPr id="20491" name="Text Box 109"/>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24025" cy="554037"/>
          </a:xfrm>
          <a:prstGeom prst="rect">
            <a:avLst/>
          </a:prstGeom>
          <a:noFill/>
          <a:ln w="9525">
            <a:noFill/>
          </a:ln>
        </p:spPr>
        <p:txBody>
          <a:bodyPr wrap="none" lIns="91431" tIns="45715" rIns="91431" bIns="45715" anchor="t" anchorCtr="0">
            <a:spAutoFit/>
          </a:bodyPr>
          <a:p>
            <a:r>
              <a:rPr lang="zh-CN" altLang="en-US" sz="3000" dirty="0">
                <a:solidFill>
                  <a:schemeClr val="bg1"/>
                </a:solidFill>
                <a:latin typeface="Rockwell" panose="02060603020205020403" pitchFamily="18" charset="0"/>
                <a:ea typeface="微软雅黑" panose="020B0503020204020204" pitchFamily="34" charset="-122"/>
              </a:rPr>
              <a:t>教学设计</a:t>
            </a:r>
            <a:endParaRPr lang="zh-CN" altLang="en-US" sz="3000" dirty="0">
              <a:solidFill>
                <a:schemeClr val="bg1"/>
              </a:solidFill>
              <a:latin typeface="Rockwell" panose="02060603020205020403" pitchFamily="18" charset="0"/>
              <a:ea typeface="微软雅黑" panose="020B0503020204020204" pitchFamily="34" charset="-122"/>
            </a:endParaRPr>
          </a:p>
        </p:txBody>
      </p:sp>
      <p:sp>
        <p:nvSpPr>
          <p:cNvPr id="20494" name="TextBox 64"/>
          <p:cNvSpPr txBox="1"/>
          <p:nvPr/>
        </p:nvSpPr>
        <p:spPr>
          <a:xfrm>
            <a:off x="2878138" y="288925"/>
            <a:ext cx="1724025" cy="554038"/>
          </a:xfrm>
          <a:prstGeom prst="rect">
            <a:avLst/>
          </a:prstGeom>
          <a:noFill/>
          <a:ln w="9525">
            <a:noFill/>
          </a:ln>
        </p:spPr>
        <p:txBody>
          <a:bodyPr wrap="none" lIns="91431" tIns="45715" rIns="91431" bIns="45715" anchor="t" anchorCtr="0">
            <a:spAutoFit/>
          </a:bodyPr>
          <a:p>
            <a:r>
              <a:rPr lang="zh-CN" altLang="en-US" sz="3000" dirty="0">
                <a:latin typeface="Rockwell" panose="02060603020205020403" pitchFamily="18" charset="0"/>
                <a:ea typeface="微软雅黑" panose="020B0503020204020204" pitchFamily="34" charset="-122"/>
              </a:rPr>
              <a:t>教学实施</a:t>
            </a:r>
            <a:endParaRPr lang="zh-CN" altLang="en-US" sz="3000" dirty="0">
              <a:latin typeface="Rockwell" panose="02060603020205020403" pitchFamily="18" charset="0"/>
              <a:ea typeface="微软雅黑" panose="020B0503020204020204" pitchFamily="34" charset="-122"/>
            </a:endParaRPr>
          </a:p>
        </p:txBody>
      </p:sp>
      <p:sp>
        <p:nvSpPr>
          <p:cNvPr id="20495" name="TextBox 64"/>
          <p:cNvSpPr txBox="1"/>
          <p:nvPr/>
        </p:nvSpPr>
        <p:spPr>
          <a:xfrm>
            <a:off x="4875213" y="288925"/>
            <a:ext cx="1724025" cy="554038"/>
          </a:xfrm>
          <a:prstGeom prst="rect">
            <a:avLst/>
          </a:prstGeom>
          <a:noFill/>
          <a:ln w="9525">
            <a:noFill/>
          </a:ln>
        </p:spPr>
        <p:txBody>
          <a:bodyPr wrap="none" lIns="91431" tIns="45715" rIns="91431" bIns="45715" anchor="t" anchorCtr="0">
            <a:spAutoFit/>
          </a:bodyPr>
          <a:p>
            <a:r>
              <a:rPr lang="zh-CN" altLang="en-US" sz="3000" dirty="0">
                <a:latin typeface="Rockwell" panose="02060603020205020403" pitchFamily="18" charset="0"/>
                <a:ea typeface="微软雅黑" panose="020B0503020204020204" pitchFamily="34" charset="-122"/>
              </a:rPr>
              <a:t>教学评价</a:t>
            </a:r>
            <a:endParaRPr lang="zh-CN" altLang="en-US" sz="3000" dirty="0">
              <a:latin typeface="Rockwell" panose="02060603020205020403" pitchFamily="18" charset="0"/>
              <a:ea typeface="微软雅黑" panose="020B0503020204020204" pitchFamily="34" charset="-122"/>
            </a:endParaRPr>
          </a:p>
        </p:txBody>
      </p:sp>
      <p:sp>
        <p:nvSpPr>
          <p:cNvPr id="20496" name="TextBox 64"/>
          <p:cNvSpPr txBox="1"/>
          <p:nvPr/>
        </p:nvSpPr>
        <p:spPr>
          <a:xfrm>
            <a:off x="6819900"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教学反思</a:t>
            </a:r>
            <a:endParaRPr lang="zh-CN" altLang="en-US" sz="3000">
              <a:latin typeface="Rockwell" panose="02060603020205020403" pitchFamily="18" charset="0"/>
              <a:ea typeface="微软雅黑" panose="020B0503020204020204" pitchFamily="34" charset="-122"/>
            </a:endParaRPr>
          </a:p>
        </p:txBody>
      </p:sp>
      <p:sp>
        <p:nvSpPr>
          <p:cNvPr id="15" name="TextBox 64"/>
          <p:cNvSpPr txBox="1"/>
          <p:nvPr/>
        </p:nvSpPr>
        <p:spPr>
          <a:xfrm>
            <a:off x="9555163" y="261938"/>
            <a:ext cx="2085975" cy="552450"/>
          </a:xfrm>
          <a:prstGeom prst="rect">
            <a:avLst/>
          </a:prstGeom>
          <a:noFill/>
          <a:ln w="9525">
            <a:noFill/>
          </a:ln>
        </p:spPr>
        <p:txBody>
          <a:bodyPr wrap="none" lIns="91431" tIns="45715" rIns="91431" bIns="45715" anchor="t" anchorCtr="0">
            <a:spAutoFit/>
          </a:bodyPr>
          <a:p>
            <a:r>
              <a:rPr lang="en-US" altLang="zh-CN" sz="3000">
                <a:latin typeface="Rockwell" panose="02060603020205020403" pitchFamily="18" charset="0"/>
                <a:ea typeface="微软雅黑" panose="020B0503020204020204" pitchFamily="34" charset="-122"/>
              </a:rPr>
              <a:t>》</a:t>
            </a:r>
            <a:r>
              <a:rPr lang="zh-CN" altLang="en-US" sz="3000">
                <a:latin typeface="Rockwell" panose="02060603020205020403" pitchFamily="18" charset="0"/>
                <a:ea typeface="微软雅黑" panose="020B0503020204020204" pitchFamily="34" charset="-122"/>
              </a:rPr>
              <a:t>学习目标</a:t>
            </a:r>
            <a:endParaRPr lang="zh-CN" altLang="en-US" sz="3000">
              <a:latin typeface="Rockwell" panose="02060603020205020403" pitchFamily="18" charset="0"/>
              <a:ea typeface="微软雅黑" panose="020B0503020204020204" pitchFamily="34" charset="-122"/>
            </a:endParaRPr>
          </a:p>
        </p:txBody>
      </p:sp>
      <p:pic>
        <p:nvPicPr>
          <p:cNvPr id="20498" name="图片 14"/>
          <p:cNvPicPr>
            <a:picLocks noChangeAspect="1"/>
          </p:cNvPicPr>
          <p:nvPr/>
        </p:nvPicPr>
        <p:blipFill>
          <a:blip r:embed="rId6"/>
          <a:stretch>
            <a:fillRect/>
          </a:stretch>
        </p:blipFill>
        <p:spPr>
          <a:xfrm>
            <a:off x="1490663" y="1125538"/>
            <a:ext cx="9615487" cy="4300537"/>
          </a:xfrm>
          <a:prstGeom prst="rect">
            <a:avLst/>
          </a:prstGeom>
          <a:noFill/>
          <a:ln w="9525">
            <a:noFill/>
          </a:ln>
        </p:spPr>
      </p:pic>
      <p:sp>
        <p:nvSpPr>
          <p:cNvPr id="20499" name="文本框 3"/>
          <p:cNvSpPr txBox="1"/>
          <p:nvPr/>
        </p:nvSpPr>
        <p:spPr>
          <a:xfrm>
            <a:off x="3219450" y="5807075"/>
            <a:ext cx="6489700" cy="644525"/>
          </a:xfrm>
          <a:prstGeom prst="rect">
            <a:avLst/>
          </a:prstGeom>
          <a:noFill/>
          <a:ln w="9525">
            <a:noFill/>
          </a:ln>
        </p:spPr>
        <p:txBody>
          <a:bodyPr wrap="square" anchor="t" anchorCtr="0">
            <a:spAutoFit/>
          </a:bodyPr>
          <a:p>
            <a:r>
              <a:rPr lang="zh-CN" altLang="en-US" sz="3600">
                <a:latin typeface="华文新魏" panose="02010800040101010101" charset="-122"/>
                <a:ea typeface="华文新魏" panose="02010800040101010101" charset="-122"/>
              </a:rPr>
              <a:t>推动立德树人</a:t>
            </a:r>
            <a:r>
              <a:rPr lang="en-US" altLang="zh-CN" sz="3600">
                <a:latin typeface="华文新魏" panose="02010800040101010101" charset="-122"/>
                <a:ea typeface="华文新魏" panose="02010800040101010101" charset="-122"/>
              </a:rPr>
              <a:t> </a:t>
            </a:r>
            <a:r>
              <a:rPr lang="zh-CN" altLang="en-US" sz="3600">
                <a:latin typeface="华文新魏" panose="02010800040101010101" charset="-122"/>
                <a:ea typeface="华文新魏" panose="02010800040101010101" charset="-122"/>
              </a:rPr>
              <a:t>促进技能育人</a:t>
            </a:r>
            <a:endParaRPr lang="zh-CN" altLang="en-US" sz="3600">
              <a:latin typeface="华文新魏" panose="02010800040101010101" charset="-122"/>
              <a:ea typeface="华文新魏" panose="02010800040101010101" charset="-122"/>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29" name="矩形 16"/>
          <p:cNvPicPr/>
          <p:nvPr/>
        </p:nvPicPr>
        <p:blipFill>
          <a:blip r:embed="rId1"/>
          <a:stretch>
            <a:fillRect/>
          </a:stretch>
        </p:blipFill>
        <p:spPr>
          <a:xfrm>
            <a:off x="844550" y="234950"/>
            <a:ext cx="1943100" cy="669925"/>
          </a:xfrm>
          <a:prstGeom prst="rect">
            <a:avLst/>
          </a:prstGeom>
          <a:noFill/>
          <a:ln w="9525">
            <a:noFill/>
          </a:ln>
        </p:spPr>
      </p:pic>
      <p:pic>
        <p:nvPicPr>
          <p:cNvPr id="22530" name="矩形 15"/>
          <p:cNvPicPr/>
          <p:nvPr/>
        </p:nvPicPr>
        <p:blipFill>
          <a:blip r:embed="rId2"/>
          <a:stretch>
            <a:fillRect/>
          </a:stretch>
        </p:blipFill>
        <p:spPr>
          <a:xfrm>
            <a:off x="2787650" y="234950"/>
            <a:ext cx="1944688" cy="665163"/>
          </a:xfrm>
          <a:prstGeom prst="rect">
            <a:avLst/>
          </a:prstGeom>
          <a:noFill/>
          <a:ln w="9525">
            <a:noFill/>
          </a:ln>
        </p:spPr>
      </p:pic>
      <p:pic>
        <p:nvPicPr>
          <p:cNvPr id="22531" name="矩形 14"/>
          <p:cNvPicPr/>
          <p:nvPr/>
        </p:nvPicPr>
        <p:blipFill>
          <a:blip r:embed="rId3"/>
          <a:stretch>
            <a:fillRect/>
          </a:stretch>
        </p:blipFill>
        <p:spPr>
          <a:xfrm>
            <a:off x="4732338" y="234950"/>
            <a:ext cx="1943100" cy="669925"/>
          </a:xfrm>
          <a:prstGeom prst="rect">
            <a:avLst/>
          </a:prstGeom>
          <a:noFill/>
          <a:ln w="9525">
            <a:noFill/>
          </a:ln>
        </p:spPr>
      </p:pic>
      <p:pic>
        <p:nvPicPr>
          <p:cNvPr id="22532" name="矩形 13"/>
          <p:cNvPicPr/>
          <p:nvPr/>
        </p:nvPicPr>
        <p:blipFill>
          <a:blip r:embed="rId4"/>
          <a:stretch>
            <a:fillRect/>
          </a:stretch>
        </p:blipFill>
        <p:spPr>
          <a:xfrm>
            <a:off x="6675438" y="236538"/>
            <a:ext cx="1944687" cy="669925"/>
          </a:xfrm>
          <a:prstGeom prst="rect">
            <a:avLst/>
          </a:prstGeom>
          <a:noFill/>
          <a:ln w="9525">
            <a:noFill/>
          </a:ln>
        </p:spPr>
      </p:pic>
      <p:cxnSp>
        <p:nvCxnSpPr>
          <p:cNvPr id="22533"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22534" name="组合 90"/>
          <p:cNvGrpSpPr/>
          <p:nvPr/>
        </p:nvGrpSpPr>
        <p:grpSpPr>
          <a:xfrm>
            <a:off x="304800" y="333375"/>
            <a:ext cx="466725" cy="468313"/>
            <a:chOff x="1192404" y="608225"/>
            <a:chExt cx="1755828" cy="1759616"/>
          </a:xfrm>
        </p:grpSpPr>
        <p:grpSp>
          <p:nvGrpSpPr>
            <p:cNvPr id="22535"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22537" name="任意多边形 83"/>
              <p:cNvGrpSpPr/>
              <p:nvPr/>
            </p:nvGrpSpPr>
            <p:grpSpPr>
              <a:xfrm>
                <a:off x="6397313" y="2490687"/>
                <a:ext cx="2505748" cy="2500354"/>
                <a:chOff x="1883664" y="1987296"/>
                <a:chExt cx="1322832" cy="1322832"/>
              </a:xfrm>
            </p:grpSpPr>
            <p:pic>
              <p:nvPicPr>
                <p:cNvPr id="22538" name="任意多边形 83"/>
                <p:cNvPicPr/>
                <p:nvPr/>
              </p:nvPicPr>
              <p:blipFill>
                <a:blip r:embed="rId5"/>
                <a:stretch>
                  <a:fillRect/>
                </a:stretch>
              </p:blipFill>
              <p:spPr>
                <a:xfrm>
                  <a:off x="1883664" y="1987296"/>
                  <a:ext cx="1322832" cy="1322832"/>
                </a:xfrm>
                <a:prstGeom prst="rect">
                  <a:avLst/>
                </a:prstGeom>
                <a:noFill/>
                <a:ln w="9525">
                  <a:noFill/>
                </a:ln>
              </p:spPr>
            </p:pic>
            <p:sp>
              <p:nvSpPr>
                <p:cNvPr id="22539" name="Text Box 109"/>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24025" cy="554037"/>
          </a:xfrm>
          <a:prstGeom prst="rect">
            <a:avLst/>
          </a:prstGeom>
          <a:noFill/>
          <a:ln w="9525">
            <a:noFill/>
          </a:ln>
        </p:spPr>
        <p:txBody>
          <a:bodyPr wrap="none" lIns="91431" tIns="45715" rIns="91431" bIns="45715" anchor="t" anchorCtr="0">
            <a:spAutoFit/>
          </a:bodyPr>
          <a:p>
            <a:r>
              <a:rPr lang="zh-CN" altLang="en-US" sz="3000" dirty="0">
                <a:solidFill>
                  <a:schemeClr val="bg1"/>
                </a:solidFill>
                <a:latin typeface="Rockwell" panose="02060603020205020403" pitchFamily="18" charset="0"/>
                <a:ea typeface="微软雅黑" panose="020B0503020204020204" pitchFamily="34" charset="-122"/>
              </a:rPr>
              <a:t>教学设计</a:t>
            </a:r>
            <a:endParaRPr lang="zh-CN" altLang="en-US" sz="3000" dirty="0">
              <a:solidFill>
                <a:schemeClr val="bg1"/>
              </a:solidFill>
              <a:latin typeface="Rockwell" panose="02060603020205020403" pitchFamily="18" charset="0"/>
              <a:ea typeface="微软雅黑" panose="020B0503020204020204" pitchFamily="34" charset="-122"/>
            </a:endParaRPr>
          </a:p>
        </p:txBody>
      </p:sp>
      <p:sp>
        <p:nvSpPr>
          <p:cNvPr id="22542" name="TextBox 64"/>
          <p:cNvSpPr txBox="1"/>
          <p:nvPr/>
        </p:nvSpPr>
        <p:spPr>
          <a:xfrm>
            <a:off x="2878138" y="288925"/>
            <a:ext cx="1724025" cy="554038"/>
          </a:xfrm>
          <a:prstGeom prst="rect">
            <a:avLst/>
          </a:prstGeom>
          <a:noFill/>
          <a:ln w="9525">
            <a:noFill/>
          </a:ln>
        </p:spPr>
        <p:txBody>
          <a:bodyPr wrap="none" lIns="91431" tIns="45715" rIns="91431" bIns="45715" anchor="t" anchorCtr="0">
            <a:spAutoFit/>
          </a:bodyPr>
          <a:p>
            <a:r>
              <a:rPr lang="zh-CN" altLang="en-US" sz="3000" dirty="0">
                <a:latin typeface="Rockwell" panose="02060603020205020403" pitchFamily="18" charset="0"/>
                <a:ea typeface="微软雅黑" panose="020B0503020204020204" pitchFamily="34" charset="-122"/>
              </a:rPr>
              <a:t>教学实施</a:t>
            </a:r>
            <a:endParaRPr lang="zh-CN" altLang="en-US" sz="3000" dirty="0">
              <a:latin typeface="Rockwell" panose="02060603020205020403" pitchFamily="18" charset="0"/>
              <a:ea typeface="微软雅黑" panose="020B0503020204020204" pitchFamily="34" charset="-122"/>
            </a:endParaRPr>
          </a:p>
        </p:txBody>
      </p:sp>
      <p:sp>
        <p:nvSpPr>
          <p:cNvPr id="22543" name="TextBox 64"/>
          <p:cNvSpPr txBox="1"/>
          <p:nvPr/>
        </p:nvSpPr>
        <p:spPr>
          <a:xfrm>
            <a:off x="4875213" y="288925"/>
            <a:ext cx="1724025" cy="554038"/>
          </a:xfrm>
          <a:prstGeom prst="rect">
            <a:avLst/>
          </a:prstGeom>
          <a:noFill/>
          <a:ln w="9525">
            <a:noFill/>
          </a:ln>
        </p:spPr>
        <p:txBody>
          <a:bodyPr wrap="none" lIns="91431" tIns="45715" rIns="91431" bIns="45715" anchor="t" anchorCtr="0">
            <a:spAutoFit/>
          </a:bodyPr>
          <a:p>
            <a:r>
              <a:rPr lang="zh-CN" altLang="en-US" sz="3000" dirty="0">
                <a:latin typeface="Rockwell" panose="02060603020205020403" pitchFamily="18" charset="0"/>
                <a:ea typeface="微软雅黑" panose="020B0503020204020204" pitchFamily="34" charset="-122"/>
              </a:rPr>
              <a:t>教学评价</a:t>
            </a:r>
            <a:endParaRPr lang="zh-CN" altLang="en-US" sz="3000" dirty="0">
              <a:latin typeface="Rockwell" panose="02060603020205020403" pitchFamily="18" charset="0"/>
              <a:ea typeface="微软雅黑" panose="020B0503020204020204" pitchFamily="34" charset="-122"/>
            </a:endParaRPr>
          </a:p>
        </p:txBody>
      </p:sp>
      <p:sp>
        <p:nvSpPr>
          <p:cNvPr id="22544" name="TextBox 64"/>
          <p:cNvSpPr txBox="1"/>
          <p:nvPr/>
        </p:nvSpPr>
        <p:spPr>
          <a:xfrm>
            <a:off x="6819900"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教学反思</a:t>
            </a:r>
            <a:endParaRPr lang="zh-CN" altLang="en-US" sz="3000">
              <a:latin typeface="Rockwell" panose="02060603020205020403" pitchFamily="18" charset="0"/>
              <a:ea typeface="微软雅黑" panose="020B0503020204020204" pitchFamily="34" charset="-122"/>
            </a:endParaRPr>
          </a:p>
        </p:txBody>
      </p:sp>
      <p:sp>
        <p:nvSpPr>
          <p:cNvPr id="15" name="TextBox 64"/>
          <p:cNvSpPr txBox="1"/>
          <p:nvPr/>
        </p:nvSpPr>
        <p:spPr>
          <a:xfrm>
            <a:off x="9555163" y="261938"/>
            <a:ext cx="2085975" cy="552450"/>
          </a:xfrm>
          <a:prstGeom prst="rect">
            <a:avLst/>
          </a:prstGeom>
          <a:noFill/>
          <a:ln w="9525">
            <a:noFill/>
          </a:ln>
        </p:spPr>
        <p:txBody>
          <a:bodyPr wrap="none" lIns="91431" tIns="45715" rIns="91431" bIns="45715" anchor="t" anchorCtr="0">
            <a:spAutoFit/>
          </a:bodyPr>
          <a:p>
            <a:r>
              <a:rPr lang="en-US" altLang="zh-CN" sz="3000">
                <a:latin typeface="Rockwell" panose="02060603020205020403" pitchFamily="18" charset="0"/>
                <a:ea typeface="微软雅黑" panose="020B0503020204020204" pitchFamily="34" charset="-122"/>
              </a:rPr>
              <a:t>》</a:t>
            </a:r>
            <a:r>
              <a:rPr lang="zh-CN" altLang="en-US" sz="3000">
                <a:latin typeface="Rockwell" panose="02060603020205020403" pitchFamily="18" charset="0"/>
                <a:ea typeface="微软雅黑" panose="020B0503020204020204" pitchFamily="34" charset="-122"/>
              </a:rPr>
              <a:t>学情分析</a:t>
            </a:r>
            <a:endParaRPr lang="zh-CN" altLang="en-US" sz="3000">
              <a:latin typeface="Rockwell" panose="02060603020205020403" pitchFamily="18" charset="0"/>
              <a:ea typeface="微软雅黑" panose="020B0503020204020204" pitchFamily="34" charset="-122"/>
            </a:endParaRPr>
          </a:p>
        </p:txBody>
      </p:sp>
      <p:grpSp>
        <p:nvGrpSpPr>
          <p:cNvPr id="5" name="组合 4"/>
          <p:cNvGrpSpPr/>
          <p:nvPr/>
        </p:nvGrpSpPr>
        <p:grpSpPr>
          <a:xfrm>
            <a:off x="595313" y="1762125"/>
            <a:ext cx="5756275" cy="758825"/>
            <a:chOff x="2051628" y="895982"/>
            <a:chExt cx="4324654" cy="555352"/>
          </a:xfrm>
        </p:grpSpPr>
        <p:grpSp>
          <p:nvGrpSpPr>
            <p:cNvPr id="22547" name="组合 3"/>
            <p:cNvGrpSpPr/>
            <p:nvPr/>
          </p:nvGrpSpPr>
          <p:grpSpPr>
            <a:xfrm>
              <a:off x="2051628" y="895982"/>
              <a:ext cx="4324654" cy="555352"/>
              <a:chOff x="4572000" y="3131127"/>
              <a:chExt cx="5070764" cy="651164"/>
            </a:xfrm>
          </p:grpSpPr>
          <p:sp>
            <p:nvSpPr>
              <p:cNvPr id="22548" name="圆角矩形 5"/>
              <p:cNvSpPr/>
              <p:nvPr/>
            </p:nvSpPr>
            <p:spPr>
              <a:xfrm>
                <a:off x="4572000" y="3131127"/>
                <a:ext cx="5070764" cy="651164"/>
              </a:xfrm>
              <a:prstGeom prst="roundRect">
                <a:avLst>
                  <a:gd name="adj" fmla="val 50000"/>
                </a:avLst>
              </a:prstGeom>
              <a:solidFill>
                <a:srgbClr val="E72918"/>
              </a:solidFill>
              <a:ln w="9525">
                <a:noFill/>
              </a:ln>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nvGrpSpPr>
              <p:cNvPr id="22549" name="组合 5"/>
              <p:cNvGrpSpPr/>
              <p:nvPr/>
            </p:nvGrpSpPr>
            <p:grpSpPr>
              <a:xfrm>
                <a:off x="4690722" y="3196193"/>
                <a:ext cx="521032" cy="521032"/>
                <a:chOff x="2433710" y="2124221"/>
                <a:chExt cx="1603718" cy="1603718"/>
              </a:xfrm>
            </p:grpSpPr>
            <p:sp>
              <p:nvSpPr>
                <p:cNvPr id="22550" name="椭圆 10"/>
                <p:cNvSpPr/>
                <p:nvPr/>
              </p:nvSpPr>
              <p:spPr>
                <a:xfrm>
                  <a:off x="2433710" y="2124221"/>
                  <a:ext cx="1603718" cy="1603718"/>
                </a:xfrm>
                <a:prstGeom prst="ellipse">
                  <a:avLst/>
                </a:prstGeom>
                <a:gradFill rotWithShape="0">
                  <a:gsLst>
                    <a:gs pos="0">
                      <a:srgbClr val="BFBFBF">
                        <a:alpha val="100000"/>
                      </a:srgbClr>
                    </a:gs>
                    <a:gs pos="45000">
                      <a:srgbClr val="D9D9D9">
                        <a:alpha val="100000"/>
                      </a:srgbClr>
                    </a:gs>
                    <a:gs pos="100000">
                      <a:srgbClr val="FFFFFF">
                        <a:alpha val="100000"/>
                      </a:srgbClr>
                    </a:gs>
                  </a:gsLst>
                  <a:lin ang="13500000"/>
                  <a:tileRect/>
                </a:gradFill>
                <a:ln w="9525">
                  <a:noFill/>
                </a:ln>
                <a:effectLst>
                  <a:outerShdw dist="38100" dir="2699999" sx="100999" sy="100999" algn="tl" rotWithShape="0">
                    <a:srgbClr val="000000">
                      <a:alpha val="39998"/>
                    </a:srgbClr>
                  </a:outerShdw>
                </a:effectLst>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nvGrpSpPr>
                <p:cNvPr id="22551" name="椭圆 11"/>
                <p:cNvGrpSpPr/>
                <p:nvPr/>
              </p:nvGrpSpPr>
              <p:grpSpPr>
                <a:xfrm>
                  <a:off x="2408126" y="2100423"/>
                  <a:ext cx="1650029" cy="1650029"/>
                  <a:chOff x="2145792" y="944880"/>
                  <a:chExt cx="457200" cy="457200"/>
                </a:xfrm>
              </p:grpSpPr>
              <p:pic>
                <p:nvPicPr>
                  <p:cNvPr id="22552" name="椭圆 11"/>
                  <p:cNvPicPr/>
                  <p:nvPr/>
                </p:nvPicPr>
                <p:blipFill>
                  <a:blip r:embed="rId6"/>
                  <a:stretch>
                    <a:fillRect/>
                  </a:stretch>
                </p:blipFill>
                <p:spPr>
                  <a:xfrm>
                    <a:off x="2145792" y="944880"/>
                    <a:ext cx="457200" cy="457200"/>
                  </a:xfrm>
                  <a:prstGeom prst="rect">
                    <a:avLst/>
                  </a:prstGeom>
                  <a:noFill/>
                  <a:ln w="9525">
                    <a:noFill/>
                  </a:ln>
                </p:spPr>
              </p:pic>
              <p:sp>
                <p:nvSpPr>
                  <p:cNvPr id="22553" name="Text Box 64"/>
                  <p:cNvSpPr txBox="1"/>
                  <p:nvPr/>
                </p:nvSpPr>
                <p:spPr>
                  <a:xfrm>
                    <a:off x="2217957" y="1016550"/>
                    <a:ext cx="314216" cy="314216"/>
                  </a:xfrm>
                  <a:prstGeom prst="rect">
                    <a:avLst/>
                  </a:prstGeom>
                  <a:noFill/>
                  <a:ln w="9525">
                    <a:noFill/>
                  </a:ln>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grpSp>
          <p:grpSp>
            <p:nvGrpSpPr>
              <p:cNvPr id="22554" name="矩形 6"/>
              <p:cNvGrpSpPr/>
              <p:nvPr/>
            </p:nvGrpSpPr>
            <p:grpSpPr>
              <a:xfrm>
                <a:off x="5697385" y="3588733"/>
                <a:ext cx="3309390" cy="135807"/>
                <a:chOff x="3011424" y="1286256"/>
                <a:chExt cx="2822448" cy="115824"/>
              </a:xfrm>
            </p:grpSpPr>
            <p:pic>
              <p:nvPicPr>
                <p:cNvPr id="22555" name="矩形 6"/>
                <p:cNvPicPr/>
                <p:nvPr/>
              </p:nvPicPr>
              <p:blipFill>
                <a:blip r:embed="rId7"/>
                <a:stretch>
                  <a:fillRect/>
                </a:stretch>
              </p:blipFill>
              <p:spPr>
                <a:xfrm>
                  <a:off x="3011424" y="1286256"/>
                  <a:ext cx="2822448" cy="115824"/>
                </a:xfrm>
                <a:prstGeom prst="rect">
                  <a:avLst/>
                </a:prstGeom>
                <a:noFill/>
                <a:ln w="9525">
                  <a:noFill/>
                </a:ln>
              </p:spPr>
            </p:pic>
            <p:sp>
              <p:nvSpPr>
                <p:cNvPr id="22556" name="Text Box 67"/>
                <p:cNvSpPr txBox="1"/>
                <p:nvPr/>
              </p:nvSpPr>
              <p:spPr>
                <a:xfrm>
                  <a:off x="3018802" y="1292625"/>
                  <a:ext cx="2810816" cy="103217"/>
                </a:xfrm>
                <a:prstGeom prst="rect">
                  <a:avLst/>
                </a:prstGeom>
                <a:noFill/>
                <a:ln w="9525">
                  <a:noFill/>
                </a:ln>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grpSp>
            <p:nvGrpSpPr>
              <p:cNvPr id="22557" name="矩形 7"/>
              <p:cNvGrpSpPr/>
              <p:nvPr/>
            </p:nvGrpSpPr>
            <p:grpSpPr>
              <a:xfrm>
                <a:off x="5711680" y="3588733"/>
                <a:ext cx="1343770" cy="135807"/>
                <a:chOff x="3023616" y="1286256"/>
                <a:chExt cx="1146048" cy="115824"/>
              </a:xfrm>
            </p:grpSpPr>
            <p:pic>
              <p:nvPicPr>
                <p:cNvPr id="22558" name="矩形 7"/>
                <p:cNvPicPr/>
                <p:nvPr/>
              </p:nvPicPr>
              <p:blipFill>
                <a:blip r:embed="rId8"/>
                <a:stretch>
                  <a:fillRect/>
                </a:stretch>
              </p:blipFill>
              <p:spPr>
                <a:xfrm>
                  <a:off x="3023616" y="1286256"/>
                  <a:ext cx="1146048" cy="115824"/>
                </a:xfrm>
                <a:prstGeom prst="rect">
                  <a:avLst/>
                </a:prstGeom>
                <a:noFill/>
                <a:ln w="9525">
                  <a:noFill/>
                </a:ln>
              </p:spPr>
            </p:pic>
            <p:sp>
              <p:nvSpPr>
                <p:cNvPr id="22559" name="Text Box 70"/>
                <p:cNvSpPr txBox="1"/>
                <p:nvPr/>
              </p:nvSpPr>
              <p:spPr>
                <a:xfrm>
                  <a:off x="3027493" y="1292625"/>
                  <a:ext cx="1136010" cy="103217"/>
                </a:xfrm>
                <a:prstGeom prst="rect">
                  <a:avLst/>
                </a:prstGeom>
                <a:noFill/>
                <a:ln w="9525">
                  <a:noFill/>
                </a:ln>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sp>
            <p:nvSpPr>
              <p:cNvPr id="22560" name="文本框 8"/>
              <p:cNvSpPr txBox="1"/>
              <p:nvPr/>
            </p:nvSpPr>
            <p:spPr>
              <a:xfrm>
                <a:off x="5360164" y="3140936"/>
                <a:ext cx="3776363" cy="526925"/>
              </a:xfrm>
              <a:prstGeom prst="rect">
                <a:avLst/>
              </a:prstGeom>
              <a:noFill/>
              <a:ln w="9525">
                <a:noFill/>
              </a:ln>
            </p:spPr>
            <p:txBody>
              <a:bodyPr wrap="square" lIns="122822" tIns="61411" rIns="122822" bIns="61411" anchor="t" anchorCtr="0">
                <a:spAutoFit/>
              </a:bodyPr>
              <a:p>
                <a:pPr defTabSz="1228725"/>
                <a:r>
                  <a:rPr lang="zh-CN" altLang="en-US" sz="1600" b="1">
                    <a:solidFill>
                      <a:schemeClr val="bg1"/>
                    </a:solidFill>
                    <a:latin typeface="微软雅黑" panose="020B0503020204020204" pitchFamily="34" charset="-122"/>
                    <a:ea typeface="微软雅黑" panose="020B0503020204020204" pitchFamily="34" charset="-122"/>
                  </a:rPr>
                  <a:t>授课班级为五年制高级工班4年级学生，授课时间为四年级第二学期</a:t>
                </a:r>
                <a:endParaRPr lang="zh-CN" altLang="en-US" sz="1600" b="1">
                  <a:solidFill>
                    <a:schemeClr val="bg1"/>
                  </a:solidFill>
                  <a:latin typeface="微软雅黑" panose="020B0503020204020204" pitchFamily="34" charset="-122"/>
                  <a:ea typeface="微软雅黑" panose="020B0503020204020204" pitchFamily="34" charset="-122"/>
                </a:endParaRPr>
              </a:p>
            </p:txBody>
          </p:sp>
        </p:grpSp>
        <p:sp>
          <p:nvSpPr>
            <p:cNvPr id="49" name="文本框 48"/>
            <p:cNvSpPr txBox="1"/>
            <p:nvPr/>
          </p:nvSpPr>
          <p:spPr>
            <a:xfrm>
              <a:off x="2200938" y="950999"/>
              <a:ext cx="356674" cy="392415"/>
            </a:xfrm>
            <a:prstGeom prst="rect">
              <a:avLst/>
            </a:prstGeom>
            <a:noFill/>
          </p:spPr>
          <p:txBody>
            <a:bodyPr lIns="68580" tIns="34290" rIns="68580" bIns="34290">
              <a:spAutoFit/>
            </a:bodyPr>
            <a:lstStyle/>
            <a:p>
              <a:pPr fontAlgn="auto">
                <a:spcBef>
                  <a:spcPts val="0"/>
                </a:spcBef>
                <a:spcAft>
                  <a:spcPts val="0"/>
                </a:spcAft>
                <a:defRPr/>
              </a:pPr>
              <a:r>
                <a:rPr lang="en-US" altLang="zh-CN" sz="2100" b="1" noProof="1" dirty="0">
                  <a:solidFill>
                    <a:srgbClr val="E72918"/>
                  </a:solidFill>
                  <a:effectLst>
                    <a:innerShdw blurRad="63500" dist="50800" dir="16200000">
                      <a:prstClr val="black">
                        <a:alpha val="50000"/>
                      </a:prstClr>
                    </a:innerShdw>
                  </a:effectLst>
                  <a:latin typeface="微软雅黑" panose="020B0503020204020204" pitchFamily="34" charset="-122"/>
                  <a:ea typeface="微软雅黑" panose="020B0503020204020204" pitchFamily="34" charset="-122"/>
                  <a:cs typeface="+mn-cs"/>
                </a:rPr>
                <a:t>A</a:t>
              </a:r>
              <a:endParaRPr lang="zh-CN" altLang="en-US" sz="2100" b="1" noProof="1" dirty="0">
                <a:solidFill>
                  <a:srgbClr val="E72918"/>
                </a:solidFill>
                <a:effectLst>
                  <a:innerShdw blurRad="63500" dist="50800" dir="16200000">
                    <a:prstClr val="black">
                      <a:alpha val="50000"/>
                    </a:prstClr>
                  </a:innerShdw>
                </a:effectLst>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1206500" y="4610100"/>
            <a:ext cx="5756275" cy="755650"/>
            <a:chOff x="2510971" y="2542858"/>
            <a:chExt cx="4324654" cy="555352"/>
          </a:xfrm>
        </p:grpSpPr>
        <p:grpSp>
          <p:nvGrpSpPr>
            <p:cNvPr id="22563" name="组合 30"/>
            <p:cNvGrpSpPr/>
            <p:nvPr/>
          </p:nvGrpSpPr>
          <p:grpSpPr>
            <a:xfrm>
              <a:off x="2510971" y="2542858"/>
              <a:ext cx="4324654" cy="555352"/>
              <a:chOff x="5370086" y="3782291"/>
              <a:chExt cx="5070764" cy="651164"/>
            </a:xfrm>
          </p:grpSpPr>
          <p:sp>
            <p:nvSpPr>
              <p:cNvPr id="22564" name="圆角矩形 31"/>
              <p:cNvSpPr/>
              <p:nvPr/>
            </p:nvSpPr>
            <p:spPr>
              <a:xfrm>
                <a:off x="5370086" y="3782291"/>
                <a:ext cx="5070764" cy="651164"/>
              </a:xfrm>
              <a:prstGeom prst="roundRect">
                <a:avLst>
                  <a:gd name="adj" fmla="val 50000"/>
                </a:avLst>
              </a:prstGeom>
              <a:solidFill>
                <a:srgbClr val="A23C82"/>
              </a:solidFill>
              <a:ln w="9525">
                <a:noFill/>
              </a:ln>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nvGrpSpPr>
              <p:cNvPr id="22565" name="组合 32"/>
              <p:cNvGrpSpPr/>
              <p:nvPr/>
            </p:nvGrpSpPr>
            <p:grpSpPr>
              <a:xfrm>
                <a:off x="9810195" y="3847357"/>
                <a:ext cx="521032" cy="521032"/>
                <a:chOff x="2433710" y="2124221"/>
                <a:chExt cx="1603718" cy="1603718"/>
              </a:xfrm>
            </p:grpSpPr>
            <p:sp>
              <p:nvSpPr>
                <p:cNvPr id="22566" name="椭圆 37"/>
                <p:cNvSpPr/>
                <p:nvPr/>
              </p:nvSpPr>
              <p:spPr>
                <a:xfrm>
                  <a:off x="2433710" y="2124221"/>
                  <a:ext cx="1603718" cy="1603718"/>
                </a:xfrm>
                <a:prstGeom prst="ellipse">
                  <a:avLst/>
                </a:prstGeom>
                <a:gradFill rotWithShape="0">
                  <a:gsLst>
                    <a:gs pos="0">
                      <a:srgbClr val="BFBFBF">
                        <a:alpha val="100000"/>
                      </a:srgbClr>
                    </a:gs>
                    <a:gs pos="45000">
                      <a:srgbClr val="D9D9D9">
                        <a:alpha val="100000"/>
                      </a:srgbClr>
                    </a:gs>
                    <a:gs pos="100000">
                      <a:srgbClr val="FFFFFF">
                        <a:alpha val="100000"/>
                      </a:srgbClr>
                    </a:gs>
                  </a:gsLst>
                  <a:lin ang="13500000"/>
                  <a:tileRect/>
                </a:gradFill>
                <a:ln w="9525">
                  <a:noFill/>
                </a:ln>
                <a:effectLst>
                  <a:outerShdw dist="38100" dir="2699999" sx="100999" sy="100999" algn="tl" rotWithShape="0">
                    <a:srgbClr val="000000">
                      <a:alpha val="39998"/>
                    </a:srgbClr>
                  </a:outerShdw>
                </a:effectLst>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nvGrpSpPr>
                <p:cNvPr id="22567" name="椭圆 38"/>
                <p:cNvGrpSpPr/>
                <p:nvPr/>
              </p:nvGrpSpPr>
              <p:grpSpPr>
                <a:xfrm>
                  <a:off x="2409559" y="2100802"/>
                  <a:ext cx="1650029" cy="1650029"/>
                  <a:chOff x="6291072" y="3029712"/>
                  <a:chExt cx="457200" cy="457200"/>
                </a:xfrm>
              </p:grpSpPr>
              <p:pic>
                <p:nvPicPr>
                  <p:cNvPr id="22568" name="椭圆 38"/>
                  <p:cNvPicPr/>
                  <p:nvPr/>
                </p:nvPicPr>
                <p:blipFill>
                  <a:blip r:embed="rId6"/>
                  <a:stretch>
                    <a:fillRect/>
                  </a:stretch>
                </p:blipFill>
                <p:spPr>
                  <a:xfrm>
                    <a:off x="6291072" y="3029712"/>
                    <a:ext cx="457200" cy="457200"/>
                  </a:xfrm>
                  <a:prstGeom prst="rect">
                    <a:avLst/>
                  </a:prstGeom>
                  <a:noFill/>
                  <a:ln w="9525">
                    <a:noFill/>
                  </a:ln>
                </p:spPr>
              </p:pic>
              <p:sp>
                <p:nvSpPr>
                  <p:cNvPr id="22569" name="Text Box 81"/>
                  <p:cNvSpPr txBox="1"/>
                  <p:nvPr/>
                </p:nvSpPr>
                <p:spPr>
                  <a:xfrm>
                    <a:off x="6362840" y="3101277"/>
                    <a:ext cx="314216" cy="314216"/>
                  </a:xfrm>
                  <a:prstGeom prst="rect">
                    <a:avLst/>
                  </a:prstGeom>
                  <a:noFill/>
                  <a:ln w="9525">
                    <a:noFill/>
                  </a:ln>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grpSp>
          <p:grpSp>
            <p:nvGrpSpPr>
              <p:cNvPr id="22570" name="矩形 33"/>
              <p:cNvGrpSpPr/>
              <p:nvPr/>
            </p:nvGrpSpPr>
            <p:grpSpPr>
              <a:xfrm>
                <a:off x="5913993" y="4240020"/>
                <a:ext cx="3309390" cy="135807"/>
                <a:chOff x="2974848" y="3371088"/>
                <a:chExt cx="2822448" cy="115824"/>
              </a:xfrm>
            </p:grpSpPr>
            <p:pic>
              <p:nvPicPr>
                <p:cNvPr id="22571" name="矩形 33"/>
                <p:cNvPicPr/>
                <p:nvPr/>
              </p:nvPicPr>
              <p:blipFill>
                <a:blip r:embed="rId7"/>
                <a:stretch>
                  <a:fillRect/>
                </a:stretch>
              </p:blipFill>
              <p:spPr>
                <a:xfrm>
                  <a:off x="2974848" y="3371088"/>
                  <a:ext cx="2822448" cy="115824"/>
                </a:xfrm>
                <a:prstGeom prst="rect">
                  <a:avLst/>
                </a:prstGeom>
                <a:noFill/>
                <a:ln w="9525">
                  <a:noFill/>
                </a:ln>
              </p:spPr>
            </p:pic>
            <p:sp>
              <p:nvSpPr>
                <p:cNvPr id="22572" name="Text Box 84"/>
                <p:cNvSpPr txBox="1"/>
                <p:nvPr/>
              </p:nvSpPr>
              <p:spPr>
                <a:xfrm>
                  <a:off x="2982169" y="3375411"/>
                  <a:ext cx="2810816" cy="103217"/>
                </a:xfrm>
                <a:prstGeom prst="rect">
                  <a:avLst/>
                </a:prstGeom>
                <a:noFill/>
                <a:ln w="9525">
                  <a:noFill/>
                </a:ln>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grpSp>
            <p:nvGrpSpPr>
              <p:cNvPr id="22573" name="矩形 34"/>
              <p:cNvGrpSpPr/>
              <p:nvPr/>
            </p:nvGrpSpPr>
            <p:grpSpPr>
              <a:xfrm>
                <a:off x="5928289" y="4240020"/>
                <a:ext cx="1958473" cy="135807"/>
                <a:chOff x="2987040" y="3371088"/>
                <a:chExt cx="1670304" cy="115824"/>
              </a:xfrm>
            </p:grpSpPr>
            <p:pic>
              <p:nvPicPr>
                <p:cNvPr id="22574" name="矩形 34"/>
                <p:cNvPicPr/>
                <p:nvPr/>
              </p:nvPicPr>
              <p:blipFill>
                <a:blip r:embed="rId9"/>
                <a:stretch>
                  <a:fillRect/>
                </a:stretch>
              </p:blipFill>
              <p:spPr>
                <a:xfrm>
                  <a:off x="2987040" y="3371088"/>
                  <a:ext cx="1670304" cy="115824"/>
                </a:xfrm>
                <a:prstGeom prst="rect">
                  <a:avLst/>
                </a:prstGeom>
                <a:noFill/>
                <a:ln w="9525">
                  <a:noFill/>
                </a:ln>
              </p:spPr>
            </p:pic>
            <p:sp>
              <p:nvSpPr>
                <p:cNvPr id="22575" name="Text Box 87"/>
                <p:cNvSpPr txBox="1"/>
                <p:nvPr/>
              </p:nvSpPr>
              <p:spPr>
                <a:xfrm>
                  <a:off x="2990859" y="3375411"/>
                  <a:ext cx="1657961" cy="103217"/>
                </a:xfrm>
                <a:prstGeom prst="rect">
                  <a:avLst/>
                </a:prstGeom>
                <a:noFill/>
                <a:ln w="9525">
                  <a:noFill/>
                </a:ln>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sp>
            <p:nvSpPr>
              <p:cNvPr id="22576" name="文本框 35"/>
              <p:cNvSpPr txBox="1"/>
              <p:nvPr/>
            </p:nvSpPr>
            <p:spPr>
              <a:xfrm>
                <a:off x="5842761" y="3922921"/>
                <a:ext cx="3150418" cy="316827"/>
              </a:xfrm>
              <a:prstGeom prst="rect">
                <a:avLst/>
              </a:prstGeom>
              <a:noFill/>
              <a:ln w="9525">
                <a:noFill/>
              </a:ln>
            </p:spPr>
            <p:txBody>
              <a:bodyPr wrap="square" lIns="122822" tIns="61411" rIns="122822" bIns="61411" anchor="t" anchorCtr="0">
                <a:spAutoFit/>
              </a:bodyPr>
              <a:p>
                <a:pPr defTabSz="1228725"/>
                <a:r>
                  <a:rPr lang="zh-CN" altLang="en-US" sz="1600" b="1">
                    <a:solidFill>
                      <a:schemeClr val="bg1"/>
                    </a:solidFill>
                    <a:latin typeface="微软雅黑" panose="020B0503020204020204" pitchFamily="34" charset="-122"/>
                    <a:ea typeface="微软雅黑" panose="020B0503020204020204" pitchFamily="34" charset="-122"/>
                  </a:rPr>
                  <a:t>沟通表达能力强，喜欢动手实践</a:t>
                </a:r>
                <a:endParaRPr lang="zh-CN" altLang="en-US" sz="1600" b="1">
                  <a:solidFill>
                    <a:schemeClr val="bg1"/>
                  </a:solidFill>
                  <a:latin typeface="微软雅黑" panose="020B0503020204020204" pitchFamily="34" charset="-122"/>
                  <a:ea typeface="微软雅黑" panose="020B0503020204020204" pitchFamily="34" charset="-122"/>
                </a:endParaRPr>
              </a:p>
            </p:txBody>
          </p:sp>
        </p:grpSp>
        <p:sp>
          <p:nvSpPr>
            <p:cNvPr id="52" name="文本框 51"/>
            <p:cNvSpPr txBox="1"/>
            <p:nvPr/>
          </p:nvSpPr>
          <p:spPr>
            <a:xfrm>
              <a:off x="6359050" y="2594134"/>
              <a:ext cx="356674" cy="392415"/>
            </a:xfrm>
            <a:prstGeom prst="rect">
              <a:avLst/>
            </a:prstGeom>
            <a:noFill/>
          </p:spPr>
          <p:txBody>
            <a:bodyPr lIns="68580" tIns="34290" rIns="68580" bIns="34290">
              <a:spAutoFit/>
            </a:bodyPr>
            <a:lstStyle/>
            <a:p>
              <a:pPr fontAlgn="auto">
                <a:spcBef>
                  <a:spcPts val="0"/>
                </a:spcBef>
                <a:spcAft>
                  <a:spcPts val="0"/>
                </a:spcAft>
                <a:defRPr/>
              </a:pPr>
              <a:r>
                <a:rPr lang="en-US" altLang="zh-CN" sz="2100" b="1" noProof="1" dirty="0">
                  <a:solidFill>
                    <a:srgbClr val="A23C82"/>
                  </a:solidFill>
                  <a:effectLst>
                    <a:innerShdw blurRad="63500" dist="50800" dir="16200000">
                      <a:prstClr val="black">
                        <a:alpha val="50000"/>
                      </a:prstClr>
                    </a:innerShdw>
                  </a:effectLst>
                  <a:latin typeface="微软雅黑" panose="020B0503020204020204" pitchFamily="34" charset="-122"/>
                  <a:ea typeface="微软雅黑" panose="020B0503020204020204" pitchFamily="34" charset="-122"/>
                  <a:cs typeface="+mn-cs"/>
                </a:rPr>
                <a:t>D</a:t>
              </a:r>
              <a:endParaRPr lang="zh-CN" altLang="en-US" sz="2100" b="1" noProof="1" dirty="0">
                <a:solidFill>
                  <a:srgbClr val="A23C82"/>
                </a:solidFill>
                <a:effectLst>
                  <a:innerShdw blurRad="63500" dist="50800" dir="16200000">
                    <a:prstClr val="black">
                      <a:alpha val="50000"/>
                    </a:prstClr>
                  </a:innerShdw>
                </a:effectLst>
                <a:latin typeface="微软雅黑" panose="020B0503020204020204" pitchFamily="34" charset="-122"/>
                <a:ea typeface="微软雅黑" panose="020B0503020204020204" pitchFamily="34" charset="-122"/>
              </a:endParaRPr>
            </a:p>
          </p:txBody>
        </p:sp>
      </p:grpSp>
      <p:grpSp>
        <p:nvGrpSpPr>
          <p:cNvPr id="61" name="组合 60"/>
          <p:cNvGrpSpPr/>
          <p:nvPr/>
        </p:nvGrpSpPr>
        <p:grpSpPr>
          <a:xfrm>
            <a:off x="595313" y="5553075"/>
            <a:ext cx="5756275" cy="757238"/>
            <a:chOff x="2051628" y="3095340"/>
            <a:chExt cx="4324654" cy="555352"/>
          </a:xfrm>
        </p:grpSpPr>
        <p:grpSp>
          <p:nvGrpSpPr>
            <p:cNvPr id="22579" name="组合 39"/>
            <p:cNvGrpSpPr/>
            <p:nvPr/>
          </p:nvGrpSpPr>
          <p:grpSpPr>
            <a:xfrm>
              <a:off x="2051628" y="3095340"/>
              <a:ext cx="4324654" cy="555352"/>
              <a:chOff x="4572000" y="3131127"/>
              <a:chExt cx="5070764" cy="651164"/>
            </a:xfrm>
          </p:grpSpPr>
          <p:sp>
            <p:nvSpPr>
              <p:cNvPr id="22580" name="圆角矩形 40"/>
              <p:cNvSpPr/>
              <p:nvPr/>
            </p:nvSpPr>
            <p:spPr>
              <a:xfrm>
                <a:off x="4572000" y="3131127"/>
                <a:ext cx="5070764" cy="651164"/>
              </a:xfrm>
              <a:prstGeom prst="roundRect">
                <a:avLst>
                  <a:gd name="adj" fmla="val 50000"/>
                </a:avLst>
              </a:prstGeom>
              <a:solidFill>
                <a:srgbClr val="E72918"/>
              </a:solidFill>
              <a:ln w="9525">
                <a:noFill/>
              </a:ln>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nvGrpSpPr>
              <p:cNvPr id="22581" name="组合 41"/>
              <p:cNvGrpSpPr/>
              <p:nvPr/>
            </p:nvGrpSpPr>
            <p:grpSpPr>
              <a:xfrm>
                <a:off x="4690722" y="3196193"/>
                <a:ext cx="521032" cy="521032"/>
                <a:chOff x="2433710" y="2124221"/>
                <a:chExt cx="1603718" cy="1603718"/>
              </a:xfrm>
            </p:grpSpPr>
            <p:sp>
              <p:nvSpPr>
                <p:cNvPr id="22582" name="椭圆 46"/>
                <p:cNvSpPr/>
                <p:nvPr/>
              </p:nvSpPr>
              <p:spPr>
                <a:xfrm>
                  <a:off x="2433710" y="2124221"/>
                  <a:ext cx="1603718" cy="1603718"/>
                </a:xfrm>
                <a:prstGeom prst="ellipse">
                  <a:avLst/>
                </a:prstGeom>
                <a:gradFill rotWithShape="0">
                  <a:gsLst>
                    <a:gs pos="0">
                      <a:srgbClr val="BFBFBF">
                        <a:alpha val="100000"/>
                      </a:srgbClr>
                    </a:gs>
                    <a:gs pos="45000">
                      <a:srgbClr val="D9D9D9">
                        <a:alpha val="100000"/>
                      </a:srgbClr>
                    </a:gs>
                    <a:gs pos="100000">
                      <a:srgbClr val="FFFFFF">
                        <a:alpha val="100000"/>
                      </a:srgbClr>
                    </a:gs>
                  </a:gsLst>
                  <a:lin ang="13500000"/>
                  <a:tileRect/>
                </a:gradFill>
                <a:ln w="9525">
                  <a:noFill/>
                </a:ln>
                <a:effectLst>
                  <a:outerShdw dist="38100" dir="2699999" sx="100999" sy="100999" algn="tl" rotWithShape="0">
                    <a:srgbClr val="000000">
                      <a:alpha val="39998"/>
                    </a:srgbClr>
                  </a:outerShdw>
                </a:effectLst>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nvGrpSpPr>
                <p:cNvPr id="22583" name="椭圆 47"/>
                <p:cNvGrpSpPr/>
                <p:nvPr/>
              </p:nvGrpSpPr>
              <p:grpSpPr>
                <a:xfrm>
                  <a:off x="2408126" y="2111885"/>
                  <a:ext cx="1650029" cy="1628028"/>
                  <a:chOff x="2145792" y="3724656"/>
                  <a:chExt cx="457200" cy="451104"/>
                </a:xfrm>
              </p:grpSpPr>
              <p:pic>
                <p:nvPicPr>
                  <p:cNvPr id="22584" name="椭圆 47"/>
                  <p:cNvPicPr/>
                  <p:nvPr/>
                </p:nvPicPr>
                <p:blipFill>
                  <a:blip r:embed="rId10"/>
                  <a:stretch>
                    <a:fillRect/>
                  </a:stretch>
                </p:blipFill>
                <p:spPr>
                  <a:xfrm>
                    <a:off x="2145792" y="3724656"/>
                    <a:ext cx="457200" cy="451104"/>
                  </a:xfrm>
                  <a:prstGeom prst="rect">
                    <a:avLst/>
                  </a:prstGeom>
                  <a:noFill/>
                  <a:ln w="9525">
                    <a:noFill/>
                  </a:ln>
                </p:spPr>
              </p:pic>
              <p:sp>
                <p:nvSpPr>
                  <p:cNvPr id="22585" name="Text Box 98"/>
                  <p:cNvSpPr txBox="1"/>
                  <p:nvPr/>
                </p:nvSpPr>
                <p:spPr>
                  <a:xfrm>
                    <a:off x="2217957" y="3793150"/>
                    <a:ext cx="314216" cy="314216"/>
                  </a:xfrm>
                  <a:prstGeom prst="rect">
                    <a:avLst/>
                  </a:prstGeom>
                  <a:noFill/>
                  <a:ln w="9525">
                    <a:noFill/>
                  </a:ln>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grpSp>
          <p:grpSp>
            <p:nvGrpSpPr>
              <p:cNvPr id="22586" name="矩形 42"/>
              <p:cNvGrpSpPr/>
              <p:nvPr/>
            </p:nvGrpSpPr>
            <p:grpSpPr>
              <a:xfrm>
                <a:off x="5697385" y="3592457"/>
                <a:ext cx="3309390" cy="128659"/>
                <a:chOff x="3011424" y="4066032"/>
                <a:chExt cx="2822448" cy="109728"/>
              </a:xfrm>
            </p:grpSpPr>
            <p:pic>
              <p:nvPicPr>
                <p:cNvPr id="22587" name="矩形 42"/>
                <p:cNvPicPr/>
                <p:nvPr/>
              </p:nvPicPr>
              <p:blipFill>
                <a:blip r:embed="rId11"/>
                <a:stretch>
                  <a:fillRect/>
                </a:stretch>
              </p:blipFill>
              <p:spPr>
                <a:xfrm>
                  <a:off x="3011424" y="4066032"/>
                  <a:ext cx="2822448" cy="109728"/>
                </a:xfrm>
                <a:prstGeom prst="rect">
                  <a:avLst/>
                </a:prstGeom>
                <a:noFill/>
                <a:ln w="9525">
                  <a:noFill/>
                </a:ln>
              </p:spPr>
            </p:pic>
            <p:sp>
              <p:nvSpPr>
                <p:cNvPr id="22588" name="Text Box 101"/>
                <p:cNvSpPr txBox="1"/>
                <p:nvPr/>
              </p:nvSpPr>
              <p:spPr>
                <a:xfrm>
                  <a:off x="3018802" y="4069225"/>
                  <a:ext cx="2810816" cy="103217"/>
                </a:xfrm>
                <a:prstGeom prst="rect">
                  <a:avLst/>
                </a:prstGeom>
                <a:noFill/>
                <a:ln w="9525">
                  <a:noFill/>
                </a:ln>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grpSp>
            <p:nvGrpSpPr>
              <p:cNvPr id="22589" name="矩形 43"/>
              <p:cNvGrpSpPr/>
              <p:nvPr/>
            </p:nvGrpSpPr>
            <p:grpSpPr>
              <a:xfrm>
                <a:off x="5711680" y="3592457"/>
                <a:ext cx="2708983" cy="128659"/>
                <a:chOff x="3023616" y="4066032"/>
                <a:chExt cx="2310384" cy="109728"/>
              </a:xfrm>
            </p:grpSpPr>
            <p:pic>
              <p:nvPicPr>
                <p:cNvPr id="22590" name="矩形 43"/>
                <p:cNvPicPr/>
                <p:nvPr/>
              </p:nvPicPr>
              <p:blipFill>
                <a:blip r:embed="rId12"/>
                <a:stretch>
                  <a:fillRect/>
                </a:stretch>
              </p:blipFill>
              <p:spPr>
                <a:xfrm>
                  <a:off x="3023616" y="4066032"/>
                  <a:ext cx="2310384" cy="109728"/>
                </a:xfrm>
                <a:prstGeom prst="rect">
                  <a:avLst/>
                </a:prstGeom>
                <a:noFill/>
                <a:ln w="9525">
                  <a:noFill/>
                </a:ln>
              </p:spPr>
            </p:pic>
            <p:sp>
              <p:nvSpPr>
                <p:cNvPr id="22591" name="Text Box 104"/>
                <p:cNvSpPr txBox="1"/>
                <p:nvPr/>
              </p:nvSpPr>
              <p:spPr>
                <a:xfrm>
                  <a:off x="3027493" y="4069225"/>
                  <a:ext cx="2302723" cy="103217"/>
                </a:xfrm>
                <a:prstGeom prst="rect">
                  <a:avLst/>
                </a:prstGeom>
                <a:noFill/>
                <a:ln w="9525">
                  <a:noFill/>
                </a:ln>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sp>
            <p:nvSpPr>
              <p:cNvPr id="22592" name="文本框 44"/>
              <p:cNvSpPr txBox="1"/>
              <p:nvPr/>
            </p:nvSpPr>
            <p:spPr>
              <a:xfrm>
                <a:off x="5626428" y="3274738"/>
                <a:ext cx="3713712" cy="316162"/>
              </a:xfrm>
              <a:prstGeom prst="rect">
                <a:avLst/>
              </a:prstGeom>
              <a:noFill/>
              <a:ln w="9525">
                <a:noFill/>
              </a:ln>
            </p:spPr>
            <p:txBody>
              <a:bodyPr wrap="square" lIns="122822" tIns="61411" rIns="122822" bIns="61411" anchor="t" anchorCtr="0">
                <a:spAutoFit/>
              </a:bodyPr>
              <a:p>
                <a:pPr defTabSz="1228725"/>
                <a:r>
                  <a:rPr lang="zh-CN" altLang="en-US" sz="1600" b="1">
                    <a:solidFill>
                      <a:schemeClr val="bg1"/>
                    </a:solidFill>
                    <a:latin typeface="微软雅黑" panose="020B0503020204020204" pitchFamily="34" charset="-122"/>
                    <a:ea typeface="微软雅黑" panose="020B0503020204020204" pitchFamily="34" charset="-122"/>
                  </a:rPr>
                  <a:t>学有余力型约占30%，后进生约占10%</a:t>
                </a:r>
                <a:endParaRPr lang="zh-CN" altLang="en-US" sz="1600" b="1">
                  <a:solidFill>
                    <a:schemeClr val="bg1"/>
                  </a:solidFill>
                  <a:latin typeface="微软雅黑" panose="020B0503020204020204" pitchFamily="34" charset="-122"/>
                  <a:ea typeface="微软雅黑" panose="020B0503020204020204" pitchFamily="34" charset="-122"/>
                </a:endParaRPr>
              </a:p>
            </p:txBody>
          </p:sp>
        </p:grpSp>
        <p:sp>
          <p:nvSpPr>
            <p:cNvPr id="53" name="文本框 52"/>
            <p:cNvSpPr txBox="1"/>
            <p:nvPr/>
          </p:nvSpPr>
          <p:spPr>
            <a:xfrm>
              <a:off x="2211477" y="3148110"/>
              <a:ext cx="356674" cy="392415"/>
            </a:xfrm>
            <a:prstGeom prst="rect">
              <a:avLst/>
            </a:prstGeom>
            <a:noFill/>
          </p:spPr>
          <p:txBody>
            <a:bodyPr lIns="68580" tIns="34290" rIns="68580" bIns="34290">
              <a:spAutoFit/>
            </a:bodyPr>
            <a:lstStyle/>
            <a:p>
              <a:pPr fontAlgn="auto">
                <a:spcBef>
                  <a:spcPts val="0"/>
                </a:spcBef>
                <a:spcAft>
                  <a:spcPts val="0"/>
                </a:spcAft>
                <a:defRPr/>
              </a:pPr>
              <a:r>
                <a:rPr lang="en-US" altLang="zh-CN" sz="2100" b="1" noProof="1" dirty="0">
                  <a:solidFill>
                    <a:srgbClr val="E72918"/>
                  </a:solidFill>
                  <a:effectLst>
                    <a:innerShdw blurRad="63500" dist="50800" dir="16200000">
                      <a:prstClr val="black">
                        <a:alpha val="50000"/>
                      </a:prstClr>
                    </a:innerShdw>
                  </a:effectLst>
                  <a:latin typeface="微软雅黑" panose="020B0503020204020204" pitchFamily="34" charset="-122"/>
                  <a:ea typeface="微软雅黑" panose="020B0503020204020204" pitchFamily="34" charset="-122"/>
                  <a:cs typeface="+mn-cs"/>
                </a:rPr>
                <a:t>E</a:t>
              </a:r>
              <a:endParaRPr lang="zh-CN" altLang="en-US" sz="2100" b="1" noProof="1" dirty="0">
                <a:solidFill>
                  <a:srgbClr val="E72918"/>
                </a:solidFill>
                <a:effectLst>
                  <a:innerShdw blurRad="63500" dist="50800" dir="16200000">
                    <a:prstClr val="black">
                      <a:alpha val="50000"/>
                    </a:prstClr>
                  </a:innerShdw>
                </a:effectLst>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1206500" y="2719388"/>
            <a:ext cx="5756275" cy="758825"/>
            <a:chOff x="2510971" y="1451334"/>
            <a:chExt cx="4324654" cy="555352"/>
          </a:xfrm>
        </p:grpSpPr>
        <p:grpSp>
          <p:nvGrpSpPr>
            <p:cNvPr id="22595" name="组合 12"/>
            <p:cNvGrpSpPr/>
            <p:nvPr/>
          </p:nvGrpSpPr>
          <p:grpSpPr>
            <a:xfrm>
              <a:off x="2510971" y="1451334"/>
              <a:ext cx="4324654" cy="555352"/>
              <a:chOff x="5370086" y="3782291"/>
              <a:chExt cx="5070764" cy="651164"/>
            </a:xfrm>
          </p:grpSpPr>
          <p:sp>
            <p:nvSpPr>
              <p:cNvPr id="22596" name="圆角矩形 9"/>
              <p:cNvSpPr/>
              <p:nvPr/>
            </p:nvSpPr>
            <p:spPr>
              <a:xfrm>
                <a:off x="5370086" y="3782291"/>
                <a:ext cx="5070764" cy="651164"/>
              </a:xfrm>
              <a:prstGeom prst="roundRect">
                <a:avLst>
                  <a:gd name="adj" fmla="val 50000"/>
                </a:avLst>
              </a:prstGeom>
              <a:solidFill>
                <a:srgbClr val="F39E02"/>
              </a:solidFill>
              <a:ln w="9525">
                <a:noFill/>
              </a:ln>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nvGrpSpPr>
              <p:cNvPr id="22597" name="组合 14"/>
              <p:cNvGrpSpPr/>
              <p:nvPr/>
            </p:nvGrpSpPr>
            <p:grpSpPr>
              <a:xfrm>
                <a:off x="9810195" y="3847357"/>
                <a:ext cx="521032" cy="521032"/>
                <a:chOff x="2433710" y="2124221"/>
                <a:chExt cx="1603718" cy="1603718"/>
              </a:xfrm>
            </p:grpSpPr>
            <p:sp>
              <p:nvSpPr>
                <p:cNvPr id="22598" name="椭圆 19"/>
                <p:cNvSpPr/>
                <p:nvPr/>
              </p:nvSpPr>
              <p:spPr>
                <a:xfrm>
                  <a:off x="2433710" y="2124221"/>
                  <a:ext cx="1603718" cy="1603718"/>
                </a:xfrm>
                <a:prstGeom prst="ellipse">
                  <a:avLst/>
                </a:prstGeom>
                <a:gradFill rotWithShape="0">
                  <a:gsLst>
                    <a:gs pos="0">
                      <a:srgbClr val="BFBFBF">
                        <a:alpha val="100000"/>
                      </a:srgbClr>
                    </a:gs>
                    <a:gs pos="45000">
                      <a:srgbClr val="D9D9D9">
                        <a:alpha val="100000"/>
                      </a:srgbClr>
                    </a:gs>
                    <a:gs pos="100000">
                      <a:srgbClr val="FFFFFF">
                        <a:alpha val="100000"/>
                      </a:srgbClr>
                    </a:gs>
                  </a:gsLst>
                  <a:lin ang="13500000"/>
                  <a:tileRect/>
                </a:gradFill>
                <a:ln w="9525">
                  <a:noFill/>
                </a:ln>
                <a:effectLst>
                  <a:outerShdw dist="38100" dir="2699999" sx="100999" sy="100999" algn="tl" rotWithShape="0">
                    <a:srgbClr val="000000">
                      <a:alpha val="39998"/>
                    </a:srgbClr>
                  </a:outerShdw>
                </a:effectLst>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nvGrpSpPr>
                <p:cNvPr id="22599" name="椭圆 20"/>
                <p:cNvGrpSpPr/>
                <p:nvPr/>
              </p:nvGrpSpPr>
              <p:grpSpPr>
                <a:xfrm>
                  <a:off x="2409559" y="2100643"/>
                  <a:ext cx="1650029" cy="1650029"/>
                  <a:chOff x="6291072" y="1645920"/>
                  <a:chExt cx="457200" cy="457200"/>
                </a:xfrm>
              </p:grpSpPr>
              <p:pic>
                <p:nvPicPr>
                  <p:cNvPr id="22600" name="椭圆 20"/>
                  <p:cNvPicPr/>
                  <p:nvPr/>
                </p:nvPicPr>
                <p:blipFill>
                  <a:blip r:embed="rId6"/>
                  <a:stretch>
                    <a:fillRect/>
                  </a:stretch>
                </p:blipFill>
                <p:spPr>
                  <a:xfrm>
                    <a:off x="6291072" y="1645920"/>
                    <a:ext cx="457200" cy="457200"/>
                  </a:xfrm>
                  <a:prstGeom prst="rect">
                    <a:avLst/>
                  </a:prstGeom>
                  <a:noFill/>
                  <a:ln w="9525">
                    <a:noFill/>
                  </a:ln>
                </p:spPr>
              </p:pic>
              <p:sp>
                <p:nvSpPr>
                  <p:cNvPr id="22601" name="Text Box 115"/>
                  <p:cNvSpPr txBox="1"/>
                  <p:nvPr/>
                </p:nvSpPr>
                <p:spPr>
                  <a:xfrm>
                    <a:off x="6362840" y="1717529"/>
                    <a:ext cx="314216" cy="314216"/>
                  </a:xfrm>
                  <a:prstGeom prst="rect">
                    <a:avLst/>
                  </a:prstGeom>
                  <a:noFill/>
                  <a:ln w="9525">
                    <a:noFill/>
                  </a:ln>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grpSp>
          <p:grpSp>
            <p:nvGrpSpPr>
              <p:cNvPr id="22602" name="矩形 15"/>
              <p:cNvGrpSpPr/>
              <p:nvPr/>
            </p:nvGrpSpPr>
            <p:grpSpPr>
              <a:xfrm>
                <a:off x="5913993" y="4239968"/>
                <a:ext cx="3309390" cy="135807"/>
                <a:chOff x="2974848" y="1987296"/>
                <a:chExt cx="2822448" cy="115824"/>
              </a:xfrm>
            </p:grpSpPr>
            <p:pic>
              <p:nvPicPr>
                <p:cNvPr id="22603" name="矩形 15"/>
                <p:cNvPicPr/>
                <p:nvPr/>
              </p:nvPicPr>
              <p:blipFill>
                <a:blip r:embed="rId7"/>
                <a:stretch>
                  <a:fillRect/>
                </a:stretch>
              </p:blipFill>
              <p:spPr>
                <a:xfrm>
                  <a:off x="2974848" y="1987296"/>
                  <a:ext cx="2822448" cy="115824"/>
                </a:xfrm>
                <a:prstGeom prst="rect">
                  <a:avLst/>
                </a:prstGeom>
                <a:noFill/>
                <a:ln w="9525">
                  <a:noFill/>
                </a:ln>
              </p:spPr>
            </p:pic>
            <p:sp>
              <p:nvSpPr>
                <p:cNvPr id="22604" name="Text Box 118"/>
                <p:cNvSpPr txBox="1"/>
                <p:nvPr/>
              </p:nvSpPr>
              <p:spPr>
                <a:xfrm>
                  <a:off x="2982169" y="1991663"/>
                  <a:ext cx="2810816" cy="103217"/>
                </a:xfrm>
                <a:prstGeom prst="rect">
                  <a:avLst/>
                </a:prstGeom>
                <a:noFill/>
                <a:ln w="9525">
                  <a:noFill/>
                </a:ln>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grpSp>
            <p:nvGrpSpPr>
              <p:cNvPr id="22605" name="矩形 16"/>
              <p:cNvGrpSpPr/>
              <p:nvPr/>
            </p:nvGrpSpPr>
            <p:grpSpPr>
              <a:xfrm>
                <a:off x="5928289" y="4239968"/>
                <a:ext cx="986384" cy="135807"/>
                <a:chOff x="2987040" y="1987296"/>
                <a:chExt cx="841248" cy="115824"/>
              </a:xfrm>
            </p:grpSpPr>
            <p:pic>
              <p:nvPicPr>
                <p:cNvPr id="22606" name="矩形 16"/>
                <p:cNvPicPr/>
                <p:nvPr/>
              </p:nvPicPr>
              <p:blipFill>
                <a:blip r:embed="rId13"/>
                <a:stretch>
                  <a:fillRect/>
                </a:stretch>
              </p:blipFill>
              <p:spPr>
                <a:xfrm>
                  <a:off x="2987040" y="1987296"/>
                  <a:ext cx="841248" cy="115824"/>
                </a:xfrm>
                <a:prstGeom prst="rect">
                  <a:avLst/>
                </a:prstGeom>
                <a:noFill/>
                <a:ln w="9525">
                  <a:noFill/>
                </a:ln>
              </p:spPr>
            </p:pic>
            <p:sp>
              <p:nvSpPr>
                <p:cNvPr id="22607" name="Text Box 121"/>
                <p:cNvSpPr txBox="1"/>
                <p:nvPr/>
              </p:nvSpPr>
              <p:spPr>
                <a:xfrm>
                  <a:off x="2990859" y="1991663"/>
                  <a:ext cx="828980" cy="103217"/>
                </a:xfrm>
                <a:prstGeom prst="rect">
                  <a:avLst/>
                </a:prstGeom>
                <a:noFill/>
                <a:ln w="9525">
                  <a:noFill/>
                </a:ln>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sp>
            <p:nvSpPr>
              <p:cNvPr id="22608" name="文本框 17"/>
              <p:cNvSpPr txBox="1"/>
              <p:nvPr/>
            </p:nvSpPr>
            <p:spPr>
              <a:xfrm>
                <a:off x="5842740" y="3782291"/>
                <a:ext cx="3846673" cy="526748"/>
              </a:xfrm>
              <a:prstGeom prst="rect">
                <a:avLst/>
              </a:prstGeom>
              <a:noFill/>
              <a:ln w="9525">
                <a:noFill/>
              </a:ln>
            </p:spPr>
            <p:txBody>
              <a:bodyPr wrap="square" lIns="122822" tIns="61411" rIns="122822" bIns="61411" anchor="t" anchorCtr="0">
                <a:spAutoFit/>
              </a:bodyPr>
              <a:p>
                <a:pPr defTabSz="1228725"/>
                <a:r>
                  <a:rPr lang="zh-CN" altLang="en-US" sz="1600" b="1">
                    <a:solidFill>
                      <a:schemeClr val="bg1"/>
                    </a:solidFill>
                    <a:latin typeface="微软雅黑" panose="020B0503020204020204" pitchFamily="34" charset="-122"/>
                    <a:ea typeface="微软雅黑" panose="020B0503020204020204" pitchFamily="34" charset="-122"/>
                  </a:rPr>
                  <a:t>已经掌握三视图、图样的表达等绘图知识，有一定的识图和绘图能力</a:t>
                </a:r>
                <a:endParaRPr lang="zh-CN" altLang="en-US" sz="1600" b="1">
                  <a:solidFill>
                    <a:schemeClr val="bg1"/>
                  </a:solidFill>
                  <a:latin typeface="微软雅黑" panose="020B0503020204020204" pitchFamily="34" charset="-122"/>
                  <a:ea typeface="微软雅黑" panose="020B0503020204020204" pitchFamily="34" charset="-122"/>
                </a:endParaRPr>
              </a:p>
            </p:txBody>
          </p:sp>
        </p:grpSp>
        <p:sp>
          <p:nvSpPr>
            <p:cNvPr id="50" name="文本框 49"/>
            <p:cNvSpPr txBox="1"/>
            <p:nvPr/>
          </p:nvSpPr>
          <p:spPr>
            <a:xfrm>
              <a:off x="6359050" y="1497654"/>
              <a:ext cx="356674" cy="392415"/>
            </a:xfrm>
            <a:prstGeom prst="rect">
              <a:avLst/>
            </a:prstGeom>
            <a:noFill/>
          </p:spPr>
          <p:txBody>
            <a:bodyPr lIns="68580" tIns="34290" rIns="68580" bIns="34290">
              <a:spAutoFit/>
            </a:bodyPr>
            <a:lstStyle/>
            <a:p>
              <a:pPr fontAlgn="auto">
                <a:spcBef>
                  <a:spcPts val="0"/>
                </a:spcBef>
                <a:spcAft>
                  <a:spcPts val="0"/>
                </a:spcAft>
                <a:defRPr/>
              </a:pPr>
              <a:r>
                <a:rPr lang="en-US" altLang="zh-CN" sz="2100" b="1" noProof="1" dirty="0">
                  <a:solidFill>
                    <a:srgbClr val="F39E02"/>
                  </a:solidFill>
                  <a:effectLst>
                    <a:innerShdw blurRad="63500" dist="50800" dir="16200000">
                      <a:prstClr val="black">
                        <a:alpha val="50000"/>
                      </a:prstClr>
                    </a:innerShdw>
                  </a:effectLst>
                  <a:latin typeface="微软雅黑" panose="020B0503020204020204" pitchFamily="34" charset="-122"/>
                  <a:ea typeface="微软雅黑" panose="020B0503020204020204" pitchFamily="34" charset="-122"/>
                  <a:cs typeface="+mn-cs"/>
                </a:rPr>
                <a:t>B</a:t>
              </a:r>
              <a:endParaRPr lang="zh-CN" altLang="en-US" sz="2100" b="1" noProof="1" dirty="0">
                <a:solidFill>
                  <a:srgbClr val="F39E02"/>
                </a:solidFill>
                <a:effectLst>
                  <a:innerShdw blurRad="63500" dist="50800" dir="16200000">
                    <a:prstClr val="black">
                      <a:alpha val="50000"/>
                    </a:prstClr>
                  </a:innerShdw>
                </a:effectLst>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595313" y="3665538"/>
            <a:ext cx="5754687" cy="757237"/>
            <a:chOff x="2051628" y="2006685"/>
            <a:chExt cx="4324654" cy="555352"/>
          </a:xfrm>
        </p:grpSpPr>
        <p:grpSp>
          <p:nvGrpSpPr>
            <p:cNvPr id="22611" name="组合 21"/>
            <p:cNvGrpSpPr/>
            <p:nvPr/>
          </p:nvGrpSpPr>
          <p:grpSpPr>
            <a:xfrm>
              <a:off x="2051628" y="2006685"/>
              <a:ext cx="4324654" cy="555352"/>
              <a:chOff x="4572000" y="3131127"/>
              <a:chExt cx="5070764" cy="651164"/>
            </a:xfrm>
          </p:grpSpPr>
          <p:sp>
            <p:nvSpPr>
              <p:cNvPr id="22612" name="圆角矩形 22"/>
              <p:cNvSpPr/>
              <p:nvPr/>
            </p:nvSpPr>
            <p:spPr>
              <a:xfrm>
                <a:off x="4572000" y="3131127"/>
                <a:ext cx="5070764" cy="651164"/>
              </a:xfrm>
              <a:prstGeom prst="roundRect">
                <a:avLst>
                  <a:gd name="adj" fmla="val 50000"/>
                </a:avLst>
              </a:prstGeom>
              <a:solidFill>
                <a:srgbClr val="00AFBB"/>
              </a:solidFill>
              <a:ln w="9525">
                <a:noFill/>
              </a:ln>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nvGrpSpPr>
              <p:cNvPr id="22613" name="组合 23"/>
              <p:cNvGrpSpPr/>
              <p:nvPr/>
            </p:nvGrpSpPr>
            <p:grpSpPr>
              <a:xfrm>
                <a:off x="4690722" y="3196193"/>
                <a:ext cx="521032" cy="521032"/>
                <a:chOff x="2433710" y="2124221"/>
                <a:chExt cx="1603718" cy="1603718"/>
              </a:xfrm>
            </p:grpSpPr>
            <p:sp>
              <p:nvSpPr>
                <p:cNvPr id="22614" name="椭圆 28"/>
                <p:cNvSpPr/>
                <p:nvPr/>
              </p:nvSpPr>
              <p:spPr>
                <a:xfrm>
                  <a:off x="2433710" y="2124221"/>
                  <a:ext cx="1603718" cy="1603718"/>
                </a:xfrm>
                <a:prstGeom prst="ellipse">
                  <a:avLst/>
                </a:prstGeom>
                <a:gradFill rotWithShape="0">
                  <a:gsLst>
                    <a:gs pos="0">
                      <a:srgbClr val="BFBFBF">
                        <a:alpha val="100000"/>
                      </a:srgbClr>
                    </a:gs>
                    <a:gs pos="45000">
                      <a:srgbClr val="D9D9D9">
                        <a:alpha val="100000"/>
                      </a:srgbClr>
                    </a:gs>
                    <a:gs pos="100000">
                      <a:srgbClr val="FFFFFF">
                        <a:alpha val="100000"/>
                      </a:srgbClr>
                    </a:gs>
                  </a:gsLst>
                  <a:lin ang="13500000"/>
                  <a:tileRect/>
                </a:gradFill>
                <a:ln w="9525">
                  <a:noFill/>
                </a:ln>
                <a:effectLst>
                  <a:outerShdw dist="38100" dir="2699999" sx="100999" sy="100999" algn="tl" rotWithShape="0">
                    <a:srgbClr val="000000">
                      <a:alpha val="39998"/>
                    </a:srgbClr>
                  </a:outerShdw>
                </a:effectLst>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nvGrpSpPr>
                <p:cNvPr id="22615" name="椭圆 29"/>
                <p:cNvGrpSpPr/>
                <p:nvPr/>
              </p:nvGrpSpPr>
              <p:grpSpPr>
                <a:xfrm>
                  <a:off x="2408126" y="2111723"/>
                  <a:ext cx="1650029" cy="1628028"/>
                  <a:chOff x="2145792" y="2340864"/>
                  <a:chExt cx="457200" cy="451104"/>
                </a:xfrm>
              </p:grpSpPr>
              <p:pic>
                <p:nvPicPr>
                  <p:cNvPr id="22616" name="椭圆 29"/>
                  <p:cNvPicPr/>
                  <p:nvPr/>
                </p:nvPicPr>
                <p:blipFill>
                  <a:blip r:embed="rId10"/>
                  <a:stretch>
                    <a:fillRect/>
                  </a:stretch>
                </p:blipFill>
                <p:spPr>
                  <a:xfrm>
                    <a:off x="2145792" y="2340864"/>
                    <a:ext cx="457200" cy="451104"/>
                  </a:xfrm>
                  <a:prstGeom prst="rect">
                    <a:avLst/>
                  </a:prstGeom>
                  <a:noFill/>
                  <a:ln w="9525">
                    <a:noFill/>
                  </a:ln>
                </p:spPr>
              </p:pic>
              <p:sp>
                <p:nvSpPr>
                  <p:cNvPr id="22617" name="Text Box 133"/>
                  <p:cNvSpPr txBox="1"/>
                  <p:nvPr/>
                </p:nvSpPr>
                <p:spPr>
                  <a:xfrm>
                    <a:off x="2217957" y="2409403"/>
                    <a:ext cx="314216" cy="314216"/>
                  </a:xfrm>
                  <a:prstGeom prst="rect">
                    <a:avLst/>
                  </a:prstGeom>
                  <a:noFill/>
                  <a:ln w="9525">
                    <a:noFill/>
                  </a:ln>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grpSp>
          <p:grpSp>
            <p:nvGrpSpPr>
              <p:cNvPr id="22618" name="矩形 24"/>
              <p:cNvGrpSpPr/>
              <p:nvPr/>
            </p:nvGrpSpPr>
            <p:grpSpPr>
              <a:xfrm>
                <a:off x="5697385" y="3592404"/>
                <a:ext cx="3309390" cy="128659"/>
                <a:chOff x="3011424" y="2682240"/>
                <a:chExt cx="2822448" cy="109728"/>
              </a:xfrm>
            </p:grpSpPr>
            <p:pic>
              <p:nvPicPr>
                <p:cNvPr id="22619" name="矩形 24"/>
                <p:cNvPicPr/>
                <p:nvPr/>
              </p:nvPicPr>
              <p:blipFill>
                <a:blip r:embed="rId11"/>
                <a:stretch>
                  <a:fillRect/>
                </a:stretch>
              </p:blipFill>
              <p:spPr>
                <a:xfrm>
                  <a:off x="3011424" y="2682240"/>
                  <a:ext cx="2822448" cy="109728"/>
                </a:xfrm>
                <a:prstGeom prst="rect">
                  <a:avLst/>
                </a:prstGeom>
                <a:noFill/>
                <a:ln w="9525">
                  <a:noFill/>
                </a:ln>
              </p:spPr>
            </p:pic>
            <p:sp>
              <p:nvSpPr>
                <p:cNvPr id="22620" name="Text Box 136"/>
                <p:cNvSpPr txBox="1"/>
                <p:nvPr/>
              </p:nvSpPr>
              <p:spPr>
                <a:xfrm>
                  <a:off x="3018802" y="2685478"/>
                  <a:ext cx="2810816" cy="103217"/>
                </a:xfrm>
                <a:prstGeom prst="rect">
                  <a:avLst/>
                </a:prstGeom>
                <a:noFill/>
                <a:ln w="9525">
                  <a:noFill/>
                </a:ln>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grpSp>
            <p:nvGrpSpPr>
              <p:cNvPr id="22621" name="矩形 25"/>
              <p:cNvGrpSpPr/>
              <p:nvPr/>
            </p:nvGrpSpPr>
            <p:grpSpPr>
              <a:xfrm>
                <a:off x="5711680" y="3592404"/>
                <a:ext cx="1343770" cy="128659"/>
                <a:chOff x="3023616" y="2682240"/>
                <a:chExt cx="1146048" cy="109728"/>
              </a:xfrm>
            </p:grpSpPr>
            <p:pic>
              <p:nvPicPr>
                <p:cNvPr id="22622" name="矩形 25"/>
                <p:cNvPicPr/>
                <p:nvPr/>
              </p:nvPicPr>
              <p:blipFill>
                <a:blip r:embed="rId14"/>
                <a:stretch>
                  <a:fillRect/>
                </a:stretch>
              </p:blipFill>
              <p:spPr>
                <a:xfrm>
                  <a:off x="3023616" y="2682240"/>
                  <a:ext cx="1146048" cy="109728"/>
                </a:xfrm>
                <a:prstGeom prst="rect">
                  <a:avLst/>
                </a:prstGeom>
                <a:noFill/>
                <a:ln w="9525">
                  <a:noFill/>
                </a:ln>
              </p:spPr>
            </p:pic>
            <p:sp>
              <p:nvSpPr>
                <p:cNvPr id="22623" name="Text Box 139"/>
                <p:cNvSpPr txBox="1"/>
                <p:nvPr/>
              </p:nvSpPr>
              <p:spPr>
                <a:xfrm>
                  <a:off x="3027493" y="2685478"/>
                  <a:ext cx="1136010" cy="103217"/>
                </a:xfrm>
                <a:prstGeom prst="rect">
                  <a:avLst/>
                </a:prstGeom>
                <a:noFill/>
                <a:ln w="9525">
                  <a:noFill/>
                </a:ln>
              </p:spPr>
              <p:txBody>
                <a:bodyPr lIns="122822" tIns="61411" rIns="122822" bIns="61411" anchor="ctr" anchorCtr="0"/>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sp>
            <p:nvSpPr>
              <p:cNvPr id="22624" name="文本框 26"/>
              <p:cNvSpPr txBox="1"/>
              <p:nvPr/>
            </p:nvSpPr>
            <p:spPr>
              <a:xfrm>
                <a:off x="5626678" y="3237607"/>
                <a:ext cx="2533465" cy="316163"/>
              </a:xfrm>
              <a:prstGeom prst="rect">
                <a:avLst/>
              </a:prstGeom>
              <a:noFill/>
              <a:ln w="9525">
                <a:noFill/>
              </a:ln>
            </p:spPr>
            <p:txBody>
              <a:bodyPr wrap="square" lIns="122822" tIns="61411" rIns="122822" bIns="61411" anchor="t" anchorCtr="0">
                <a:spAutoFit/>
              </a:bodyPr>
              <a:p>
                <a:pPr algn="dist" defTabSz="1228725"/>
                <a:r>
                  <a:rPr lang="zh-CN" altLang="en-US" sz="1600" b="1">
                    <a:solidFill>
                      <a:schemeClr val="bg1"/>
                    </a:solidFill>
                    <a:latin typeface="微软雅黑" panose="020B0503020204020204" pitchFamily="34" charset="-122"/>
                    <a:ea typeface="微软雅黑" panose="020B0503020204020204" pitchFamily="34" charset="-122"/>
                  </a:rPr>
                  <a:t>能够利用网络自主学习信息</a:t>
                </a:r>
                <a:endParaRPr lang="zh-CN" altLang="en-US" sz="1600" b="1">
                  <a:solidFill>
                    <a:schemeClr val="bg1"/>
                  </a:solidFill>
                  <a:latin typeface="微软雅黑" panose="020B0503020204020204" pitchFamily="34" charset="-122"/>
                  <a:ea typeface="微软雅黑" panose="020B0503020204020204" pitchFamily="34" charset="-122"/>
                </a:endParaRPr>
              </a:p>
            </p:txBody>
          </p:sp>
        </p:grpSp>
        <p:sp>
          <p:nvSpPr>
            <p:cNvPr id="51" name="文本框 50"/>
            <p:cNvSpPr txBox="1"/>
            <p:nvPr/>
          </p:nvSpPr>
          <p:spPr>
            <a:xfrm>
              <a:off x="2211477" y="2059306"/>
              <a:ext cx="356674" cy="392415"/>
            </a:xfrm>
            <a:prstGeom prst="rect">
              <a:avLst/>
            </a:prstGeom>
            <a:noFill/>
          </p:spPr>
          <p:txBody>
            <a:bodyPr lIns="68580" tIns="34290" rIns="68580" bIns="34290">
              <a:spAutoFit/>
            </a:bodyPr>
            <a:lstStyle/>
            <a:p>
              <a:pPr fontAlgn="auto">
                <a:spcBef>
                  <a:spcPts val="0"/>
                </a:spcBef>
                <a:spcAft>
                  <a:spcPts val="0"/>
                </a:spcAft>
                <a:defRPr/>
              </a:pPr>
              <a:r>
                <a:rPr lang="en-US" altLang="zh-CN" sz="2100" b="1" noProof="1" dirty="0">
                  <a:solidFill>
                    <a:srgbClr val="00AFBB"/>
                  </a:solidFill>
                  <a:effectLst>
                    <a:innerShdw blurRad="63500" dist="50800" dir="16200000">
                      <a:prstClr val="black">
                        <a:alpha val="50000"/>
                      </a:prstClr>
                    </a:innerShdw>
                  </a:effectLst>
                  <a:latin typeface="微软雅黑" panose="020B0503020204020204" pitchFamily="34" charset="-122"/>
                  <a:ea typeface="微软雅黑" panose="020B0503020204020204" pitchFamily="34" charset="-122"/>
                  <a:cs typeface="+mn-cs"/>
                </a:rPr>
                <a:t>C</a:t>
              </a:r>
              <a:endParaRPr lang="zh-CN" altLang="en-US" sz="2100" b="1" noProof="1" dirty="0">
                <a:solidFill>
                  <a:srgbClr val="00AFBB"/>
                </a:solidFill>
                <a:effectLst>
                  <a:innerShdw blurRad="63500" dist="50800" dir="16200000">
                    <a:prstClr val="black">
                      <a:alpha val="50000"/>
                    </a:prstClr>
                  </a:innerShdw>
                </a:effectLst>
                <a:latin typeface="微软雅黑" panose="020B0503020204020204" pitchFamily="34" charset="-122"/>
                <a:ea typeface="微软雅黑" panose="020B0503020204020204" pitchFamily="34" charset="-122"/>
              </a:endParaRPr>
            </a:p>
          </p:txBody>
        </p:sp>
      </p:grpSp>
      <p:pic>
        <p:nvPicPr>
          <p:cNvPr id="18" name="图片 13"/>
          <p:cNvPicPr>
            <a:picLocks noChangeAspect="1"/>
          </p:cNvPicPr>
          <p:nvPr/>
        </p:nvPicPr>
        <p:blipFill>
          <a:blip r:embed="rId15"/>
          <a:stretch>
            <a:fillRect/>
          </a:stretch>
        </p:blipFill>
        <p:spPr>
          <a:xfrm>
            <a:off x="7107238" y="2062163"/>
            <a:ext cx="4973637" cy="3556000"/>
          </a:xfrm>
          <a:prstGeom prst="rect">
            <a:avLst/>
          </a:prstGeom>
          <a:noFill/>
          <a:ln w="9525">
            <a:noFill/>
          </a:ln>
        </p:spPr>
      </p:pic>
      <p:sp>
        <p:nvSpPr>
          <p:cNvPr id="19" name="文本框 18"/>
          <p:cNvSpPr txBox="1"/>
          <p:nvPr/>
        </p:nvSpPr>
        <p:spPr>
          <a:xfrm>
            <a:off x="8426450" y="5840413"/>
            <a:ext cx="3275013" cy="460375"/>
          </a:xfrm>
          <a:prstGeom prst="rect">
            <a:avLst/>
          </a:prstGeom>
          <a:noFill/>
          <a:ln w="9525">
            <a:noFill/>
          </a:ln>
        </p:spPr>
        <p:txBody>
          <a:bodyPr wrap="square" anchor="t" anchorCtr="0">
            <a:spAutoFit/>
          </a:bodyPr>
          <a:p>
            <a:r>
              <a:rPr lang="zh-CN" altLang="en-US">
                <a:latin typeface="Arial" panose="020B0604020202020204" pitchFamily="34" charset="0"/>
                <a:ea typeface="宋体" panose="02010600030101010101" pitchFamily="2" charset="-122"/>
              </a:rPr>
              <a:t>学生学习成绩对比图</a:t>
            </a:r>
            <a:endParaRPr lang="zh-CN" altLang="en-US">
              <a:latin typeface="Arial" panose="020B0604020202020204" pitchFamily="34" charset="0"/>
              <a:ea typeface="宋体" panose="02010600030101010101" pitchFamily="2" charset="-122"/>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1000"/>
                                        <p:tgtEl>
                                          <p:spTgt spid="15"/>
                                        </p:tgtEl>
                                      </p:cBhvr>
                                    </p:animEffect>
                                  </p:childTnLst>
                                </p:cTn>
                              </p:par>
                            </p:childTnLst>
                          </p:cTn>
                        </p:par>
                        <p:par>
                          <p:cTn id="18" fill="hold">
                            <p:stCondLst>
                              <p:cond delay="2799"/>
                            </p:stCondLst>
                            <p:childTnLst>
                              <p:par>
                                <p:cTn id="19" presetID="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3299"/>
                            </p:stCondLst>
                            <p:childTnLst>
                              <p:par>
                                <p:cTn id="24" presetID="2" presetClass="entr" presetSubtype="4"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1+#ppt_h/2"/>
                                          </p:val>
                                        </p:tav>
                                        <p:tav tm="100000">
                                          <p:val>
                                            <p:strVal val="#ppt_y"/>
                                          </p:val>
                                        </p:tav>
                                      </p:tavLst>
                                    </p:anim>
                                  </p:childTnLst>
                                </p:cTn>
                              </p:par>
                            </p:childTnLst>
                          </p:cTn>
                        </p:par>
                        <p:par>
                          <p:cTn id="28" fill="hold">
                            <p:stCondLst>
                              <p:cond delay="3799"/>
                            </p:stCondLst>
                            <p:childTnLst>
                              <p:par>
                                <p:cTn id="29" presetID="2" presetClass="entr" presetSubtype="4" fill="hold" nodeType="after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p:cTn id="31" dur="500" fill="hold"/>
                                        <p:tgtEl>
                                          <p:spTgt spid="59"/>
                                        </p:tgtEl>
                                        <p:attrNameLst>
                                          <p:attrName>ppt_x</p:attrName>
                                        </p:attrNameLst>
                                      </p:cBhvr>
                                      <p:tavLst>
                                        <p:tav tm="0">
                                          <p:val>
                                            <p:strVal val="#ppt_x"/>
                                          </p:val>
                                        </p:tav>
                                        <p:tav tm="100000">
                                          <p:val>
                                            <p:strVal val="#ppt_x"/>
                                          </p:val>
                                        </p:tav>
                                      </p:tavLst>
                                    </p:anim>
                                    <p:anim calcmode="lin" valueType="num">
                                      <p:cBhvr>
                                        <p:cTn id="32" dur="500" fill="hold"/>
                                        <p:tgtEl>
                                          <p:spTgt spid="59"/>
                                        </p:tgtEl>
                                        <p:attrNameLst>
                                          <p:attrName>ppt_y</p:attrName>
                                        </p:attrNameLst>
                                      </p:cBhvr>
                                      <p:tavLst>
                                        <p:tav tm="0">
                                          <p:val>
                                            <p:strVal val="1+#ppt_h/2"/>
                                          </p:val>
                                        </p:tav>
                                        <p:tav tm="100000">
                                          <p:val>
                                            <p:strVal val="#ppt_y"/>
                                          </p:val>
                                        </p:tav>
                                      </p:tavLst>
                                    </p:anim>
                                  </p:childTnLst>
                                </p:cTn>
                              </p:par>
                            </p:childTnLst>
                          </p:cTn>
                        </p:par>
                        <p:par>
                          <p:cTn id="33" fill="hold">
                            <p:stCondLst>
                              <p:cond delay="4299"/>
                            </p:stCondLst>
                            <p:childTnLst>
                              <p:par>
                                <p:cTn id="34" presetID="2" presetClass="entr" presetSubtype="4"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p:cTn id="36" dur="500" fill="hold"/>
                                        <p:tgtEl>
                                          <p:spTgt spid="60"/>
                                        </p:tgtEl>
                                        <p:attrNameLst>
                                          <p:attrName>ppt_x</p:attrName>
                                        </p:attrNameLst>
                                      </p:cBhvr>
                                      <p:tavLst>
                                        <p:tav tm="0">
                                          <p:val>
                                            <p:strVal val="#ppt_x"/>
                                          </p:val>
                                        </p:tav>
                                        <p:tav tm="100000">
                                          <p:val>
                                            <p:strVal val="#ppt_x"/>
                                          </p:val>
                                        </p:tav>
                                      </p:tavLst>
                                    </p:anim>
                                    <p:anim calcmode="lin" valueType="num">
                                      <p:cBhvr>
                                        <p:cTn id="37" dur="500" fill="hold"/>
                                        <p:tgtEl>
                                          <p:spTgt spid="60"/>
                                        </p:tgtEl>
                                        <p:attrNameLst>
                                          <p:attrName>ppt_y</p:attrName>
                                        </p:attrNameLst>
                                      </p:cBhvr>
                                      <p:tavLst>
                                        <p:tav tm="0">
                                          <p:val>
                                            <p:strVal val="1+#ppt_h/2"/>
                                          </p:val>
                                        </p:tav>
                                        <p:tav tm="100000">
                                          <p:val>
                                            <p:strVal val="#ppt_y"/>
                                          </p:val>
                                        </p:tav>
                                      </p:tavLst>
                                    </p:anim>
                                  </p:childTnLst>
                                </p:cTn>
                              </p:par>
                            </p:childTnLst>
                          </p:cTn>
                        </p:par>
                        <p:par>
                          <p:cTn id="38" fill="hold">
                            <p:stCondLst>
                              <p:cond delay="4799"/>
                            </p:stCondLst>
                            <p:childTnLst>
                              <p:par>
                                <p:cTn id="39" presetID="2" presetClass="entr" presetSubtype="4" fill="hold" nodeType="afterEffect">
                                  <p:stCondLst>
                                    <p:cond delay="0"/>
                                  </p:stCondLst>
                                  <p:childTnLst>
                                    <p:set>
                                      <p:cBhvr>
                                        <p:cTn id="40" dur="1" fill="hold">
                                          <p:stCondLst>
                                            <p:cond delay="0"/>
                                          </p:stCondLst>
                                        </p:cTn>
                                        <p:tgtEl>
                                          <p:spTgt spid="61"/>
                                        </p:tgtEl>
                                        <p:attrNameLst>
                                          <p:attrName>style.visibility</p:attrName>
                                        </p:attrNameLst>
                                      </p:cBhvr>
                                      <p:to>
                                        <p:strVal val="visible"/>
                                      </p:to>
                                    </p:set>
                                    <p:anim calcmode="lin" valueType="num">
                                      <p:cBhvr>
                                        <p:cTn id="41" dur="500" fill="hold"/>
                                        <p:tgtEl>
                                          <p:spTgt spid="61"/>
                                        </p:tgtEl>
                                        <p:attrNameLst>
                                          <p:attrName>ppt_x</p:attrName>
                                        </p:attrNameLst>
                                      </p:cBhvr>
                                      <p:tavLst>
                                        <p:tav tm="0">
                                          <p:val>
                                            <p:strVal val="#ppt_x"/>
                                          </p:val>
                                        </p:tav>
                                        <p:tav tm="100000">
                                          <p:val>
                                            <p:strVal val="#ppt_x"/>
                                          </p:val>
                                        </p:tav>
                                      </p:tavLst>
                                    </p:anim>
                                    <p:anim calcmode="lin" valueType="num">
                                      <p:cBhvr>
                                        <p:cTn id="42" dur="500" fill="hold"/>
                                        <p:tgtEl>
                                          <p:spTgt spid="61"/>
                                        </p:tgtEl>
                                        <p:attrNameLst>
                                          <p:attrName>ppt_y</p:attrName>
                                        </p:attrNameLst>
                                      </p:cBhvr>
                                      <p:tavLst>
                                        <p:tav tm="0">
                                          <p:val>
                                            <p:strVal val="1+#ppt_h/2"/>
                                          </p:val>
                                        </p:tav>
                                        <p:tav tm="100000">
                                          <p:val>
                                            <p:strVal val="#ppt_y"/>
                                          </p:val>
                                        </p:tav>
                                      </p:tavLst>
                                    </p:anim>
                                  </p:childTnLst>
                                </p:cTn>
                              </p:par>
                              <p:par>
                                <p:cTn id="43" presetID="3" presetClass="entr" presetSubtype="1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linds(horizontal)">
                                      <p:cBhvr>
                                        <p:cTn id="45" dur="500"/>
                                        <p:tgtEl>
                                          <p:spTgt spid="18"/>
                                        </p:tgtEl>
                                      </p:cBhvr>
                                    </p:animEffect>
                                  </p:childTnLst>
                                </p:cTn>
                              </p:par>
                              <p:par>
                                <p:cTn id="46" presetID="1"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15" grpId="0"/>
      <p:bldP spid="19" grpId="0"/>
      <p:bldP spid="1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7" name="矩形 16"/>
          <p:cNvPicPr/>
          <p:nvPr/>
        </p:nvPicPr>
        <p:blipFill>
          <a:blip r:embed="rId1"/>
          <a:stretch>
            <a:fillRect/>
          </a:stretch>
        </p:blipFill>
        <p:spPr>
          <a:xfrm>
            <a:off x="844550" y="234950"/>
            <a:ext cx="1943100" cy="669925"/>
          </a:xfrm>
          <a:prstGeom prst="rect">
            <a:avLst/>
          </a:prstGeom>
          <a:noFill/>
          <a:ln w="9525">
            <a:noFill/>
          </a:ln>
        </p:spPr>
      </p:pic>
      <p:pic>
        <p:nvPicPr>
          <p:cNvPr id="24578" name="矩形 15"/>
          <p:cNvPicPr/>
          <p:nvPr/>
        </p:nvPicPr>
        <p:blipFill>
          <a:blip r:embed="rId2"/>
          <a:stretch>
            <a:fillRect/>
          </a:stretch>
        </p:blipFill>
        <p:spPr>
          <a:xfrm>
            <a:off x="2787650" y="234950"/>
            <a:ext cx="1944688" cy="665163"/>
          </a:xfrm>
          <a:prstGeom prst="rect">
            <a:avLst/>
          </a:prstGeom>
          <a:noFill/>
          <a:ln w="9525">
            <a:noFill/>
          </a:ln>
        </p:spPr>
      </p:pic>
      <p:pic>
        <p:nvPicPr>
          <p:cNvPr id="24579" name="矩形 14"/>
          <p:cNvPicPr/>
          <p:nvPr/>
        </p:nvPicPr>
        <p:blipFill>
          <a:blip r:embed="rId3"/>
          <a:stretch>
            <a:fillRect/>
          </a:stretch>
        </p:blipFill>
        <p:spPr>
          <a:xfrm>
            <a:off x="4732338" y="234950"/>
            <a:ext cx="1943100" cy="669925"/>
          </a:xfrm>
          <a:prstGeom prst="rect">
            <a:avLst/>
          </a:prstGeom>
          <a:noFill/>
          <a:ln w="9525">
            <a:noFill/>
          </a:ln>
        </p:spPr>
      </p:pic>
      <p:pic>
        <p:nvPicPr>
          <p:cNvPr id="24580" name="矩形 13"/>
          <p:cNvPicPr/>
          <p:nvPr/>
        </p:nvPicPr>
        <p:blipFill>
          <a:blip r:embed="rId4"/>
          <a:stretch>
            <a:fillRect/>
          </a:stretch>
        </p:blipFill>
        <p:spPr>
          <a:xfrm>
            <a:off x="6675438" y="236538"/>
            <a:ext cx="1944687" cy="669925"/>
          </a:xfrm>
          <a:prstGeom prst="rect">
            <a:avLst/>
          </a:prstGeom>
          <a:noFill/>
          <a:ln w="9525">
            <a:noFill/>
          </a:ln>
        </p:spPr>
      </p:pic>
      <p:cxnSp>
        <p:nvCxnSpPr>
          <p:cNvPr id="24581" name="直接连接符 5"/>
          <p:cNvCxnSpPr/>
          <p:nvPr/>
        </p:nvCxnSpPr>
        <p:spPr>
          <a:xfrm>
            <a:off x="0" y="909638"/>
            <a:ext cx="12198350" cy="0"/>
          </a:xfrm>
          <a:prstGeom prst="line">
            <a:avLst/>
          </a:prstGeom>
          <a:ln w="9525" cap="flat" cmpd="sng">
            <a:solidFill>
              <a:srgbClr val="009E9F"/>
            </a:solidFill>
            <a:prstDash val="solid"/>
            <a:round/>
            <a:headEnd type="none" w="med" len="med"/>
            <a:tailEnd type="none" w="med" len="med"/>
          </a:ln>
        </p:spPr>
      </p:cxnSp>
      <p:grpSp>
        <p:nvGrpSpPr>
          <p:cNvPr id="24582" name="组合 90"/>
          <p:cNvGrpSpPr/>
          <p:nvPr/>
        </p:nvGrpSpPr>
        <p:grpSpPr>
          <a:xfrm>
            <a:off x="304800" y="333375"/>
            <a:ext cx="466725" cy="468313"/>
            <a:chOff x="1192404" y="608225"/>
            <a:chExt cx="1755828" cy="1759616"/>
          </a:xfrm>
        </p:grpSpPr>
        <p:grpSp>
          <p:nvGrpSpPr>
            <p:cNvPr id="24583" name="组合 79"/>
            <p:cNvGrpSpPr/>
            <p:nvPr/>
          </p:nvGrpSpPr>
          <p:grpSpPr>
            <a:xfrm>
              <a:off x="1192404" y="608225"/>
              <a:ext cx="1755828" cy="1759616"/>
              <a:chOff x="6379729" y="2488774"/>
              <a:chExt cx="2513016" cy="2513016"/>
            </a:xfrm>
          </p:grpSpPr>
          <p:sp>
            <p:nvSpPr>
              <p:cNvPr id="9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685800" fontAlgn="base">
                  <a:defRPr/>
                </a:pPr>
                <a:endParaRPr lang="zh-CN" altLang="en-US" sz="1400" strike="noStrike" kern="0" noProof="1">
                  <a:solidFill>
                    <a:srgbClr val="FFFFFF"/>
                  </a:solidFill>
                  <a:latin typeface="Arial" panose="020B0604020202020204"/>
                  <a:ea typeface="宋体" panose="02010600030101010101" pitchFamily="2" charset="-122"/>
                </a:endParaRPr>
              </a:p>
            </p:txBody>
          </p:sp>
          <p:grpSp>
            <p:nvGrpSpPr>
              <p:cNvPr id="24585" name="任意多边形 83"/>
              <p:cNvGrpSpPr/>
              <p:nvPr/>
            </p:nvGrpSpPr>
            <p:grpSpPr>
              <a:xfrm>
                <a:off x="6397313" y="2490687"/>
                <a:ext cx="2505748" cy="2500354"/>
                <a:chOff x="1883664" y="1987296"/>
                <a:chExt cx="1322832" cy="1322832"/>
              </a:xfrm>
            </p:grpSpPr>
            <p:pic>
              <p:nvPicPr>
                <p:cNvPr id="24586" name="任意多边形 83"/>
                <p:cNvPicPr/>
                <p:nvPr/>
              </p:nvPicPr>
              <p:blipFill>
                <a:blip r:embed="rId5"/>
                <a:stretch>
                  <a:fillRect/>
                </a:stretch>
              </p:blipFill>
              <p:spPr>
                <a:xfrm>
                  <a:off x="1883664" y="1987296"/>
                  <a:ext cx="1322832" cy="1322832"/>
                </a:xfrm>
                <a:prstGeom prst="rect">
                  <a:avLst/>
                </a:prstGeom>
                <a:noFill/>
                <a:ln w="9525">
                  <a:noFill/>
                </a:ln>
              </p:spPr>
            </p:pic>
            <p:sp>
              <p:nvSpPr>
                <p:cNvPr id="24587" name="Text Box 109"/>
                <p:cNvSpPr txBox="1"/>
                <p:nvPr/>
              </p:nvSpPr>
              <p:spPr>
                <a:xfrm rot="-5222763">
                  <a:off x="1888697" y="1997273"/>
                  <a:ext cx="1310372" cy="1307550"/>
                </a:xfrm>
                <a:prstGeom prst="rect">
                  <a:avLst/>
                </a:prstGeom>
                <a:noFill/>
                <a:ln w="9525">
                  <a:noFill/>
                </a:ln>
              </p:spPr>
              <p:txBody>
                <a:bodyPr vert="eaVert" anchor="ctr" anchorCtr="0"/>
                <a:p>
                  <a:pPr algn="ctr" defTabSz="685800"/>
                  <a:endParaRPr lang="zh-CN" altLang="en-US" sz="1400">
                    <a:solidFill>
                      <a:srgbClr val="FFFFFF"/>
                    </a:solidFill>
                    <a:latin typeface="Arial" panose="020B0604020202020204" pitchFamily="34" charset="0"/>
                    <a:ea typeface="宋体" panose="02010600030101010101" pitchFamily="2" charset="-122"/>
                  </a:endParaRPr>
                </a:p>
              </p:txBody>
            </p:sp>
          </p:grpSp>
        </p:grpSp>
        <p:sp>
          <p:nvSpPr>
            <p:cNvPr id="93" name="椭圆 80"/>
            <p:cNvSpPr/>
            <p:nvPr/>
          </p:nvSpPr>
          <p:spPr bwMode="auto">
            <a:xfrm>
              <a:off x="1449791" y="856764"/>
              <a:ext cx="1268851" cy="1271594"/>
            </a:xfrm>
            <a:prstGeom prst="ellipse">
              <a:avLst/>
            </a:prstGeom>
            <a:solidFill>
              <a:srgbClr val="25B7C0"/>
            </a:solidFill>
            <a:ln w="25400" cap="flat" cmpd="sng" algn="ctr">
              <a:noFill/>
              <a:prstDash val="solid"/>
            </a:ln>
            <a:effectLst>
              <a:innerShdw blurRad="63500" dist="25400" dir="18660000">
                <a:prstClr val="black">
                  <a:alpha val="35000"/>
                </a:prstClr>
              </a:innerShdw>
            </a:effectLst>
          </p:spPr>
          <p:txBody>
            <a:bodyPr lIns="68589" tIns="34295" rIns="68589" bIns="34295" anchor="ctr"/>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endParaRPr lang="zh-CN" altLang="en-US" sz="6000" strike="noStrike" noProof="1">
                <a:solidFill>
                  <a:srgbClr val="FFFFFF"/>
                </a:solidFill>
              </a:endParaRPr>
            </a:p>
          </p:txBody>
        </p:sp>
      </p:grpSp>
      <p:sp>
        <p:nvSpPr>
          <p:cNvPr id="37" name="TextBox 64"/>
          <p:cNvSpPr txBox="1"/>
          <p:nvPr/>
        </p:nvSpPr>
        <p:spPr>
          <a:xfrm>
            <a:off x="985838" y="261938"/>
            <a:ext cx="1724025" cy="554037"/>
          </a:xfrm>
          <a:prstGeom prst="rect">
            <a:avLst/>
          </a:prstGeom>
          <a:noFill/>
          <a:ln w="9525">
            <a:noFill/>
          </a:ln>
        </p:spPr>
        <p:txBody>
          <a:bodyPr wrap="none" lIns="91431" tIns="45715" rIns="91431" bIns="45715" anchor="t" anchorCtr="0">
            <a:spAutoFit/>
          </a:bodyPr>
          <a:p>
            <a:r>
              <a:rPr lang="zh-CN" altLang="en-US" sz="3000" dirty="0">
                <a:solidFill>
                  <a:schemeClr val="bg1"/>
                </a:solidFill>
                <a:latin typeface="Rockwell" panose="02060603020205020403" pitchFamily="18" charset="0"/>
                <a:ea typeface="微软雅黑" panose="020B0503020204020204" pitchFamily="34" charset="-122"/>
              </a:rPr>
              <a:t>教学设计</a:t>
            </a:r>
            <a:endParaRPr lang="zh-CN" altLang="en-US" sz="3000" dirty="0">
              <a:solidFill>
                <a:schemeClr val="bg1"/>
              </a:solidFill>
              <a:latin typeface="Rockwell" panose="02060603020205020403" pitchFamily="18" charset="0"/>
              <a:ea typeface="微软雅黑" panose="020B0503020204020204" pitchFamily="34" charset="-122"/>
            </a:endParaRPr>
          </a:p>
        </p:txBody>
      </p:sp>
      <p:sp>
        <p:nvSpPr>
          <p:cNvPr id="24590" name="TextBox 64"/>
          <p:cNvSpPr txBox="1"/>
          <p:nvPr/>
        </p:nvSpPr>
        <p:spPr>
          <a:xfrm>
            <a:off x="2878138" y="288925"/>
            <a:ext cx="1724025" cy="554038"/>
          </a:xfrm>
          <a:prstGeom prst="rect">
            <a:avLst/>
          </a:prstGeom>
          <a:noFill/>
          <a:ln w="9525">
            <a:noFill/>
          </a:ln>
        </p:spPr>
        <p:txBody>
          <a:bodyPr wrap="none" lIns="91431" tIns="45715" rIns="91431" bIns="45715" anchor="t" anchorCtr="0">
            <a:spAutoFit/>
          </a:bodyPr>
          <a:p>
            <a:r>
              <a:rPr lang="zh-CN" altLang="en-US" sz="3000" dirty="0">
                <a:latin typeface="Rockwell" panose="02060603020205020403" pitchFamily="18" charset="0"/>
                <a:ea typeface="微软雅黑" panose="020B0503020204020204" pitchFamily="34" charset="-122"/>
              </a:rPr>
              <a:t>教学实施</a:t>
            </a:r>
            <a:endParaRPr lang="zh-CN" altLang="en-US" sz="3000" dirty="0">
              <a:latin typeface="Rockwell" panose="02060603020205020403" pitchFamily="18" charset="0"/>
              <a:ea typeface="微软雅黑" panose="020B0503020204020204" pitchFamily="34" charset="-122"/>
            </a:endParaRPr>
          </a:p>
        </p:txBody>
      </p:sp>
      <p:sp>
        <p:nvSpPr>
          <p:cNvPr id="24591" name="TextBox 64"/>
          <p:cNvSpPr txBox="1"/>
          <p:nvPr/>
        </p:nvSpPr>
        <p:spPr>
          <a:xfrm>
            <a:off x="4875213" y="288925"/>
            <a:ext cx="1724025" cy="554038"/>
          </a:xfrm>
          <a:prstGeom prst="rect">
            <a:avLst/>
          </a:prstGeom>
          <a:noFill/>
          <a:ln w="9525">
            <a:noFill/>
          </a:ln>
        </p:spPr>
        <p:txBody>
          <a:bodyPr wrap="none" lIns="91431" tIns="45715" rIns="91431" bIns="45715" anchor="t" anchorCtr="0">
            <a:spAutoFit/>
          </a:bodyPr>
          <a:p>
            <a:r>
              <a:rPr lang="zh-CN" altLang="en-US" sz="3000" dirty="0">
                <a:latin typeface="Rockwell" panose="02060603020205020403" pitchFamily="18" charset="0"/>
                <a:ea typeface="微软雅黑" panose="020B0503020204020204" pitchFamily="34" charset="-122"/>
              </a:rPr>
              <a:t>教学评价</a:t>
            </a:r>
            <a:endParaRPr lang="zh-CN" altLang="en-US" sz="3000" dirty="0">
              <a:latin typeface="Rockwell" panose="02060603020205020403" pitchFamily="18" charset="0"/>
              <a:ea typeface="微软雅黑" panose="020B0503020204020204" pitchFamily="34" charset="-122"/>
            </a:endParaRPr>
          </a:p>
        </p:txBody>
      </p:sp>
      <p:sp>
        <p:nvSpPr>
          <p:cNvPr id="24592" name="TextBox 64"/>
          <p:cNvSpPr txBox="1"/>
          <p:nvPr/>
        </p:nvSpPr>
        <p:spPr>
          <a:xfrm>
            <a:off x="6819900" y="288925"/>
            <a:ext cx="1708150" cy="549275"/>
          </a:xfrm>
          <a:prstGeom prst="rect">
            <a:avLst/>
          </a:prstGeom>
          <a:noFill/>
          <a:ln w="9525">
            <a:noFill/>
          </a:ln>
        </p:spPr>
        <p:txBody>
          <a:bodyPr wrap="none" lIns="91431" tIns="45715" rIns="91431" bIns="45715" anchor="t" anchorCtr="0">
            <a:spAutoFit/>
          </a:bodyPr>
          <a:p>
            <a:r>
              <a:rPr lang="zh-CN" altLang="en-US" sz="3000">
                <a:latin typeface="Rockwell" panose="02060603020205020403" pitchFamily="18" charset="0"/>
                <a:ea typeface="微软雅黑" panose="020B0503020204020204" pitchFamily="34" charset="-122"/>
              </a:rPr>
              <a:t>教学反思</a:t>
            </a:r>
            <a:endParaRPr lang="zh-CN" altLang="en-US" sz="3000">
              <a:latin typeface="Rockwell" panose="02060603020205020403" pitchFamily="18" charset="0"/>
              <a:ea typeface="微软雅黑" panose="020B0503020204020204" pitchFamily="34" charset="-122"/>
            </a:endParaRPr>
          </a:p>
        </p:txBody>
      </p:sp>
      <p:sp>
        <p:nvSpPr>
          <p:cNvPr id="15" name="TextBox 64"/>
          <p:cNvSpPr txBox="1"/>
          <p:nvPr/>
        </p:nvSpPr>
        <p:spPr>
          <a:xfrm>
            <a:off x="9555163" y="261938"/>
            <a:ext cx="2085975" cy="552450"/>
          </a:xfrm>
          <a:prstGeom prst="rect">
            <a:avLst/>
          </a:prstGeom>
          <a:noFill/>
          <a:ln w="9525">
            <a:noFill/>
          </a:ln>
        </p:spPr>
        <p:txBody>
          <a:bodyPr wrap="none" lIns="91431" tIns="45715" rIns="91431" bIns="45715" anchor="t" anchorCtr="0">
            <a:spAutoFit/>
          </a:bodyPr>
          <a:p>
            <a:r>
              <a:rPr lang="en-US" altLang="zh-CN" sz="3000">
                <a:latin typeface="Rockwell" panose="02060603020205020403" pitchFamily="18" charset="0"/>
                <a:ea typeface="微软雅黑" panose="020B0503020204020204" pitchFamily="34" charset="-122"/>
              </a:rPr>
              <a:t>》</a:t>
            </a:r>
            <a:r>
              <a:rPr lang="zh-CN" altLang="en-US" sz="3000">
                <a:latin typeface="Rockwell" panose="02060603020205020403" pitchFamily="18" charset="0"/>
                <a:ea typeface="微软雅黑" panose="020B0503020204020204" pitchFamily="34" charset="-122"/>
              </a:rPr>
              <a:t>学习内容</a:t>
            </a:r>
            <a:endParaRPr lang="zh-CN" altLang="en-US" sz="3000">
              <a:latin typeface="Rockwell" panose="02060603020205020403" pitchFamily="18" charset="0"/>
              <a:ea typeface="微软雅黑" panose="020B0503020204020204" pitchFamily="34" charset="-122"/>
            </a:endParaRPr>
          </a:p>
        </p:txBody>
      </p:sp>
      <p:grpSp>
        <p:nvGrpSpPr>
          <p:cNvPr id="6" name="组合 5"/>
          <p:cNvGrpSpPr/>
          <p:nvPr/>
        </p:nvGrpSpPr>
        <p:grpSpPr>
          <a:xfrm>
            <a:off x="2709863" y="1628775"/>
            <a:ext cx="6921500" cy="1082675"/>
            <a:chOff x="3642341" y="1595295"/>
            <a:chExt cx="6921427" cy="1081856"/>
          </a:xfrm>
        </p:grpSpPr>
        <p:sp>
          <p:nvSpPr>
            <p:cNvPr id="43" name="圆角矩形 42"/>
            <p:cNvSpPr/>
            <p:nvPr/>
          </p:nvSpPr>
          <p:spPr>
            <a:xfrm>
              <a:off x="3642341" y="1595295"/>
              <a:ext cx="6921427" cy="1048515"/>
            </a:xfrm>
            <a:prstGeom prst="roundRect">
              <a:avLst/>
            </a:prstGeom>
            <a:solidFill>
              <a:srgbClr val="F9A400"/>
            </a:solidFill>
            <a:ln w="28575">
              <a:gradFill>
                <a:gsLst>
                  <a:gs pos="0">
                    <a:schemeClr val="bg1">
                      <a:lumMod val="85000"/>
                    </a:schemeClr>
                  </a:gs>
                  <a:gs pos="100000">
                    <a:schemeClr val="bg1">
                      <a:lumMod val="100000"/>
                    </a:schemeClr>
                  </a:gs>
                </a:gsLst>
                <a:lin ang="2700000" scaled="0"/>
              </a:gra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strike="noStrike" noProof="1"/>
            </a:p>
          </p:txBody>
        </p:sp>
        <p:sp>
          <p:nvSpPr>
            <p:cNvPr id="24596" name="文本框 44"/>
            <p:cNvSpPr txBox="1"/>
            <p:nvPr/>
          </p:nvSpPr>
          <p:spPr>
            <a:xfrm>
              <a:off x="4485457" y="1662296"/>
              <a:ext cx="5107584" cy="1014855"/>
            </a:xfrm>
            <a:prstGeom prst="rect">
              <a:avLst/>
            </a:prstGeom>
            <a:noFill/>
            <a:ln w="9525">
              <a:noFill/>
            </a:ln>
          </p:spPr>
          <p:txBody>
            <a:bodyPr anchor="t" anchorCtr="0">
              <a:spAutoFit/>
            </a:bodyPr>
            <a:p>
              <a:r>
                <a:rPr lang="zh-CN" altLang="zh-CN" sz="2000" b="1" dirty="0">
                  <a:latin typeface="宋体" panose="02010600030101010101" pitchFamily="2" charset="-122"/>
                  <a:ea typeface="宋体" panose="02010600030101010101" pitchFamily="2" charset="-122"/>
                </a:rPr>
                <a:t>工作情境：现有一批尺寸规格、材质不一的教学模具有损坏，需要进行测绘，调整尺寸后，重新制作一批。</a:t>
              </a:r>
              <a:endParaRPr lang="zh-CN" altLang="zh-CN" sz="2000" b="1" dirty="0">
                <a:latin typeface="宋体" panose="02010600030101010101" pitchFamily="2" charset="-122"/>
                <a:ea typeface="宋体" panose="02010600030101010101" pitchFamily="2" charset="-122"/>
              </a:endParaRPr>
            </a:p>
          </p:txBody>
        </p:sp>
      </p:grpSp>
      <p:grpSp>
        <p:nvGrpSpPr>
          <p:cNvPr id="5" name="组合 4"/>
          <p:cNvGrpSpPr/>
          <p:nvPr/>
        </p:nvGrpSpPr>
        <p:grpSpPr>
          <a:xfrm>
            <a:off x="741363" y="1373188"/>
            <a:ext cx="2398712" cy="673100"/>
            <a:chOff x="2322061" y="1338492"/>
            <a:chExt cx="1751106" cy="673953"/>
          </a:xfrm>
        </p:grpSpPr>
        <p:sp>
          <p:nvSpPr>
            <p:cNvPr id="44" name="圆角矩形 43"/>
            <p:cNvSpPr/>
            <p:nvPr/>
          </p:nvSpPr>
          <p:spPr>
            <a:xfrm>
              <a:off x="2322061" y="1338492"/>
              <a:ext cx="1751106" cy="673953"/>
            </a:xfrm>
            <a:prstGeom prst="roundRect">
              <a:avLst/>
            </a:prstGeom>
            <a:gradFill>
              <a:gsLst>
                <a:gs pos="0">
                  <a:schemeClr val="bg1">
                    <a:lumMod val="94000"/>
                  </a:schemeClr>
                </a:gs>
                <a:gs pos="77000">
                  <a:schemeClr val="bg1">
                    <a:lumMod val="100000"/>
                  </a:schemeClr>
                </a:gs>
              </a:gsLst>
              <a:lin ang="2700000" scaled="0"/>
            </a:gradFill>
            <a:ln w="28575">
              <a:gradFill>
                <a:gsLst>
                  <a:gs pos="100000">
                    <a:schemeClr val="bg1">
                      <a:lumMod val="90000"/>
                    </a:schemeClr>
                  </a:gs>
                  <a:gs pos="0">
                    <a:schemeClr val="bg1">
                      <a:lumMod val="100000"/>
                    </a:schemeClr>
                  </a:gs>
                </a:gsLst>
                <a:lin ang="2700000" scaled="0"/>
              </a:gradFill>
            </a:ln>
            <a:effectLst>
              <a:outerShdw blurRad="76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strike="noStrike" noProof="1"/>
            </a:p>
          </p:txBody>
        </p:sp>
        <p:sp>
          <p:nvSpPr>
            <p:cNvPr id="24599" name="文本框 45"/>
            <p:cNvSpPr txBox="1"/>
            <p:nvPr/>
          </p:nvSpPr>
          <p:spPr>
            <a:xfrm>
              <a:off x="2453661" y="1475682"/>
              <a:ext cx="1305800" cy="398868"/>
            </a:xfrm>
            <a:prstGeom prst="rect">
              <a:avLst/>
            </a:prstGeom>
            <a:noFill/>
            <a:ln w="9525">
              <a:noFill/>
            </a:ln>
          </p:spPr>
          <p:txBody>
            <a:bodyPr wrap="square" anchor="t" anchorCtr="0">
              <a:spAutoFit/>
            </a:bodyPr>
            <a:p>
              <a:pPr algn="ctr"/>
              <a:r>
                <a:rPr lang="zh-CN" altLang="en-US" sz="2000">
                  <a:solidFill>
                    <a:srgbClr val="7F7F7F"/>
                  </a:solidFill>
                  <a:latin typeface="微软雅黑" panose="020B0503020204020204" pitchFamily="34" charset="-122"/>
                  <a:ea typeface="微软雅黑" panose="020B0503020204020204" pitchFamily="34" charset="-122"/>
                </a:rPr>
                <a:t>任务描述</a:t>
              </a:r>
              <a:endParaRPr lang="zh-CN" altLang="en-US" sz="2000">
                <a:solidFill>
                  <a:srgbClr val="7F7F7F"/>
                </a:solidFill>
                <a:latin typeface="微软雅黑" panose="020B0503020204020204" pitchFamily="34" charset="-122"/>
                <a:ea typeface="微软雅黑" panose="020B0503020204020204" pitchFamily="34" charset="-122"/>
              </a:endParaRPr>
            </a:p>
          </p:txBody>
        </p:sp>
      </p:grpSp>
      <p:pic>
        <p:nvPicPr>
          <p:cNvPr id="16" name="图片 10" descr="C:\Users\DELL\Documents\Tencent Files\759481567\FileRecv\MobileFile\Collage_20220713_231259.jpg"/>
          <p:cNvPicPr>
            <a:picLocks noChangeAspect="1"/>
          </p:cNvPicPr>
          <p:nvPr/>
        </p:nvPicPr>
        <p:blipFill>
          <a:blip r:embed="rId6"/>
          <a:stretch>
            <a:fillRect/>
          </a:stretch>
        </p:blipFill>
        <p:spPr>
          <a:xfrm>
            <a:off x="5019675" y="2997200"/>
            <a:ext cx="2698750" cy="3597275"/>
          </a:xfrm>
          <a:prstGeom prst="rect">
            <a:avLst/>
          </a:prstGeom>
          <a:noFill/>
          <a:ln w="9525">
            <a:noFill/>
          </a:ln>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ppt_w</p:attrName>
                                        </p:attrNameLst>
                                      </p:cBhvr>
                                      <p:tavLst>
                                        <p:tav tm="0" fmla="#ppt_w*sin(2.5*pi*$)">
                                          <p:val>
                                            <p:fltVal val="0.000000"/>
                                          </p:val>
                                        </p:tav>
                                        <p:tav tm="100000">
                                          <p:val>
                                            <p:fltVal val="1.000000"/>
                                          </p:val>
                                        </p:tav>
                                      </p:tavLst>
                                    </p:anim>
                                    <p:anim calcmode="lin" valueType="num">
                                      <p:cBhvr>
                                        <p:cTn id="9" dur="1000" fill="hold"/>
                                        <p:tgtEl>
                                          <p:spTgt spid="37"/>
                                        </p:tgtEl>
                                        <p:attrNameLst>
                                          <p:attrName>ppt_h</p:attrName>
                                        </p:attrNameLst>
                                      </p:cBhvr>
                                      <p:tavLst>
                                        <p:tav tm="0">
                                          <p:val>
                                            <p:strVal val="#ppt_h"/>
                                          </p:val>
                                        </p:tav>
                                        <p:tav tm="100000">
                                          <p:val>
                                            <p:strVal val="#ppt_h"/>
                                          </p:val>
                                        </p:tav>
                                      </p:tavLst>
                                    </p:anim>
                                  </p:childTnLst>
                                </p:cTn>
                              </p:par>
                            </p:childTnLst>
                          </p:cTn>
                        </p:par>
                        <p:par>
                          <p:cTn id="10" fill="hold">
                            <p:stCondLst>
                              <p:cond delay="1299"/>
                            </p:stCondLst>
                            <p:childTnLst>
                              <p:par>
                                <p:cTn id="11" presetID="26" presetClass="emph" presetSubtype="0" fill="hold" grpId="1" nodeType="afterEffect">
                                  <p:stCondLst>
                                    <p:cond delay="0"/>
                                  </p:stCondLst>
                                  <p:iterate type="lt">
                                    <p:tmAbs val="0"/>
                                  </p:iterate>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childTnLst>
                          </p:cTn>
                        </p:par>
                        <p:par>
                          <p:cTn id="14" fill="hold">
                            <p:stCondLst>
                              <p:cond delay="1799"/>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1000"/>
                                        <p:tgtEl>
                                          <p:spTgt spid="15"/>
                                        </p:tgtEl>
                                      </p:cBhvr>
                                    </p:animEffect>
                                  </p:childTnLst>
                                </p:cTn>
                              </p:par>
                            </p:childTnLst>
                          </p:cTn>
                        </p:par>
                        <p:par>
                          <p:cTn id="18" fill="hold">
                            <p:stCondLst>
                              <p:cond delay="2799"/>
                            </p:stCondLst>
                            <p:childTnLst>
                              <p:par>
                                <p:cTn id="19" presetID="2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3299"/>
                            </p:stCondLst>
                            <p:childTnLst>
                              <p:par>
                                <p:cTn id="23" presetID="2" presetClass="entr" presetSubtype="8"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0-#ppt_w/2"/>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linds(horizont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15" grpId="0"/>
    </p:bldLst>
  </p:timing>
</p:sld>
</file>

<file path=ppt/tags/tag1.xml><?xml version="1.0" encoding="utf-8"?>
<p:tagLst xmlns:p="http://schemas.openxmlformats.org/presentationml/2006/main">
  <p:tag name="KSO_WM_MEDIACOVER_FLAG" val="1"/>
  <p:tag name="KSO_WM_UNIT_MEDIACOVER_BTN_STATE" val="1"/>
  <p:tag name="KSO_WM_UNIT_MEDIACOVER_BTNRECT" val="7538*3761*682*68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xml><?xml version="1.0" encoding="utf-8"?>
<p:tagLst xmlns:p="http://schemas.openxmlformats.org/presentationml/2006/main">
  <p:tag name="KSO_WM_MEDIACOVER_FLAG" val="1"/>
  <p:tag name="KSO_WM_UNIT_MEDIACOVER_BTN_STATE" val="1"/>
  <p:tag name="KSO_WM_UNIT_MEDIACOVER_BTNRECT" val="7569*3769*682*68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3.xml><?xml version="1.0" encoding="utf-8"?>
<p:tagLst xmlns:p="http://schemas.openxmlformats.org/presentationml/2006/main">
  <p:tag name="KSO_WM_MEDIACOVER_FLAG" val="1"/>
  <p:tag name="KSO_WM_UNIT_MEDIACOVER_BTN_STATE" val="1"/>
  <p:tag name="KSO_WM_UNIT_MEDIACOVER_BTNRECT" val="5117*3714*682*68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4.xml><?xml version="1.0" encoding="utf-8"?>
<p:tagLst xmlns:p="http://schemas.openxmlformats.org/presentationml/2006/main">
  <p:tag name="COMMONDATA" val="eyJoZGlkIjoiYTNiMmMyNTg2MzRmNmY4YTAwMTA0NmZiMGM5YzcxNDQifQ=="/>
</p:tagLst>
</file>

<file path=ppt/theme/theme1.xml><?xml version="1.0" encoding="utf-8"?>
<a:theme xmlns:a="http://schemas.openxmlformats.org/drawingml/2006/main" name="2_Office 主题">
  <a:themeElements>
    <a:clrScheme name="2_Office 主题 1">
      <a:dk1>
        <a:srgbClr val="000000"/>
      </a:dk1>
      <a:lt1>
        <a:srgbClr val="FFFFFF"/>
      </a:lt1>
      <a:dk2>
        <a:srgbClr val="C00000"/>
      </a:dk2>
      <a:lt2>
        <a:srgbClr val="FF0000"/>
      </a:lt2>
      <a:accent1>
        <a:srgbClr val="FF6600"/>
      </a:accent1>
      <a:accent2>
        <a:srgbClr val="FFC000"/>
      </a:accent2>
      <a:accent3>
        <a:srgbClr val="FFFFFF"/>
      </a:accent3>
      <a:accent4>
        <a:srgbClr val="000000"/>
      </a:accent4>
      <a:accent5>
        <a:srgbClr val="FFB8AA"/>
      </a:accent5>
      <a:accent6>
        <a:srgbClr val="E7AE00"/>
      </a:accent6>
      <a:hlink>
        <a:srgbClr val="262626"/>
      </a:hlink>
      <a:folHlink>
        <a:srgbClr val="7F7F7F"/>
      </a:folHlink>
    </a:clrScheme>
    <a:fontScheme name="2_Office 主题">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1219200" rtl="0" eaLnBrk="1" fontAlgn="base" latinLnBrk="0" hangingPunct="1">
          <a:lnSpc>
            <a:spcPct val="100000"/>
          </a:lnSpc>
          <a:spcBef>
            <a:spcPct val="0"/>
          </a:spcBef>
          <a:spcAft>
            <a:spcPct val="0"/>
          </a:spcAft>
          <a:buClrTx/>
          <a:buSzTx/>
          <a:buFontTx/>
          <a:buNone/>
          <a:defRPr kumimoji="0" 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1219200" rtl="0" eaLnBrk="1" fontAlgn="base" latinLnBrk="0" hangingPunct="1">
          <a:lnSpc>
            <a:spcPct val="100000"/>
          </a:lnSpc>
          <a:spcBef>
            <a:spcPct val="0"/>
          </a:spcBef>
          <a:spcAft>
            <a:spcPct val="0"/>
          </a:spcAft>
          <a:buClrTx/>
          <a:buSzTx/>
          <a:buFontTx/>
          <a:buNone/>
          <a:defRPr kumimoji="0" 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2_Office 主题 1">
        <a:dk1>
          <a:srgbClr val="000000"/>
        </a:dk1>
        <a:lt1>
          <a:srgbClr val="FFFFFF"/>
        </a:lt1>
        <a:dk2>
          <a:srgbClr val="C00000"/>
        </a:dk2>
        <a:lt2>
          <a:srgbClr val="FF0000"/>
        </a:lt2>
        <a:accent1>
          <a:srgbClr val="FF6600"/>
        </a:accent1>
        <a:accent2>
          <a:srgbClr val="FFC000"/>
        </a:accent2>
        <a:accent3>
          <a:srgbClr val="FFFFFF"/>
        </a:accent3>
        <a:accent4>
          <a:srgbClr val="000000"/>
        </a:accent4>
        <a:accent5>
          <a:srgbClr val="FFB8AA"/>
        </a:accent5>
        <a:accent6>
          <a:srgbClr val="E7AE00"/>
        </a:accent6>
        <a:hlink>
          <a:srgbClr val="262626"/>
        </a:hlink>
        <a:folHlink>
          <a:srgbClr val="7F7F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50">
      <a:dk1>
        <a:srgbClr val="5C5C5C"/>
      </a:dk1>
      <a:lt1>
        <a:srgbClr val="FFFFFF"/>
      </a:lt1>
      <a:dk2>
        <a:srgbClr val="3F3F3F"/>
      </a:dk2>
      <a:lt2>
        <a:srgbClr val="FCFCFC"/>
      </a:lt2>
      <a:accent1>
        <a:srgbClr val="0A5064"/>
      </a:accent1>
      <a:accent2>
        <a:srgbClr val="0F7895"/>
      </a:accent2>
      <a:accent3>
        <a:srgbClr val="15A1C8"/>
      </a:accent3>
      <a:accent4>
        <a:srgbClr val="62CFEE"/>
      </a:accent4>
      <a:accent5>
        <a:srgbClr val="96DFF4"/>
      </a:accent5>
      <a:accent6>
        <a:srgbClr val="CAEFF9"/>
      </a:accent6>
      <a:hlink>
        <a:srgbClr val="0563C1"/>
      </a:hlink>
      <a:folHlink>
        <a:srgbClr val="954F72"/>
      </a:folHlink>
    </a:clrScheme>
    <a:fontScheme name="Custom 12">
      <a:majorFont>
        <a:latin typeface="Lato"/>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2260</Words>
  <Application>WPS 演示</Application>
  <PresentationFormat>自定义</PresentationFormat>
  <Paragraphs>469</Paragraphs>
  <Slides>32</Slides>
  <Notes>27</Notes>
  <HiddenSlides>0</HiddenSlides>
  <MMClips>0</MMClips>
  <ScaleCrop>false</ScaleCrop>
  <HeadingPairs>
    <vt:vector size="6" baseType="variant">
      <vt:variant>
        <vt:lpstr>已用的字体</vt:lpstr>
      </vt:variant>
      <vt:variant>
        <vt:i4>36</vt:i4>
      </vt:variant>
      <vt:variant>
        <vt:lpstr>主题</vt:lpstr>
      </vt:variant>
      <vt:variant>
        <vt:i4>2</vt:i4>
      </vt:variant>
      <vt:variant>
        <vt:lpstr>幻灯片标题</vt:lpstr>
      </vt:variant>
      <vt:variant>
        <vt:i4>32</vt:i4>
      </vt:variant>
    </vt:vector>
  </HeadingPairs>
  <TitlesOfParts>
    <vt:vector size="70" baseType="lpstr">
      <vt:lpstr>Arial</vt:lpstr>
      <vt:lpstr>宋体</vt:lpstr>
      <vt:lpstr>Wingdings</vt:lpstr>
      <vt:lpstr>Calibri</vt:lpstr>
      <vt:lpstr>Calibri</vt:lpstr>
      <vt:lpstr>方正粗宋简体</vt:lpstr>
      <vt:lpstr>微软雅黑</vt:lpstr>
      <vt:lpstr>Gill Sans</vt:lpstr>
      <vt:lpstr>Gill Sans MT</vt:lpstr>
      <vt:lpstr>方正兰亭细黑_GBK</vt:lpstr>
      <vt:lpstr>黑体</vt:lpstr>
      <vt:lpstr>Arial</vt:lpstr>
      <vt:lpstr>Impact</vt:lpstr>
      <vt:lpstr>方正大黑简体</vt:lpstr>
      <vt:lpstr>Rockwell</vt:lpstr>
      <vt:lpstr>Arial Unicode MS</vt:lpstr>
      <vt:lpstr>Bebas Neue</vt:lpstr>
      <vt:lpstr>RomanS</vt:lpstr>
      <vt:lpstr>方正中等线简体</vt:lpstr>
      <vt:lpstr>Gulim</vt:lpstr>
      <vt:lpstr>Malgun Gothic</vt:lpstr>
      <vt:lpstr>Lato</vt:lpstr>
      <vt:lpstr>Bodoni MT Black</vt:lpstr>
      <vt:lpstr>Arial Rounded MT Bold</vt:lpstr>
      <vt:lpstr>Times New Roman</vt:lpstr>
      <vt:lpstr>华文彩云</vt:lpstr>
      <vt:lpstr>华文楷体</vt:lpstr>
      <vt:lpstr>华文琥珀</vt:lpstr>
      <vt:lpstr>华文细黑</vt:lpstr>
      <vt:lpstr>华文行楷</vt:lpstr>
      <vt:lpstr>华文隶书</vt:lpstr>
      <vt:lpstr>华文新魏</vt:lpstr>
      <vt:lpstr>华文仿宋</vt:lpstr>
      <vt:lpstr>仿宋</vt:lpstr>
      <vt:lpstr>微软雅黑 Light</vt:lpstr>
      <vt:lpstr>方正舒体</vt:lpstr>
      <vt:lpstr>2_Office 主题</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www.tukuppt.com</dc:creator>
  <cp:keywords>tukuppt</cp:keywords>
  <cp:lastModifiedBy>DELL</cp:lastModifiedBy>
  <cp:revision>24</cp:revision>
  <dcterms:created xsi:type="dcterms:W3CDTF">2009-10-07T13:00:00Z</dcterms:created>
  <dcterms:modified xsi:type="dcterms:W3CDTF">2022-07-15T04:35:40Z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6F2881D29F714F2393D399E3DA31F5A0</vt:lpwstr>
  </property>
  <property fmtid="{D5CDD505-2E9C-101B-9397-08002B2CF9AE}" pid="3" name="KSOProductBuildVer">
    <vt:lpwstr>2052-11.1.0.11830</vt:lpwstr>
  </property>
</Properties>
</file>