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65" r:id="rId2"/>
    <p:sldId id="364" r:id="rId3"/>
    <p:sldId id="468" r:id="rId4"/>
    <p:sldId id="431" r:id="rId5"/>
    <p:sldId id="466" r:id="rId6"/>
    <p:sldId id="423" r:id="rId7"/>
    <p:sldId id="451" r:id="rId8"/>
    <p:sldId id="467" r:id="rId9"/>
    <p:sldId id="439" r:id="rId10"/>
    <p:sldId id="434" r:id="rId11"/>
    <p:sldId id="455" r:id="rId12"/>
    <p:sldId id="370" r:id="rId13"/>
    <p:sldId id="313" r:id="rId14"/>
    <p:sldId id="383" r:id="rId15"/>
    <p:sldId id="450" r:id="rId16"/>
    <p:sldId id="381" r:id="rId17"/>
    <p:sldId id="270" r:id="rId18"/>
    <p:sldId id="470" r:id="rId19"/>
    <p:sldId id="471" r:id="rId20"/>
    <p:sldId id="472" r:id="rId21"/>
    <p:sldId id="473" r:id="rId22"/>
    <p:sldId id="474" r:id="rId23"/>
    <p:sldId id="475" r:id="rId24"/>
    <p:sldId id="476" r:id="rId25"/>
    <p:sldId id="469" r:id="rId26"/>
    <p:sldId id="320" r:id="rId27"/>
    <p:sldId id="279" r:id="rId28"/>
    <p:sldId id="396"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57" d="100"/>
          <a:sy n="57" d="100"/>
        </p:scale>
        <p:origin x="6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7AB582-A945-4B10-A012-BAA8D4818286}"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zh-CN" altLang="en-US"/>
        </a:p>
      </dgm:t>
    </dgm:pt>
    <dgm:pt modelId="{12C9C290-E6B8-432C-89C8-37490CB058A0}">
      <dgm:prSet phldrT="[文本]"/>
      <dgm:spPr>
        <a:solidFill>
          <a:schemeClr val="accent2">
            <a:lumMod val="75000"/>
          </a:schemeClr>
        </a:solidFill>
      </dgm:spPr>
      <dgm:t>
        <a:bodyPr/>
        <a:lstStyle/>
        <a:p>
          <a:r>
            <a:rPr lang="zh-CN" dirty="0"/>
            <a:t>交往与合作</a:t>
          </a:r>
          <a:endParaRPr lang="zh-CN" altLang="en-US" dirty="0"/>
        </a:p>
      </dgm:t>
    </dgm:pt>
    <dgm:pt modelId="{D5AEE387-2405-403B-AAAF-2FE065DED91A}" type="parTrans" cxnId="{0D45AC68-EB04-4299-BAB8-EF0A56D6828A}">
      <dgm:prSet/>
      <dgm:spPr/>
      <dgm:t>
        <a:bodyPr/>
        <a:lstStyle/>
        <a:p>
          <a:endParaRPr lang="zh-CN" altLang="en-US"/>
        </a:p>
      </dgm:t>
    </dgm:pt>
    <dgm:pt modelId="{7976FEC7-D43D-4385-8115-0709151549DE}" type="sibTrans" cxnId="{0D45AC68-EB04-4299-BAB8-EF0A56D6828A}">
      <dgm:prSet/>
      <dgm:spPr/>
      <dgm:t>
        <a:bodyPr/>
        <a:lstStyle/>
        <a:p>
          <a:endParaRPr lang="zh-CN" altLang="en-US"/>
        </a:p>
      </dgm:t>
    </dgm:pt>
    <dgm:pt modelId="{AFDFAF35-F02D-4745-96D1-120FCAEBE90F}">
      <dgm:prSet phldrT="[文本]"/>
      <dgm:spPr>
        <a:solidFill>
          <a:schemeClr val="accent2">
            <a:lumMod val="60000"/>
            <a:lumOff val="40000"/>
          </a:schemeClr>
        </a:solidFill>
      </dgm:spPr>
      <dgm:t>
        <a:bodyPr/>
        <a:lstStyle/>
        <a:p>
          <a:r>
            <a:rPr lang="zh-CN" altLang="en-US" b="0" i="0" dirty="0"/>
            <a:t>建立良好人际关系</a:t>
          </a:r>
          <a:endParaRPr lang="zh-CN" altLang="en-US" dirty="0"/>
        </a:p>
      </dgm:t>
    </dgm:pt>
    <dgm:pt modelId="{2085BA59-FD6C-468E-ADDA-F6895F548760}" type="parTrans" cxnId="{B93A5C83-B4BB-4F59-95C4-398B8754B0EC}">
      <dgm:prSet/>
      <dgm:spPr/>
      <dgm:t>
        <a:bodyPr/>
        <a:lstStyle/>
        <a:p>
          <a:endParaRPr lang="zh-CN" altLang="en-US"/>
        </a:p>
      </dgm:t>
    </dgm:pt>
    <dgm:pt modelId="{2B38977C-1713-4E86-935B-CAF90F4101EB}" type="sibTrans" cxnId="{B93A5C83-B4BB-4F59-95C4-398B8754B0EC}">
      <dgm:prSet/>
      <dgm:spPr/>
      <dgm:t>
        <a:bodyPr/>
        <a:lstStyle/>
        <a:p>
          <a:endParaRPr lang="zh-CN" altLang="en-US"/>
        </a:p>
      </dgm:t>
    </dgm:pt>
    <dgm:pt modelId="{87BDD4D6-A491-40BD-9C39-67D18FB802C1}">
      <dgm:prSet phldrT="[文本]" custT="1"/>
      <dgm:spPr/>
      <dgm:t>
        <a:bodyPr/>
        <a:lstStyle/>
        <a:p>
          <a:r>
            <a:rPr lang="zh-CN" altLang="en-US" sz="1200" b="0" i="0"/>
            <a:t>提高自身礼仪修养</a:t>
          </a:r>
          <a:endParaRPr lang="zh-CN" altLang="en-US" sz="1200"/>
        </a:p>
      </dgm:t>
    </dgm:pt>
    <dgm:pt modelId="{75718440-0580-4BFD-93A0-D32E01556CD8}" type="parTrans" cxnId="{C72A69E9-987E-4A15-B0FA-4922AB4877E2}">
      <dgm:prSet/>
      <dgm:spPr/>
      <dgm:t>
        <a:bodyPr/>
        <a:lstStyle/>
        <a:p>
          <a:endParaRPr lang="zh-CN" altLang="en-US"/>
        </a:p>
      </dgm:t>
    </dgm:pt>
    <dgm:pt modelId="{E6A11B76-92D3-46E0-BA36-0F7EAB842113}" type="sibTrans" cxnId="{C72A69E9-987E-4A15-B0FA-4922AB4877E2}">
      <dgm:prSet/>
      <dgm:spPr/>
      <dgm:t>
        <a:bodyPr/>
        <a:lstStyle/>
        <a:p>
          <a:endParaRPr lang="zh-CN" altLang="en-US"/>
        </a:p>
      </dgm:t>
    </dgm:pt>
    <dgm:pt modelId="{E9CFB06C-7804-4C24-BCAE-EAF10D031C68}">
      <dgm:prSet phldrT="[文本]"/>
      <dgm:spPr>
        <a:solidFill>
          <a:schemeClr val="accent2">
            <a:lumMod val="60000"/>
            <a:lumOff val="40000"/>
          </a:schemeClr>
        </a:solidFill>
      </dgm:spPr>
      <dgm:t>
        <a:bodyPr/>
        <a:lstStyle/>
        <a:p>
          <a:r>
            <a:rPr lang="zh-CN" altLang="en-US" b="0" i="0"/>
            <a:t>实现高效合作</a:t>
          </a:r>
          <a:endParaRPr lang="zh-CN" altLang="en-US"/>
        </a:p>
      </dgm:t>
    </dgm:pt>
    <dgm:pt modelId="{7E942A11-E039-4B2E-B795-7372FCD8677A}" type="parTrans" cxnId="{F52D14F2-2B06-4CBA-8C9D-EF3CC26CD9AB}">
      <dgm:prSet/>
      <dgm:spPr/>
      <dgm:t>
        <a:bodyPr/>
        <a:lstStyle/>
        <a:p>
          <a:endParaRPr lang="zh-CN" altLang="en-US"/>
        </a:p>
      </dgm:t>
    </dgm:pt>
    <dgm:pt modelId="{C697D2EA-286D-4CD0-8318-CDDC4E907BC6}" type="sibTrans" cxnId="{F52D14F2-2B06-4CBA-8C9D-EF3CC26CD9AB}">
      <dgm:prSet/>
      <dgm:spPr/>
      <dgm:t>
        <a:bodyPr/>
        <a:lstStyle/>
        <a:p>
          <a:endParaRPr lang="zh-CN" altLang="en-US"/>
        </a:p>
      </dgm:t>
    </dgm:pt>
    <dgm:pt modelId="{4175A021-D9B5-435D-A02E-927EE2F0F0E3}">
      <dgm:prSet custT="1"/>
      <dgm:spPr/>
      <dgm:t>
        <a:bodyPr/>
        <a:lstStyle/>
        <a:p>
          <a:r>
            <a:rPr lang="zh-CN" altLang="en-US" sz="1200" b="0" i="0"/>
            <a:t>保护自己和他人</a:t>
          </a:r>
          <a:endParaRPr lang="zh-CN" altLang="en-US" sz="1200"/>
        </a:p>
      </dgm:t>
    </dgm:pt>
    <dgm:pt modelId="{EF1C015D-46AF-481A-AFAE-6C1D55981BE1}" type="parTrans" cxnId="{CCC45E4F-04AC-4C16-A33D-B17A5D17498C}">
      <dgm:prSet/>
      <dgm:spPr/>
      <dgm:t>
        <a:bodyPr/>
        <a:lstStyle/>
        <a:p>
          <a:endParaRPr lang="zh-CN" altLang="en-US"/>
        </a:p>
      </dgm:t>
    </dgm:pt>
    <dgm:pt modelId="{E0C5A2ED-D02E-4500-AB06-1BDC82FBBEEE}" type="sibTrans" cxnId="{CCC45E4F-04AC-4C16-A33D-B17A5D17498C}">
      <dgm:prSet/>
      <dgm:spPr/>
      <dgm:t>
        <a:bodyPr/>
        <a:lstStyle/>
        <a:p>
          <a:endParaRPr lang="zh-CN" altLang="en-US"/>
        </a:p>
      </dgm:t>
    </dgm:pt>
    <dgm:pt modelId="{8BF56A88-4D3E-4D31-A9B5-8257194D9A50}">
      <dgm:prSet custT="1"/>
      <dgm:spPr/>
      <dgm:t>
        <a:bodyPr/>
        <a:lstStyle/>
        <a:p>
          <a:r>
            <a:rPr lang="zh-CN" altLang="en-US" sz="1200" b="0" i="0"/>
            <a:t>处理人际关系冲突</a:t>
          </a:r>
          <a:endParaRPr lang="zh-CN" altLang="en-US" sz="1200"/>
        </a:p>
      </dgm:t>
    </dgm:pt>
    <dgm:pt modelId="{2CD48F13-E2E5-406F-ABF5-46D801001419}" type="parTrans" cxnId="{599C0078-D9E4-410B-A093-74ABF0EC92ED}">
      <dgm:prSet/>
      <dgm:spPr/>
      <dgm:t>
        <a:bodyPr/>
        <a:lstStyle/>
        <a:p>
          <a:endParaRPr lang="zh-CN" altLang="en-US"/>
        </a:p>
      </dgm:t>
    </dgm:pt>
    <dgm:pt modelId="{3F967D4C-177F-47EB-A822-0725FEB5B461}" type="sibTrans" cxnId="{599C0078-D9E4-410B-A093-74ABF0EC92ED}">
      <dgm:prSet/>
      <dgm:spPr/>
      <dgm:t>
        <a:bodyPr/>
        <a:lstStyle/>
        <a:p>
          <a:endParaRPr lang="zh-CN" altLang="en-US"/>
        </a:p>
      </dgm:t>
    </dgm:pt>
    <dgm:pt modelId="{CBD63F01-1B87-48C8-B7F0-819090F650E5}">
      <dgm:prSet custT="1"/>
      <dgm:spPr>
        <a:solidFill>
          <a:srgbClr val="FF6699"/>
        </a:solidFill>
      </dgm:spPr>
      <dgm:t>
        <a:bodyPr/>
        <a:lstStyle/>
        <a:p>
          <a:r>
            <a:rPr lang="zh-CN" altLang="en-US" sz="1200" b="0" i="0"/>
            <a:t>增进和维护人际关系</a:t>
          </a:r>
          <a:endParaRPr lang="zh-CN" altLang="en-US" sz="1200"/>
        </a:p>
      </dgm:t>
    </dgm:pt>
    <dgm:pt modelId="{9B381651-A017-409A-B5B7-19C36C363104}" type="parTrans" cxnId="{C6411C28-1847-4562-B7FD-FB0B4D3BD9BE}">
      <dgm:prSet/>
      <dgm:spPr/>
      <dgm:t>
        <a:bodyPr/>
        <a:lstStyle/>
        <a:p>
          <a:endParaRPr lang="zh-CN" altLang="en-US"/>
        </a:p>
      </dgm:t>
    </dgm:pt>
    <dgm:pt modelId="{A883211E-0C39-4433-BD7F-DA05466E7F63}" type="sibTrans" cxnId="{C6411C28-1847-4562-B7FD-FB0B4D3BD9BE}">
      <dgm:prSet/>
      <dgm:spPr/>
      <dgm:t>
        <a:bodyPr/>
        <a:lstStyle/>
        <a:p>
          <a:endParaRPr lang="zh-CN" altLang="en-US"/>
        </a:p>
      </dgm:t>
    </dgm:pt>
    <dgm:pt modelId="{979F7A51-C18B-4E69-B140-3CC93E89A6E7}">
      <dgm:prSet custT="1"/>
      <dgm:spPr/>
      <dgm:t>
        <a:bodyPr/>
        <a:lstStyle/>
        <a:p>
          <a:r>
            <a:rPr lang="zh-CN" altLang="en-US" sz="1200" b="0" i="0"/>
            <a:t>敲开人际关系的大门</a:t>
          </a:r>
          <a:endParaRPr lang="zh-CN" altLang="en-US" sz="1200"/>
        </a:p>
      </dgm:t>
    </dgm:pt>
    <dgm:pt modelId="{8914DBB1-6C07-43B3-A619-D17EB892294E}" type="parTrans" cxnId="{B25F3004-B83C-4254-935C-4FC2D272F87C}">
      <dgm:prSet/>
      <dgm:spPr/>
      <dgm:t>
        <a:bodyPr/>
        <a:lstStyle/>
        <a:p>
          <a:endParaRPr lang="zh-CN" altLang="en-US"/>
        </a:p>
      </dgm:t>
    </dgm:pt>
    <dgm:pt modelId="{52F73154-7979-4636-902F-357D7E61BA53}" type="sibTrans" cxnId="{B25F3004-B83C-4254-935C-4FC2D272F87C}">
      <dgm:prSet/>
      <dgm:spPr/>
      <dgm:t>
        <a:bodyPr/>
        <a:lstStyle/>
        <a:p>
          <a:endParaRPr lang="zh-CN" altLang="en-US"/>
        </a:p>
      </dgm:t>
    </dgm:pt>
    <dgm:pt modelId="{F669798A-D037-435A-B213-8F6B08E3CEF9}" type="pres">
      <dgm:prSet presAssocID="{697AB582-A945-4B10-A012-BAA8D4818286}" presName="diagram" presStyleCnt="0">
        <dgm:presLayoutVars>
          <dgm:chPref val="1"/>
          <dgm:dir/>
          <dgm:animOne val="branch"/>
          <dgm:animLvl val="lvl"/>
          <dgm:resizeHandles val="exact"/>
        </dgm:presLayoutVars>
      </dgm:prSet>
      <dgm:spPr/>
    </dgm:pt>
    <dgm:pt modelId="{25F66DD5-800F-4447-8521-B8008840D522}" type="pres">
      <dgm:prSet presAssocID="{12C9C290-E6B8-432C-89C8-37490CB058A0}" presName="root1" presStyleCnt="0"/>
      <dgm:spPr/>
    </dgm:pt>
    <dgm:pt modelId="{82D18F0D-F512-42B7-9890-D5963974E6EE}" type="pres">
      <dgm:prSet presAssocID="{12C9C290-E6B8-432C-89C8-37490CB058A0}" presName="LevelOneTextNode" presStyleLbl="node0" presStyleIdx="0" presStyleCnt="1">
        <dgm:presLayoutVars>
          <dgm:chPref val="3"/>
        </dgm:presLayoutVars>
      </dgm:prSet>
      <dgm:spPr/>
    </dgm:pt>
    <dgm:pt modelId="{98D4F86D-8EE6-4A32-8EB1-85EE5FF0D3E6}" type="pres">
      <dgm:prSet presAssocID="{12C9C290-E6B8-432C-89C8-37490CB058A0}" presName="level2hierChild" presStyleCnt="0"/>
      <dgm:spPr/>
    </dgm:pt>
    <dgm:pt modelId="{BB812A48-E65B-4999-B819-462C66A0A9B3}" type="pres">
      <dgm:prSet presAssocID="{2085BA59-FD6C-468E-ADDA-F6895F548760}" presName="conn2-1" presStyleLbl="parChTrans1D2" presStyleIdx="0" presStyleCnt="2"/>
      <dgm:spPr/>
    </dgm:pt>
    <dgm:pt modelId="{B499FE22-2ECC-4A08-A1B7-1F3A5D3AA06E}" type="pres">
      <dgm:prSet presAssocID="{2085BA59-FD6C-468E-ADDA-F6895F548760}" presName="connTx" presStyleLbl="parChTrans1D2" presStyleIdx="0" presStyleCnt="2"/>
      <dgm:spPr/>
    </dgm:pt>
    <dgm:pt modelId="{1472A838-DF36-4AB3-9AA3-E4FEC1F4A942}" type="pres">
      <dgm:prSet presAssocID="{AFDFAF35-F02D-4745-96D1-120FCAEBE90F}" presName="root2" presStyleCnt="0"/>
      <dgm:spPr/>
    </dgm:pt>
    <dgm:pt modelId="{235ABF74-4A03-4804-93FF-3D308B684906}" type="pres">
      <dgm:prSet presAssocID="{AFDFAF35-F02D-4745-96D1-120FCAEBE90F}" presName="LevelTwoTextNode" presStyleLbl="node2" presStyleIdx="0" presStyleCnt="2">
        <dgm:presLayoutVars>
          <dgm:chPref val="3"/>
        </dgm:presLayoutVars>
      </dgm:prSet>
      <dgm:spPr/>
    </dgm:pt>
    <dgm:pt modelId="{82BB0680-1EB1-48FC-B8D0-99E5BEAA5FE7}" type="pres">
      <dgm:prSet presAssocID="{AFDFAF35-F02D-4745-96D1-120FCAEBE90F}" presName="level3hierChild" presStyleCnt="0"/>
      <dgm:spPr/>
    </dgm:pt>
    <dgm:pt modelId="{2D920914-E181-4FFE-B602-6AD199156D90}" type="pres">
      <dgm:prSet presAssocID="{75718440-0580-4BFD-93A0-D32E01556CD8}" presName="conn2-1" presStyleLbl="parChTrans1D3" presStyleIdx="0" presStyleCnt="5"/>
      <dgm:spPr/>
    </dgm:pt>
    <dgm:pt modelId="{EDD5B10A-FA37-4A39-9350-AFCD8EB667A8}" type="pres">
      <dgm:prSet presAssocID="{75718440-0580-4BFD-93A0-D32E01556CD8}" presName="connTx" presStyleLbl="parChTrans1D3" presStyleIdx="0" presStyleCnt="5"/>
      <dgm:spPr/>
    </dgm:pt>
    <dgm:pt modelId="{DCB57FFA-E6F7-48B3-A859-C2C3DCF81008}" type="pres">
      <dgm:prSet presAssocID="{87BDD4D6-A491-40BD-9C39-67D18FB802C1}" presName="root2" presStyleCnt="0"/>
      <dgm:spPr/>
    </dgm:pt>
    <dgm:pt modelId="{6E89864D-4456-4FF3-BDB8-33601C44356F}" type="pres">
      <dgm:prSet presAssocID="{87BDD4D6-A491-40BD-9C39-67D18FB802C1}" presName="LevelTwoTextNode" presStyleLbl="node3" presStyleIdx="0" presStyleCnt="5" custScaleX="140889">
        <dgm:presLayoutVars>
          <dgm:chPref val="3"/>
        </dgm:presLayoutVars>
      </dgm:prSet>
      <dgm:spPr/>
    </dgm:pt>
    <dgm:pt modelId="{AE0DC04B-3817-4E3A-A680-309C97908735}" type="pres">
      <dgm:prSet presAssocID="{87BDD4D6-A491-40BD-9C39-67D18FB802C1}" presName="level3hierChild" presStyleCnt="0"/>
      <dgm:spPr/>
    </dgm:pt>
    <dgm:pt modelId="{C0A0C480-3753-4889-9C75-A17E196EF54B}" type="pres">
      <dgm:prSet presAssocID="{8914DBB1-6C07-43B3-A619-D17EB892294E}" presName="conn2-1" presStyleLbl="parChTrans1D3" presStyleIdx="1" presStyleCnt="5"/>
      <dgm:spPr/>
    </dgm:pt>
    <dgm:pt modelId="{75FB627D-2AC8-4247-8B38-0ED175F64E83}" type="pres">
      <dgm:prSet presAssocID="{8914DBB1-6C07-43B3-A619-D17EB892294E}" presName="connTx" presStyleLbl="parChTrans1D3" presStyleIdx="1" presStyleCnt="5"/>
      <dgm:spPr/>
    </dgm:pt>
    <dgm:pt modelId="{BF42B87E-94A8-4403-9BDE-FEA60B71D07E}" type="pres">
      <dgm:prSet presAssocID="{979F7A51-C18B-4E69-B140-3CC93E89A6E7}" presName="root2" presStyleCnt="0"/>
      <dgm:spPr/>
    </dgm:pt>
    <dgm:pt modelId="{A1716AFD-F8D9-435F-9248-CFA96FB10242}" type="pres">
      <dgm:prSet presAssocID="{979F7A51-C18B-4E69-B140-3CC93E89A6E7}" presName="LevelTwoTextNode" presStyleLbl="node3" presStyleIdx="1" presStyleCnt="5" custScaleX="143410">
        <dgm:presLayoutVars>
          <dgm:chPref val="3"/>
        </dgm:presLayoutVars>
      </dgm:prSet>
      <dgm:spPr/>
    </dgm:pt>
    <dgm:pt modelId="{D51DE012-FF58-444A-9F57-B07A7737F0A9}" type="pres">
      <dgm:prSet presAssocID="{979F7A51-C18B-4E69-B140-3CC93E89A6E7}" presName="level3hierChild" presStyleCnt="0"/>
      <dgm:spPr/>
    </dgm:pt>
    <dgm:pt modelId="{56456DFA-0B74-41FA-81CE-3BE7A8AD6F20}" type="pres">
      <dgm:prSet presAssocID="{9B381651-A017-409A-B5B7-19C36C363104}" presName="conn2-1" presStyleLbl="parChTrans1D3" presStyleIdx="2" presStyleCnt="5"/>
      <dgm:spPr/>
    </dgm:pt>
    <dgm:pt modelId="{AC82C0DA-44B5-45A2-A452-44C5A7C832A8}" type="pres">
      <dgm:prSet presAssocID="{9B381651-A017-409A-B5B7-19C36C363104}" presName="connTx" presStyleLbl="parChTrans1D3" presStyleIdx="2" presStyleCnt="5"/>
      <dgm:spPr/>
    </dgm:pt>
    <dgm:pt modelId="{8D3220B0-B9C5-4C5A-8F72-6FE9F2A302F8}" type="pres">
      <dgm:prSet presAssocID="{CBD63F01-1B87-48C8-B7F0-819090F650E5}" presName="root2" presStyleCnt="0"/>
      <dgm:spPr/>
    </dgm:pt>
    <dgm:pt modelId="{6A0E8057-3837-4D4D-B56C-F8D26BE9DD74}" type="pres">
      <dgm:prSet presAssocID="{CBD63F01-1B87-48C8-B7F0-819090F650E5}" presName="LevelTwoTextNode" presStyleLbl="node3" presStyleIdx="2" presStyleCnt="5" custScaleX="194581">
        <dgm:presLayoutVars>
          <dgm:chPref val="3"/>
        </dgm:presLayoutVars>
      </dgm:prSet>
      <dgm:spPr/>
    </dgm:pt>
    <dgm:pt modelId="{41D789F9-C3CF-4753-A2E7-E9FC41BC1395}" type="pres">
      <dgm:prSet presAssocID="{CBD63F01-1B87-48C8-B7F0-819090F650E5}" presName="level3hierChild" presStyleCnt="0"/>
      <dgm:spPr/>
    </dgm:pt>
    <dgm:pt modelId="{88B71061-3937-4706-99A0-CA059F132556}" type="pres">
      <dgm:prSet presAssocID="{2CD48F13-E2E5-406F-ABF5-46D801001419}" presName="conn2-1" presStyleLbl="parChTrans1D3" presStyleIdx="3" presStyleCnt="5"/>
      <dgm:spPr/>
    </dgm:pt>
    <dgm:pt modelId="{CA655CE0-8DF0-4CF5-96A6-577584A2E37F}" type="pres">
      <dgm:prSet presAssocID="{2CD48F13-E2E5-406F-ABF5-46D801001419}" presName="connTx" presStyleLbl="parChTrans1D3" presStyleIdx="3" presStyleCnt="5"/>
      <dgm:spPr/>
    </dgm:pt>
    <dgm:pt modelId="{92B41F6E-FDA5-4C49-A879-F84EDF88A24A}" type="pres">
      <dgm:prSet presAssocID="{8BF56A88-4D3E-4D31-A9B5-8257194D9A50}" presName="root2" presStyleCnt="0"/>
      <dgm:spPr/>
    </dgm:pt>
    <dgm:pt modelId="{9B3F7324-B3EA-4C61-B90D-A8C242C14763}" type="pres">
      <dgm:prSet presAssocID="{8BF56A88-4D3E-4D31-A9B5-8257194D9A50}" presName="LevelTwoTextNode" presStyleLbl="node3" presStyleIdx="3" presStyleCnt="5" custScaleX="145196">
        <dgm:presLayoutVars>
          <dgm:chPref val="3"/>
        </dgm:presLayoutVars>
      </dgm:prSet>
      <dgm:spPr/>
    </dgm:pt>
    <dgm:pt modelId="{E279CDA9-FEE9-440F-B7A9-F5182B2AF3D3}" type="pres">
      <dgm:prSet presAssocID="{8BF56A88-4D3E-4D31-A9B5-8257194D9A50}" presName="level3hierChild" presStyleCnt="0"/>
      <dgm:spPr/>
    </dgm:pt>
    <dgm:pt modelId="{288D7BA9-C7DF-4B1E-A95A-A77E7192933A}" type="pres">
      <dgm:prSet presAssocID="{EF1C015D-46AF-481A-AFAE-6C1D55981BE1}" presName="conn2-1" presStyleLbl="parChTrans1D3" presStyleIdx="4" presStyleCnt="5"/>
      <dgm:spPr/>
    </dgm:pt>
    <dgm:pt modelId="{9A211150-CC33-407F-B638-D63275A4E362}" type="pres">
      <dgm:prSet presAssocID="{EF1C015D-46AF-481A-AFAE-6C1D55981BE1}" presName="connTx" presStyleLbl="parChTrans1D3" presStyleIdx="4" presStyleCnt="5"/>
      <dgm:spPr/>
    </dgm:pt>
    <dgm:pt modelId="{542B6276-227C-4C1F-A16C-3641AF9C3279}" type="pres">
      <dgm:prSet presAssocID="{4175A021-D9B5-435D-A02E-927EE2F0F0E3}" presName="root2" presStyleCnt="0"/>
      <dgm:spPr/>
    </dgm:pt>
    <dgm:pt modelId="{B36078B6-137D-4603-9C6A-B4DD5FD6906D}" type="pres">
      <dgm:prSet presAssocID="{4175A021-D9B5-435D-A02E-927EE2F0F0E3}" presName="LevelTwoTextNode" presStyleLbl="node3" presStyleIdx="4" presStyleCnt="5" custScaleX="146043">
        <dgm:presLayoutVars>
          <dgm:chPref val="3"/>
        </dgm:presLayoutVars>
      </dgm:prSet>
      <dgm:spPr/>
    </dgm:pt>
    <dgm:pt modelId="{23AD585A-64C7-49AB-8A7C-2EA9AA02FD50}" type="pres">
      <dgm:prSet presAssocID="{4175A021-D9B5-435D-A02E-927EE2F0F0E3}" presName="level3hierChild" presStyleCnt="0"/>
      <dgm:spPr/>
    </dgm:pt>
    <dgm:pt modelId="{0CFEE44F-4D0B-41BE-A106-C8E2B192E6E2}" type="pres">
      <dgm:prSet presAssocID="{7E942A11-E039-4B2E-B795-7372FCD8677A}" presName="conn2-1" presStyleLbl="parChTrans1D2" presStyleIdx="1" presStyleCnt="2"/>
      <dgm:spPr/>
    </dgm:pt>
    <dgm:pt modelId="{1C5904DF-BF41-4F69-BF36-492FC79DC87F}" type="pres">
      <dgm:prSet presAssocID="{7E942A11-E039-4B2E-B795-7372FCD8677A}" presName="connTx" presStyleLbl="parChTrans1D2" presStyleIdx="1" presStyleCnt="2"/>
      <dgm:spPr/>
    </dgm:pt>
    <dgm:pt modelId="{F990CDB6-A55D-4667-BDEA-2480D238A690}" type="pres">
      <dgm:prSet presAssocID="{E9CFB06C-7804-4C24-BCAE-EAF10D031C68}" presName="root2" presStyleCnt="0"/>
      <dgm:spPr/>
    </dgm:pt>
    <dgm:pt modelId="{53D85C91-EC92-4CC8-A32D-8D08759862CF}" type="pres">
      <dgm:prSet presAssocID="{E9CFB06C-7804-4C24-BCAE-EAF10D031C68}" presName="LevelTwoTextNode" presStyleLbl="node2" presStyleIdx="1" presStyleCnt="2">
        <dgm:presLayoutVars>
          <dgm:chPref val="3"/>
        </dgm:presLayoutVars>
      </dgm:prSet>
      <dgm:spPr/>
    </dgm:pt>
    <dgm:pt modelId="{FA1A9692-BD42-4351-A55D-BE84395DDC4F}" type="pres">
      <dgm:prSet presAssocID="{E9CFB06C-7804-4C24-BCAE-EAF10D031C68}" presName="level3hierChild" presStyleCnt="0"/>
      <dgm:spPr/>
    </dgm:pt>
  </dgm:ptLst>
  <dgm:cxnLst>
    <dgm:cxn modelId="{B25F3004-B83C-4254-935C-4FC2D272F87C}" srcId="{AFDFAF35-F02D-4745-96D1-120FCAEBE90F}" destId="{979F7A51-C18B-4E69-B140-3CC93E89A6E7}" srcOrd="1" destOrd="0" parTransId="{8914DBB1-6C07-43B3-A619-D17EB892294E}" sibTransId="{52F73154-7979-4636-902F-357D7E61BA53}"/>
    <dgm:cxn modelId="{60F3FF10-9A57-4AE9-9F28-FB02B1E552AD}" type="presOf" srcId="{9B381651-A017-409A-B5B7-19C36C363104}" destId="{AC82C0DA-44B5-45A2-A452-44C5A7C832A8}" srcOrd="1" destOrd="0" presId="urn:microsoft.com/office/officeart/2005/8/layout/hierarchy2"/>
    <dgm:cxn modelId="{201DD922-B13B-4FD5-8DDE-16AA93693D89}" type="presOf" srcId="{75718440-0580-4BFD-93A0-D32E01556CD8}" destId="{EDD5B10A-FA37-4A39-9350-AFCD8EB667A8}" srcOrd="1" destOrd="0" presId="urn:microsoft.com/office/officeart/2005/8/layout/hierarchy2"/>
    <dgm:cxn modelId="{C6411C28-1847-4562-B7FD-FB0B4D3BD9BE}" srcId="{AFDFAF35-F02D-4745-96D1-120FCAEBE90F}" destId="{CBD63F01-1B87-48C8-B7F0-819090F650E5}" srcOrd="2" destOrd="0" parTransId="{9B381651-A017-409A-B5B7-19C36C363104}" sibTransId="{A883211E-0C39-4433-BD7F-DA05466E7F63}"/>
    <dgm:cxn modelId="{633C3032-D149-4F1B-9F20-EDA5E6825766}" type="presOf" srcId="{2085BA59-FD6C-468E-ADDA-F6895F548760}" destId="{BB812A48-E65B-4999-B819-462C66A0A9B3}" srcOrd="0" destOrd="0" presId="urn:microsoft.com/office/officeart/2005/8/layout/hierarchy2"/>
    <dgm:cxn modelId="{F66DDD42-5C24-4829-874F-F7A705D4DA53}" type="presOf" srcId="{979F7A51-C18B-4E69-B140-3CC93E89A6E7}" destId="{A1716AFD-F8D9-435F-9248-CFA96FB10242}" srcOrd="0" destOrd="0" presId="urn:microsoft.com/office/officeart/2005/8/layout/hierarchy2"/>
    <dgm:cxn modelId="{C6B04763-E93D-499A-9B00-F838287E5849}" type="presOf" srcId="{8914DBB1-6C07-43B3-A619-D17EB892294E}" destId="{75FB627D-2AC8-4247-8B38-0ED175F64E83}" srcOrd="1" destOrd="0" presId="urn:microsoft.com/office/officeart/2005/8/layout/hierarchy2"/>
    <dgm:cxn modelId="{0D45AC68-EB04-4299-BAB8-EF0A56D6828A}" srcId="{697AB582-A945-4B10-A012-BAA8D4818286}" destId="{12C9C290-E6B8-432C-89C8-37490CB058A0}" srcOrd="0" destOrd="0" parTransId="{D5AEE387-2405-403B-AAAF-2FE065DED91A}" sibTransId="{7976FEC7-D43D-4385-8115-0709151549DE}"/>
    <dgm:cxn modelId="{6CC0754A-1A9C-4428-9FB6-D9ABC1EAF227}" type="presOf" srcId="{7E942A11-E039-4B2E-B795-7372FCD8677A}" destId="{1C5904DF-BF41-4F69-BF36-492FC79DC87F}" srcOrd="1" destOrd="0" presId="urn:microsoft.com/office/officeart/2005/8/layout/hierarchy2"/>
    <dgm:cxn modelId="{A8516B6B-7FA3-48ED-A126-AE68E9D8D475}" type="presOf" srcId="{9B381651-A017-409A-B5B7-19C36C363104}" destId="{56456DFA-0B74-41FA-81CE-3BE7A8AD6F20}" srcOrd="0" destOrd="0" presId="urn:microsoft.com/office/officeart/2005/8/layout/hierarchy2"/>
    <dgm:cxn modelId="{A9DE686E-A80B-4DAA-94BC-13841764581D}" type="presOf" srcId="{EF1C015D-46AF-481A-AFAE-6C1D55981BE1}" destId="{9A211150-CC33-407F-B638-D63275A4E362}" srcOrd="1" destOrd="0" presId="urn:microsoft.com/office/officeart/2005/8/layout/hierarchy2"/>
    <dgm:cxn modelId="{CCC45E4F-04AC-4C16-A33D-B17A5D17498C}" srcId="{AFDFAF35-F02D-4745-96D1-120FCAEBE90F}" destId="{4175A021-D9B5-435D-A02E-927EE2F0F0E3}" srcOrd="4" destOrd="0" parTransId="{EF1C015D-46AF-481A-AFAE-6C1D55981BE1}" sibTransId="{E0C5A2ED-D02E-4500-AB06-1BDC82FBBEEE}"/>
    <dgm:cxn modelId="{49E5C551-C8E9-4012-B29A-DEA0E2DB77D2}" type="presOf" srcId="{8914DBB1-6C07-43B3-A619-D17EB892294E}" destId="{C0A0C480-3753-4889-9C75-A17E196EF54B}" srcOrd="0" destOrd="0" presId="urn:microsoft.com/office/officeart/2005/8/layout/hierarchy2"/>
    <dgm:cxn modelId="{362ABC72-07B6-4BE1-A765-4DE93B6E68F4}" type="presOf" srcId="{2085BA59-FD6C-468E-ADDA-F6895F548760}" destId="{B499FE22-2ECC-4A08-A1B7-1F3A5D3AA06E}" srcOrd="1" destOrd="0" presId="urn:microsoft.com/office/officeart/2005/8/layout/hierarchy2"/>
    <dgm:cxn modelId="{D5FE1A53-D318-4F15-AAA6-3F35068580CA}" type="presOf" srcId="{AFDFAF35-F02D-4745-96D1-120FCAEBE90F}" destId="{235ABF74-4A03-4804-93FF-3D308B684906}" srcOrd="0" destOrd="0" presId="urn:microsoft.com/office/officeart/2005/8/layout/hierarchy2"/>
    <dgm:cxn modelId="{599C0078-D9E4-410B-A093-74ABF0EC92ED}" srcId="{AFDFAF35-F02D-4745-96D1-120FCAEBE90F}" destId="{8BF56A88-4D3E-4D31-A9B5-8257194D9A50}" srcOrd="3" destOrd="0" parTransId="{2CD48F13-E2E5-406F-ABF5-46D801001419}" sibTransId="{3F967D4C-177F-47EB-A822-0725FEB5B461}"/>
    <dgm:cxn modelId="{1AB6C259-9855-4D7F-A114-F49A93D4C0A7}" type="presOf" srcId="{697AB582-A945-4B10-A012-BAA8D4818286}" destId="{F669798A-D037-435A-B213-8F6B08E3CEF9}" srcOrd="0" destOrd="0" presId="urn:microsoft.com/office/officeart/2005/8/layout/hierarchy2"/>
    <dgm:cxn modelId="{B93A5C83-B4BB-4F59-95C4-398B8754B0EC}" srcId="{12C9C290-E6B8-432C-89C8-37490CB058A0}" destId="{AFDFAF35-F02D-4745-96D1-120FCAEBE90F}" srcOrd="0" destOrd="0" parTransId="{2085BA59-FD6C-468E-ADDA-F6895F548760}" sibTransId="{2B38977C-1713-4E86-935B-CAF90F4101EB}"/>
    <dgm:cxn modelId="{295C618E-A5EB-4351-8BE6-8F73BF048224}" type="presOf" srcId="{2CD48F13-E2E5-406F-ABF5-46D801001419}" destId="{CA655CE0-8DF0-4CF5-96A6-577584A2E37F}" srcOrd="1" destOrd="0" presId="urn:microsoft.com/office/officeart/2005/8/layout/hierarchy2"/>
    <dgm:cxn modelId="{2B193499-D954-4C4C-A5AC-8D1458607DEB}" type="presOf" srcId="{7E942A11-E039-4B2E-B795-7372FCD8677A}" destId="{0CFEE44F-4D0B-41BE-A106-C8E2B192E6E2}" srcOrd="0" destOrd="0" presId="urn:microsoft.com/office/officeart/2005/8/layout/hierarchy2"/>
    <dgm:cxn modelId="{E5E695A0-2CDD-4A0A-92F7-F2072A790795}" type="presOf" srcId="{8BF56A88-4D3E-4D31-A9B5-8257194D9A50}" destId="{9B3F7324-B3EA-4C61-B90D-A8C242C14763}" srcOrd="0" destOrd="0" presId="urn:microsoft.com/office/officeart/2005/8/layout/hierarchy2"/>
    <dgm:cxn modelId="{E6A9C5BE-E02F-4AF8-8F8A-B6484378305A}" type="presOf" srcId="{EF1C015D-46AF-481A-AFAE-6C1D55981BE1}" destId="{288D7BA9-C7DF-4B1E-A95A-A77E7192933A}" srcOrd="0" destOrd="0" presId="urn:microsoft.com/office/officeart/2005/8/layout/hierarchy2"/>
    <dgm:cxn modelId="{E0E8CEC0-CCA4-4668-A524-274429A0C8F4}" type="presOf" srcId="{2CD48F13-E2E5-406F-ABF5-46D801001419}" destId="{88B71061-3937-4706-99A0-CA059F132556}" srcOrd="0" destOrd="0" presId="urn:microsoft.com/office/officeart/2005/8/layout/hierarchy2"/>
    <dgm:cxn modelId="{5233D9C8-816D-4DEC-9D71-00A424A29304}" type="presOf" srcId="{12C9C290-E6B8-432C-89C8-37490CB058A0}" destId="{82D18F0D-F512-42B7-9890-D5963974E6EE}" srcOrd="0" destOrd="0" presId="urn:microsoft.com/office/officeart/2005/8/layout/hierarchy2"/>
    <dgm:cxn modelId="{6365BBD3-6A39-4EBA-B38B-213D79ED44D5}" type="presOf" srcId="{75718440-0580-4BFD-93A0-D32E01556CD8}" destId="{2D920914-E181-4FFE-B602-6AD199156D90}" srcOrd="0" destOrd="0" presId="urn:microsoft.com/office/officeart/2005/8/layout/hierarchy2"/>
    <dgm:cxn modelId="{42D4EBD5-7943-40C0-B5E1-C499FAC767AD}" type="presOf" srcId="{4175A021-D9B5-435D-A02E-927EE2F0F0E3}" destId="{B36078B6-137D-4603-9C6A-B4DD5FD6906D}" srcOrd="0" destOrd="0" presId="urn:microsoft.com/office/officeart/2005/8/layout/hierarchy2"/>
    <dgm:cxn modelId="{80A391DA-5F1C-4DEB-AC67-6F92CA69173A}" type="presOf" srcId="{E9CFB06C-7804-4C24-BCAE-EAF10D031C68}" destId="{53D85C91-EC92-4CC8-A32D-8D08759862CF}" srcOrd="0" destOrd="0" presId="urn:microsoft.com/office/officeart/2005/8/layout/hierarchy2"/>
    <dgm:cxn modelId="{814BA6E3-1CFB-4DC7-8528-0114C3EEFC6C}" type="presOf" srcId="{87BDD4D6-A491-40BD-9C39-67D18FB802C1}" destId="{6E89864D-4456-4FF3-BDB8-33601C44356F}" srcOrd="0" destOrd="0" presId="urn:microsoft.com/office/officeart/2005/8/layout/hierarchy2"/>
    <dgm:cxn modelId="{C72A69E9-987E-4A15-B0FA-4922AB4877E2}" srcId="{AFDFAF35-F02D-4745-96D1-120FCAEBE90F}" destId="{87BDD4D6-A491-40BD-9C39-67D18FB802C1}" srcOrd="0" destOrd="0" parTransId="{75718440-0580-4BFD-93A0-D32E01556CD8}" sibTransId="{E6A11B76-92D3-46E0-BA36-0F7EAB842113}"/>
    <dgm:cxn modelId="{F52D14F2-2B06-4CBA-8C9D-EF3CC26CD9AB}" srcId="{12C9C290-E6B8-432C-89C8-37490CB058A0}" destId="{E9CFB06C-7804-4C24-BCAE-EAF10D031C68}" srcOrd="1" destOrd="0" parTransId="{7E942A11-E039-4B2E-B795-7372FCD8677A}" sibTransId="{C697D2EA-286D-4CD0-8318-CDDC4E907BC6}"/>
    <dgm:cxn modelId="{CD9943F7-C1A6-4978-AD47-F80D4447D465}" type="presOf" srcId="{CBD63F01-1B87-48C8-B7F0-819090F650E5}" destId="{6A0E8057-3837-4D4D-B56C-F8D26BE9DD74}" srcOrd="0" destOrd="0" presId="urn:microsoft.com/office/officeart/2005/8/layout/hierarchy2"/>
    <dgm:cxn modelId="{CE4E72A2-1006-431B-B90E-402A4A8AFF1E}" type="presParOf" srcId="{F669798A-D037-435A-B213-8F6B08E3CEF9}" destId="{25F66DD5-800F-4447-8521-B8008840D522}" srcOrd="0" destOrd="0" presId="urn:microsoft.com/office/officeart/2005/8/layout/hierarchy2"/>
    <dgm:cxn modelId="{418954EE-605E-436B-9CE9-9D7295324F0A}" type="presParOf" srcId="{25F66DD5-800F-4447-8521-B8008840D522}" destId="{82D18F0D-F512-42B7-9890-D5963974E6EE}" srcOrd="0" destOrd="0" presId="urn:microsoft.com/office/officeart/2005/8/layout/hierarchy2"/>
    <dgm:cxn modelId="{9C58D0FE-CC4D-4476-9D6F-0C8CF423ED57}" type="presParOf" srcId="{25F66DD5-800F-4447-8521-B8008840D522}" destId="{98D4F86D-8EE6-4A32-8EB1-85EE5FF0D3E6}" srcOrd="1" destOrd="0" presId="urn:microsoft.com/office/officeart/2005/8/layout/hierarchy2"/>
    <dgm:cxn modelId="{B5A3D5E9-B503-44F6-824A-728E4944C1D1}" type="presParOf" srcId="{98D4F86D-8EE6-4A32-8EB1-85EE5FF0D3E6}" destId="{BB812A48-E65B-4999-B819-462C66A0A9B3}" srcOrd="0" destOrd="0" presId="urn:microsoft.com/office/officeart/2005/8/layout/hierarchy2"/>
    <dgm:cxn modelId="{83F03CB1-9F3E-40A1-898D-E0C31F5A7D0D}" type="presParOf" srcId="{BB812A48-E65B-4999-B819-462C66A0A9B3}" destId="{B499FE22-2ECC-4A08-A1B7-1F3A5D3AA06E}" srcOrd="0" destOrd="0" presId="urn:microsoft.com/office/officeart/2005/8/layout/hierarchy2"/>
    <dgm:cxn modelId="{D3AB97DE-B5CF-45F8-98F4-D8D59C0CAE6C}" type="presParOf" srcId="{98D4F86D-8EE6-4A32-8EB1-85EE5FF0D3E6}" destId="{1472A838-DF36-4AB3-9AA3-E4FEC1F4A942}" srcOrd="1" destOrd="0" presId="urn:microsoft.com/office/officeart/2005/8/layout/hierarchy2"/>
    <dgm:cxn modelId="{66BAFACD-CD04-44D7-AB5F-0FE810F08F88}" type="presParOf" srcId="{1472A838-DF36-4AB3-9AA3-E4FEC1F4A942}" destId="{235ABF74-4A03-4804-93FF-3D308B684906}" srcOrd="0" destOrd="0" presId="urn:microsoft.com/office/officeart/2005/8/layout/hierarchy2"/>
    <dgm:cxn modelId="{30B61775-3EAC-417A-82AF-8ABBCA6385DD}" type="presParOf" srcId="{1472A838-DF36-4AB3-9AA3-E4FEC1F4A942}" destId="{82BB0680-1EB1-48FC-B8D0-99E5BEAA5FE7}" srcOrd="1" destOrd="0" presId="urn:microsoft.com/office/officeart/2005/8/layout/hierarchy2"/>
    <dgm:cxn modelId="{EEEF533F-0C69-4DC8-8A8C-E972A8BE2FAB}" type="presParOf" srcId="{82BB0680-1EB1-48FC-B8D0-99E5BEAA5FE7}" destId="{2D920914-E181-4FFE-B602-6AD199156D90}" srcOrd="0" destOrd="0" presId="urn:microsoft.com/office/officeart/2005/8/layout/hierarchy2"/>
    <dgm:cxn modelId="{D79A56C4-D86E-40D1-BBC0-792960663350}" type="presParOf" srcId="{2D920914-E181-4FFE-B602-6AD199156D90}" destId="{EDD5B10A-FA37-4A39-9350-AFCD8EB667A8}" srcOrd="0" destOrd="0" presId="urn:microsoft.com/office/officeart/2005/8/layout/hierarchy2"/>
    <dgm:cxn modelId="{4BE7D2F4-6174-42F2-AADC-D19BD1C3B4B3}" type="presParOf" srcId="{82BB0680-1EB1-48FC-B8D0-99E5BEAA5FE7}" destId="{DCB57FFA-E6F7-48B3-A859-C2C3DCF81008}" srcOrd="1" destOrd="0" presId="urn:microsoft.com/office/officeart/2005/8/layout/hierarchy2"/>
    <dgm:cxn modelId="{F5FD5B91-EF85-4466-8FE7-7C2EAE4028D0}" type="presParOf" srcId="{DCB57FFA-E6F7-48B3-A859-C2C3DCF81008}" destId="{6E89864D-4456-4FF3-BDB8-33601C44356F}" srcOrd="0" destOrd="0" presId="urn:microsoft.com/office/officeart/2005/8/layout/hierarchy2"/>
    <dgm:cxn modelId="{A83AB329-E552-41C4-BDF5-DCEBAB5CFEF9}" type="presParOf" srcId="{DCB57FFA-E6F7-48B3-A859-C2C3DCF81008}" destId="{AE0DC04B-3817-4E3A-A680-309C97908735}" srcOrd="1" destOrd="0" presId="urn:microsoft.com/office/officeart/2005/8/layout/hierarchy2"/>
    <dgm:cxn modelId="{ABF08A19-7449-4087-8CCF-C81D9068F59C}" type="presParOf" srcId="{82BB0680-1EB1-48FC-B8D0-99E5BEAA5FE7}" destId="{C0A0C480-3753-4889-9C75-A17E196EF54B}" srcOrd="2" destOrd="0" presId="urn:microsoft.com/office/officeart/2005/8/layout/hierarchy2"/>
    <dgm:cxn modelId="{080C243E-3DE2-434A-8913-AEC320C7F106}" type="presParOf" srcId="{C0A0C480-3753-4889-9C75-A17E196EF54B}" destId="{75FB627D-2AC8-4247-8B38-0ED175F64E83}" srcOrd="0" destOrd="0" presId="urn:microsoft.com/office/officeart/2005/8/layout/hierarchy2"/>
    <dgm:cxn modelId="{4B11021D-9F35-468A-BA78-3641A1DA7289}" type="presParOf" srcId="{82BB0680-1EB1-48FC-B8D0-99E5BEAA5FE7}" destId="{BF42B87E-94A8-4403-9BDE-FEA60B71D07E}" srcOrd="3" destOrd="0" presId="urn:microsoft.com/office/officeart/2005/8/layout/hierarchy2"/>
    <dgm:cxn modelId="{EAA423C8-F530-4486-AEA9-20F5BAC567C1}" type="presParOf" srcId="{BF42B87E-94A8-4403-9BDE-FEA60B71D07E}" destId="{A1716AFD-F8D9-435F-9248-CFA96FB10242}" srcOrd="0" destOrd="0" presId="urn:microsoft.com/office/officeart/2005/8/layout/hierarchy2"/>
    <dgm:cxn modelId="{DAD730CB-77B4-488B-90FF-94B56B0380DD}" type="presParOf" srcId="{BF42B87E-94A8-4403-9BDE-FEA60B71D07E}" destId="{D51DE012-FF58-444A-9F57-B07A7737F0A9}" srcOrd="1" destOrd="0" presId="urn:microsoft.com/office/officeart/2005/8/layout/hierarchy2"/>
    <dgm:cxn modelId="{CF9E4883-6F11-48A3-B993-5F63E755E023}" type="presParOf" srcId="{82BB0680-1EB1-48FC-B8D0-99E5BEAA5FE7}" destId="{56456DFA-0B74-41FA-81CE-3BE7A8AD6F20}" srcOrd="4" destOrd="0" presId="urn:microsoft.com/office/officeart/2005/8/layout/hierarchy2"/>
    <dgm:cxn modelId="{18DA43E3-C09C-4B59-A54B-E4DE8CF71154}" type="presParOf" srcId="{56456DFA-0B74-41FA-81CE-3BE7A8AD6F20}" destId="{AC82C0DA-44B5-45A2-A452-44C5A7C832A8}" srcOrd="0" destOrd="0" presId="urn:microsoft.com/office/officeart/2005/8/layout/hierarchy2"/>
    <dgm:cxn modelId="{9CE1DD2C-7B2D-4A00-8121-09B9881449E3}" type="presParOf" srcId="{82BB0680-1EB1-48FC-B8D0-99E5BEAA5FE7}" destId="{8D3220B0-B9C5-4C5A-8F72-6FE9F2A302F8}" srcOrd="5" destOrd="0" presId="urn:microsoft.com/office/officeart/2005/8/layout/hierarchy2"/>
    <dgm:cxn modelId="{15C28A6E-A6D8-4019-99B1-51492091BEFD}" type="presParOf" srcId="{8D3220B0-B9C5-4C5A-8F72-6FE9F2A302F8}" destId="{6A0E8057-3837-4D4D-B56C-F8D26BE9DD74}" srcOrd="0" destOrd="0" presId="urn:microsoft.com/office/officeart/2005/8/layout/hierarchy2"/>
    <dgm:cxn modelId="{97A940D7-1375-4898-A3F3-F1F874A3E624}" type="presParOf" srcId="{8D3220B0-B9C5-4C5A-8F72-6FE9F2A302F8}" destId="{41D789F9-C3CF-4753-A2E7-E9FC41BC1395}" srcOrd="1" destOrd="0" presId="urn:microsoft.com/office/officeart/2005/8/layout/hierarchy2"/>
    <dgm:cxn modelId="{80725753-CC1F-4EB6-91DB-49A0D43BEA93}" type="presParOf" srcId="{82BB0680-1EB1-48FC-B8D0-99E5BEAA5FE7}" destId="{88B71061-3937-4706-99A0-CA059F132556}" srcOrd="6" destOrd="0" presId="urn:microsoft.com/office/officeart/2005/8/layout/hierarchy2"/>
    <dgm:cxn modelId="{A726E6A6-1201-477F-99D0-EB10047BC9CC}" type="presParOf" srcId="{88B71061-3937-4706-99A0-CA059F132556}" destId="{CA655CE0-8DF0-4CF5-96A6-577584A2E37F}" srcOrd="0" destOrd="0" presId="urn:microsoft.com/office/officeart/2005/8/layout/hierarchy2"/>
    <dgm:cxn modelId="{DCA69079-BB45-4205-A69A-5CBA5808AF1D}" type="presParOf" srcId="{82BB0680-1EB1-48FC-B8D0-99E5BEAA5FE7}" destId="{92B41F6E-FDA5-4C49-A879-F84EDF88A24A}" srcOrd="7" destOrd="0" presId="urn:microsoft.com/office/officeart/2005/8/layout/hierarchy2"/>
    <dgm:cxn modelId="{328D0C00-2804-41E8-BD3B-8F92BF7BB426}" type="presParOf" srcId="{92B41F6E-FDA5-4C49-A879-F84EDF88A24A}" destId="{9B3F7324-B3EA-4C61-B90D-A8C242C14763}" srcOrd="0" destOrd="0" presId="urn:microsoft.com/office/officeart/2005/8/layout/hierarchy2"/>
    <dgm:cxn modelId="{C66ACD68-5BB2-4D5C-A770-35A6907B4219}" type="presParOf" srcId="{92B41F6E-FDA5-4C49-A879-F84EDF88A24A}" destId="{E279CDA9-FEE9-440F-B7A9-F5182B2AF3D3}" srcOrd="1" destOrd="0" presId="urn:microsoft.com/office/officeart/2005/8/layout/hierarchy2"/>
    <dgm:cxn modelId="{9A911E10-318D-4636-B4DF-F0AE86C5A0C8}" type="presParOf" srcId="{82BB0680-1EB1-48FC-B8D0-99E5BEAA5FE7}" destId="{288D7BA9-C7DF-4B1E-A95A-A77E7192933A}" srcOrd="8" destOrd="0" presId="urn:microsoft.com/office/officeart/2005/8/layout/hierarchy2"/>
    <dgm:cxn modelId="{D11B25E1-98D3-4C83-8492-602F6E8BD251}" type="presParOf" srcId="{288D7BA9-C7DF-4B1E-A95A-A77E7192933A}" destId="{9A211150-CC33-407F-B638-D63275A4E362}" srcOrd="0" destOrd="0" presId="urn:microsoft.com/office/officeart/2005/8/layout/hierarchy2"/>
    <dgm:cxn modelId="{99B1BEFF-3903-4CDB-B426-51562DF5373A}" type="presParOf" srcId="{82BB0680-1EB1-48FC-B8D0-99E5BEAA5FE7}" destId="{542B6276-227C-4C1F-A16C-3641AF9C3279}" srcOrd="9" destOrd="0" presId="urn:microsoft.com/office/officeart/2005/8/layout/hierarchy2"/>
    <dgm:cxn modelId="{3F63ED5A-B9D0-49D9-92B4-5AD8E8D76262}" type="presParOf" srcId="{542B6276-227C-4C1F-A16C-3641AF9C3279}" destId="{B36078B6-137D-4603-9C6A-B4DD5FD6906D}" srcOrd="0" destOrd="0" presId="urn:microsoft.com/office/officeart/2005/8/layout/hierarchy2"/>
    <dgm:cxn modelId="{C702A9A7-6B03-4647-8E21-C57EEDD96C84}" type="presParOf" srcId="{542B6276-227C-4C1F-A16C-3641AF9C3279}" destId="{23AD585A-64C7-49AB-8A7C-2EA9AA02FD50}" srcOrd="1" destOrd="0" presId="urn:microsoft.com/office/officeart/2005/8/layout/hierarchy2"/>
    <dgm:cxn modelId="{9DC2E561-7ECB-4E44-928F-8DBD3B17E137}" type="presParOf" srcId="{98D4F86D-8EE6-4A32-8EB1-85EE5FF0D3E6}" destId="{0CFEE44F-4D0B-41BE-A106-C8E2B192E6E2}" srcOrd="2" destOrd="0" presId="urn:microsoft.com/office/officeart/2005/8/layout/hierarchy2"/>
    <dgm:cxn modelId="{99BAAEE5-214F-46B7-9016-2943F78CC4F7}" type="presParOf" srcId="{0CFEE44F-4D0B-41BE-A106-C8E2B192E6E2}" destId="{1C5904DF-BF41-4F69-BF36-492FC79DC87F}" srcOrd="0" destOrd="0" presId="urn:microsoft.com/office/officeart/2005/8/layout/hierarchy2"/>
    <dgm:cxn modelId="{976E01D3-8C49-455E-BDA6-43110CC80BB9}" type="presParOf" srcId="{98D4F86D-8EE6-4A32-8EB1-85EE5FF0D3E6}" destId="{F990CDB6-A55D-4667-BDEA-2480D238A690}" srcOrd="3" destOrd="0" presId="urn:microsoft.com/office/officeart/2005/8/layout/hierarchy2"/>
    <dgm:cxn modelId="{F7DB2AA9-5A78-4829-962C-979BB05D1400}" type="presParOf" srcId="{F990CDB6-A55D-4667-BDEA-2480D238A690}" destId="{53D85C91-EC92-4CC8-A32D-8D08759862CF}" srcOrd="0" destOrd="0" presId="urn:microsoft.com/office/officeart/2005/8/layout/hierarchy2"/>
    <dgm:cxn modelId="{5661A693-E855-4DFE-9561-8B7786E59A70}" type="presParOf" srcId="{F990CDB6-A55D-4667-BDEA-2480D238A690}" destId="{FA1A9692-BD42-4351-A55D-BE84395DDC4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18F0D-F512-42B7-9890-D5963974E6EE}">
      <dsp:nvSpPr>
        <dsp:cNvPr id="0" name=""/>
        <dsp:cNvSpPr/>
      </dsp:nvSpPr>
      <dsp:spPr>
        <a:xfrm>
          <a:off x="31389" y="1579467"/>
          <a:ext cx="1098132" cy="549066"/>
        </a:xfrm>
        <a:prstGeom prst="roundRect">
          <a:avLst>
            <a:gd name="adj" fmla="val 1000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sz="1200" kern="1200" dirty="0"/>
            <a:t>交往与合作</a:t>
          </a:r>
          <a:endParaRPr lang="zh-CN" altLang="en-US" sz="1200" kern="1200" dirty="0"/>
        </a:p>
      </dsp:txBody>
      <dsp:txXfrm>
        <a:off x="47471" y="1595549"/>
        <a:ext cx="1065968" cy="516902"/>
      </dsp:txXfrm>
    </dsp:sp>
    <dsp:sp modelId="{BB812A48-E65B-4999-B819-462C66A0A9B3}">
      <dsp:nvSpPr>
        <dsp:cNvPr id="0" name=""/>
        <dsp:cNvSpPr/>
      </dsp:nvSpPr>
      <dsp:spPr>
        <a:xfrm rot="19457599">
          <a:off x="1078678" y="1680082"/>
          <a:ext cx="540941" cy="32124"/>
        </a:xfrm>
        <a:custGeom>
          <a:avLst/>
          <a:gdLst/>
          <a:ahLst/>
          <a:cxnLst/>
          <a:rect l="0" t="0" r="0" b="0"/>
          <a:pathLst>
            <a:path>
              <a:moveTo>
                <a:pt x="0" y="16062"/>
              </a:moveTo>
              <a:lnTo>
                <a:pt x="540941" y="16062"/>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1335625" y="1682620"/>
        <a:ext cx="27047" cy="27047"/>
      </dsp:txXfrm>
    </dsp:sp>
    <dsp:sp modelId="{235ABF74-4A03-4804-93FF-3D308B684906}">
      <dsp:nvSpPr>
        <dsp:cNvPr id="0" name=""/>
        <dsp:cNvSpPr/>
      </dsp:nvSpPr>
      <dsp:spPr>
        <a:xfrm>
          <a:off x="1568775" y="1263754"/>
          <a:ext cx="1098132" cy="549066"/>
        </a:xfrm>
        <a:prstGeom prst="roundRect">
          <a:avLst>
            <a:gd name="adj" fmla="val 10000"/>
          </a:avLst>
        </a:prstGeom>
        <a:solidFill>
          <a:schemeClr val="accent2">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b="0" i="0" kern="1200" dirty="0"/>
            <a:t>建立良好人际关系</a:t>
          </a:r>
          <a:endParaRPr lang="zh-CN" altLang="en-US" sz="1200" kern="1200" dirty="0"/>
        </a:p>
      </dsp:txBody>
      <dsp:txXfrm>
        <a:off x="1584857" y="1279836"/>
        <a:ext cx="1065968" cy="516902"/>
      </dsp:txXfrm>
    </dsp:sp>
    <dsp:sp modelId="{2D920914-E181-4FFE-B602-6AD199156D90}">
      <dsp:nvSpPr>
        <dsp:cNvPr id="0" name=""/>
        <dsp:cNvSpPr/>
      </dsp:nvSpPr>
      <dsp:spPr>
        <a:xfrm rot="17350740">
          <a:off x="2218003" y="890799"/>
          <a:ext cx="1337064" cy="32124"/>
        </a:xfrm>
        <a:custGeom>
          <a:avLst/>
          <a:gdLst/>
          <a:ahLst/>
          <a:cxnLst/>
          <a:rect l="0" t="0" r="0" b="0"/>
          <a:pathLst>
            <a:path>
              <a:moveTo>
                <a:pt x="0" y="16062"/>
              </a:moveTo>
              <a:lnTo>
                <a:pt x="1337064" y="1606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853108" y="873434"/>
        <a:ext cx="66853" cy="66853"/>
      </dsp:txXfrm>
    </dsp:sp>
    <dsp:sp modelId="{6E89864D-4456-4FF3-BDB8-33601C44356F}">
      <dsp:nvSpPr>
        <dsp:cNvPr id="0" name=""/>
        <dsp:cNvSpPr/>
      </dsp:nvSpPr>
      <dsp:spPr>
        <a:xfrm>
          <a:off x="3106162" y="901"/>
          <a:ext cx="1547148" cy="54906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b="0" i="0" kern="1200"/>
            <a:t>提高自身礼仪修养</a:t>
          </a:r>
          <a:endParaRPr lang="zh-CN" altLang="en-US" sz="1200" kern="1200"/>
        </a:p>
      </dsp:txBody>
      <dsp:txXfrm>
        <a:off x="3122244" y="16983"/>
        <a:ext cx="1514984" cy="516902"/>
      </dsp:txXfrm>
    </dsp:sp>
    <dsp:sp modelId="{C0A0C480-3753-4889-9C75-A17E196EF54B}">
      <dsp:nvSpPr>
        <dsp:cNvPr id="0" name=""/>
        <dsp:cNvSpPr/>
      </dsp:nvSpPr>
      <dsp:spPr>
        <a:xfrm rot="18289469">
          <a:off x="2501943" y="1206512"/>
          <a:ext cx="769183" cy="32124"/>
        </a:xfrm>
        <a:custGeom>
          <a:avLst/>
          <a:gdLst/>
          <a:ahLst/>
          <a:cxnLst/>
          <a:rect l="0" t="0" r="0" b="0"/>
          <a:pathLst>
            <a:path>
              <a:moveTo>
                <a:pt x="0" y="16062"/>
              </a:moveTo>
              <a:lnTo>
                <a:pt x="769183" y="1606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867305" y="1203344"/>
        <a:ext cx="38459" cy="38459"/>
      </dsp:txXfrm>
    </dsp:sp>
    <dsp:sp modelId="{A1716AFD-F8D9-435F-9248-CFA96FB10242}">
      <dsp:nvSpPr>
        <dsp:cNvPr id="0" name=""/>
        <dsp:cNvSpPr/>
      </dsp:nvSpPr>
      <dsp:spPr>
        <a:xfrm>
          <a:off x="3106162" y="632327"/>
          <a:ext cx="1574832" cy="54906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b="0" i="0" kern="1200"/>
            <a:t>敲开人际关系的大门</a:t>
          </a:r>
          <a:endParaRPr lang="zh-CN" altLang="en-US" sz="1200" kern="1200"/>
        </a:p>
      </dsp:txBody>
      <dsp:txXfrm>
        <a:off x="3122244" y="648409"/>
        <a:ext cx="1542668" cy="516902"/>
      </dsp:txXfrm>
    </dsp:sp>
    <dsp:sp modelId="{56456DFA-0B74-41FA-81CE-3BE7A8AD6F20}">
      <dsp:nvSpPr>
        <dsp:cNvPr id="0" name=""/>
        <dsp:cNvSpPr/>
      </dsp:nvSpPr>
      <dsp:spPr>
        <a:xfrm>
          <a:off x="2666908" y="1522225"/>
          <a:ext cx="439253" cy="32124"/>
        </a:xfrm>
        <a:custGeom>
          <a:avLst/>
          <a:gdLst/>
          <a:ahLst/>
          <a:cxnLst/>
          <a:rect l="0" t="0" r="0" b="0"/>
          <a:pathLst>
            <a:path>
              <a:moveTo>
                <a:pt x="0" y="16062"/>
              </a:moveTo>
              <a:lnTo>
                <a:pt x="439253" y="1606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875554" y="1527306"/>
        <a:ext cx="21962" cy="21962"/>
      </dsp:txXfrm>
    </dsp:sp>
    <dsp:sp modelId="{6A0E8057-3837-4D4D-B56C-F8D26BE9DD74}">
      <dsp:nvSpPr>
        <dsp:cNvPr id="0" name=""/>
        <dsp:cNvSpPr/>
      </dsp:nvSpPr>
      <dsp:spPr>
        <a:xfrm>
          <a:off x="3106162" y="1263754"/>
          <a:ext cx="2136758" cy="549066"/>
        </a:xfrm>
        <a:prstGeom prst="roundRect">
          <a:avLst>
            <a:gd name="adj" fmla="val 10000"/>
          </a:avLst>
        </a:prstGeom>
        <a:solidFill>
          <a:srgbClr val="FF669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b="0" i="0" kern="1200"/>
            <a:t>增进和维护人际关系</a:t>
          </a:r>
          <a:endParaRPr lang="zh-CN" altLang="en-US" sz="1200" kern="1200"/>
        </a:p>
      </dsp:txBody>
      <dsp:txXfrm>
        <a:off x="3122244" y="1279836"/>
        <a:ext cx="2104594" cy="516902"/>
      </dsp:txXfrm>
    </dsp:sp>
    <dsp:sp modelId="{88B71061-3937-4706-99A0-CA059F132556}">
      <dsp:nvSpPr>
        <dsp:cNvPr id="0" name=""/>
        <dsp:cNvSpPr/>
      </dsp:nvSpPr>
      <dsp:spPr>
        <a:xfrm rot="3310531">
          <a:off x="2501943" y="1837938"/>
          <a:ext cx="769183" cy="32124"/>
        </a:xfrm>
        <a:custGeom>
          <a:avLst/>
          <a:gdLst/>
          <a:ahLst/>
          <a:cxnLst/>
          <a:rect l="0" t="0" r="0" b="0"/>
          <a:pathLst>
            <a:path>
              <a:moveTo>
                <a:pt x="0" y="16062"/>
              </a:moveTo>
              <a:lnTo>
                <a:pt x="769183" y="1606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867305" y="1834771"/>
        <a:ext cx="38459" cy="38459"/>
      </dsp:txXfrm>
    </dsp:sp>
    <dsp:sp modelId="{9B3F7324-B3EA-4C61-B90D-A8C242C14763}">
      <dsp:nvSpPr>
        <dsp:cNvPr id="0" name=""/>
        <dsp:cNvSpPr/>
      </dsp:nvSpPr>
      <dsp:spPr>
        <a:xfrm>
          <a:off x="3106162" y="1895180"/>
          <a:ext cx="1594445" cy="54906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b="0" i="0" kern="1200"/>
            <a:t>处理人际关系冲突</a:t>
          </a:r>
          <a:endParaRPr lang="zh-CN" altLang="en-US" sz="1200" kern="1200"/>
        </a:p>
      </dsp:txBody>
      <dsp:txXfrm>
        <a:off x="3122244" y="1911262"/>
        <a:ext cx="1562281" cy="516902"/>
      </dsp:txXfrm>
    </dsp:sp>
    <dsp:sp modelId="{288D7BA9-C7DF-4B1E-A95A-A77E7192933A}">
      <dsp:nvSpPr>
        <dsp:cNvPr id="0" name=""/>
        <dsp:cNvSpPr/>
      </dsp:nvSpPr>
      <dsp:spPr>
        <a:xfrm rot="4249260">
          <a:off x="2218003" y="2153651"/>
          <a:ext cx="1337064" cy="32124"/>
        </a:xfrm>
        <a:custGeom>
          <a:avLst/>
          <a:gdLst/>
          <a:ahLst/>
          <a:cxnLst/>
          <a:rect l="0" t="0" r="0" b="0"/>
          <a:pathLst>
            <a:path>
              <a:moveTo>
                <a:pt x="0" y="16062"/>
              </a:moveTo>
              <a:lnTo>
                <a:pt x="1337064" y="1606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853108" y="2136287"/>
        <a:ext cx="66853" cy="66853"/>
      </dsp:txXfrm>
    </dsp:sp>
    <dsp:sp modelId="{B36078B6-137D-4603-9C6A-B4DD5FD6906D}">
      <dsp:nvSpPr>
        <dsp:cNvPr id="0" name=""/>
        <dsp:cNvSpPr/>
      </dsp:nvSpPr>
      <dsp:spPr>
        <a:xfrm>
          <a:off x="3106162" y="2526607"/>
          <a:ext cx="1603746" cy="54906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b="0" i="0" kern="1200"/>
            <a:t>保护自己和他人</a:t>
          </a:r>
          <a:endParaRPr lang="zh-CN" altLang="en-US" sz="1200" kern="1200"/>
        </a:p>
      </dsp:txBody>
      <dsp:txXfrm>
        <a:off x="3122244" y="2542689"/>
        <a:ext cx="1571582" cy="516902"/>
      </dsp:txXfrm>
    </dsp:sp>
    <dsp:sp modelId="{0CFEE44F-4D0B-41BE-A106-C8E2B192E6E2}">
      <dsp:nvSpPr>
        <dsp:cNvPr id="0" name=""/>
        <dsp:cNvSpPr/>
      </dsp:nvSpPr>
      <dsp:spPr>
        <a:xfrm rot="2142401">
          <a:off x="1078678" y="1995795"/>
          <a:ext cx="540941" cy="32124"/>
        </a:xfrm>
        <a:custGeom>
          <a:avLst/>
          <a:gdLst/>
          <a:ahLst/>
          <a:cxnLst/>
          <a:rect l="0" t="0" r="0" b="0"/>
          <a:pathLst>
            <a:path>
              <a:moveTo>
                <a:pt x="0" y="16062"/>
              </a:moveTo>
              <a:lnTo>
                <a:pt x="540941" y="16062"/>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1335625" y="1998333"/>
        <a:ext cx="27047" cy="27047"/>
      </dsp:txXfrm>
    </dsp:sp>
    <dsp:sp modelId="{53D85C91-EC92-4CC8-A32D-8D08759862CF}">
      <dsp:nvSpPr>
        <dsp:cNvPr id="0" name=""/>
        <dsp:cNvSpPr/>
      </dsp:nvSpPr>
      <dsp:spPr>
        <a:xfrm>
          <a:off x="1568775" y="1895180"/>
          <a:ext cx="1098132" cy="549066"/>
        </a:xfrm>
        <a:prstGeom prst="roundRect">
          <a:avLst>
            <a:gd name="adj" fmla="val 10000"/>
          </a:avLst>
        </a:prstGeom>
        <a:solidFill>
          <a:schemeClr val="accent2">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b="0" i="0" kern="1200"/>
            <a:t>实现高效合作</a:t>
          </a:r>
          <a:endParaRPr lang="zh-CN" altLang="en-US" sz="1200" kern="1200"/>
        </a:p>
      </dsp:txBody>
      <dsp:txXfrm>
        <a:off x="1584857" y="1911262"/>
        <a:ext cx="1065968" cy="5169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2239362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237799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154945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1643371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154644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361500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294209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2423209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2763091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4135922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6C918B4-3F95-4A14-B2AF-34258F793431}" type="datetimeFigureOut">
              <a:rPr lang="zh-CN" altLang="en-US" smtClean="0"/>
              <a:t>2022/7/15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332114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918B4-3F95-4A14-B2AF-34258F793431}" type="datetimeFigureOut">
              <a:rPr lang="zh-CN" altLang="en-US" smtClean="0"/>
              <a:t>2022/7/15</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91A3C-0EAB-4EA9-B10E-362C554889B1}" type="slidenum">
              <a:rPr lang="zh-CN" altLang="en-US" smtClean="0"/>
              <a:t>‹#›</a:t>
            </a:fld>
            <a:endParaRPr lang="zh-CN" altLang="en-US"/>
          </a:p>
        </p:txBody>
      </p:sp>
    </p:spTree>
    <p:extLst>
      <p:ext uri="{BB962C8B-B14F-4D97-AF65-F5344CB8AC3E}">
        <p14:creationId xmlns:p14="http://schemas.microsoft.com/office/powerpoint/2010/main" val="2055082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3.png"/><Relationship Id="rId18" Type="http://schemas.microsoft.com/office/2007/relationships/hdphoto" Target="../media/hdphoto7.wdp"/><Relationship Id="rId3" Type="http://schemas.openxmlformats.org/officeDocument/2006/relationships/tags" Target="../tags/tag3.xml"/><Relationship Id="rId21" Type="http://schemas.openxmlformats.org/officeDocument/2006/relationships/image" Target="../media/image27.jpeg"/><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25.png"/><Relationship Id="rId2" Type="http://schemas.openxmlformats.org/officeDocument/2006/relationships/tags" Target="../tags/tag2.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tags" Target="../tags/tag1.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7.xml"/><Relationship Id="rId15" Type="http://schemas.openxmlformats.org/officeDocument/2006/relationships/image" Target="../media/image24.png"/><Relationship Id="rId10" Type="http://schemas.microsoft.com/office/2007/relationships/hdphoto" Target="../media/hdphoto3.wdp"/><Relationship Id="rId19" Type="http://schemas.openxmlformats.org/officeDocument/2006/relationships/image" Target="../media/image26.png"/><Relationship Id="rId4" Type="http://schemas.openxmlformats.org/officeDocument/2006/relationships/tags" Target="../tags/tag4.xml"/><Relationship Id="rId9" Type="http://schemas.openxmlformats.org/officeDocument/2006/relationships/image" Target="../media/image21.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grpSp>
        <p:nvGrpSpPr>
          <p:cNvPr id="48" name="组合 47">
            <a:extLst>
              <a:ext uri="{FF2B5EF4-FFF2-40B4-BE49-F238E27FC236}">
                <a16:creationId xmlns:a16="http://schemas.microsoft.com/office/drawing/2014/main" id="{085AE4C0-ACEC-41A8-AAE9-F457462E2D3E}"/>
              </a:ext>
            </a:extLst>
          </p:cNvPr>
          <p:cNvGrpSpPr/>
          <p:nvPr/>
        </p:nvGrpSpPr>
        <p:grpSpPr>
          <a:xfrm>
            <a:off x="1802959" y="-2005046"/>
            <a:ext cx="6549762" cy="7239457"/>
            <a:chOff x="-532826" y="-969411"/>
            <a:chExt cx="4728526" cy="5226445"/>
          </a:xfrm>
        </p:grpSpPr>
        <p:sp>
          <p:nvSpPr>
            <p:cNvPr id="49" name="任意多边形: 形状 48">
              <a:extLst>
                <a:ext uri="{FF2B5EF4-FFF2-40B4-BE49-F238E27FC236}">
                  <a16:creationId xmlns:a16="http://schemas.microsoft.com/office/drawing/2014/main" id="{85FBF7DA-D170-46E4-9598-BBEDD202EAFC}"/>
                </a:ext>
              </a:extLst>
            </p:cNvPr>
            <p:cNvSpPr/>
            <p:nvPr/>
          </p:nvSpPr>
          <p:spPr>
            <a:xfrm>
              <a:off x="-532826" y="-969411"/>
              <a:ext cx="4728526" cy="3608634"/>
            </a:xfrm>
            <a:custGeom>
              <a:avLst/>
              <a:gdLst>
                <a:gd name="connsiteX0" fmla="*/ 4728527 w 4728526"/>
                <a:gd name="connsiteY0" fmla="*/ 3608635 h 3608634"/>
                <a:gd name="connsiteX1" fmla="*/ 0 w 4728526"/>
                <a:gd name="connsiteY1" fmla="*/ 0 h 3608634"/>
              </a:gdLst>
              <a:ahLst/>
              <a:cxnLst>
                <a:cxn ang="0">
                  <a:pos x="connsiteX0" y="connsiteY0"/>
                </a:cxn>
                <a:cxn ang="0">
                  <a:pos x="connsiteX1" y="connsiteY1"/>
                </a:cxn>
              </a:cxnLst>
              <a:rect l="l" t="t" r="r" b="b"/>
              <a:pathLst>
                <a:path w="4728526" h="3608634">
                  <a:moveTo>
                    <a:pt x="4728527" y="360863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0" name="任意多边形: 形状 49">
              <a:extLst>
                <a:ext uri="{FF2B5EF4-FFF2-40B4-BE49-F238E27FC236}">
                  <a16:creationId xmlns:a16="http://schemas.microsoft.com/office/drawing/2014/main" id="{B2171A58-6F1F-4D61-99DA-63AD7BD1153C}"/>
                </a:ext>
              </a:extLst>
            </p:cNvPr>
            <p:cNvSpPr/>
            <p:nvPr/>
          </p:nvSpPr>
          <p:spPr>
            <a:xfrm>
              <a:off x="-532826" y="-969411"/>
              <a:ext cx="4723428" cy="3482030"/>
            </a:xfrm>
            <a:custGeom>
              <a:avLst/>
              <a:gdLst>
                <a:gd name="connsiteX0" fmla="*/ 4723429 w 4723428"/>
                <a:gd name="connsiteY0" fmla="*/ 3482031 h 3482030"/>
                <a:gd name="connsiteX1" fmla="*/ 0 w 4723428"/>
                <a:gd name="connsiteY1" fmla="*/ 0 h 3482030"/>
              </a:gdLst>
              <a:ahLst/>
              <a:cxnLst>
                <a:cxn ang="0">
                  <a:pos x="connsiteX0" y="connsiteY0"/>
                </a:cxn>
                <a:cxn ang="0">
                  <a:pos x="connsiteX1" y="connsiteY1"/>
                </a:cxn>
              </a:cxnLst>
              <a:rect l="l" t="t" r="r" b="b"/>
              <a:pathLst>
                <a:path w="4723428" h="3482030">
                  <a:moveTo>
                    <a:pt x="4723429" y="3482031"/>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1" name="任意多边形: 形状 50">
              <a:extLst>
                <a:ext uri="{FF2B5EF4-FFF2-40B4-BE49-F238E27FC236}">
                  <a16:creationId xmlns:a16="http://schemas.microsoft.com/office/drawing/2014/main" id="{347537D3-2D84-4831-9AAE-6E6B305E6EFE}"/>
                </a:ext>
              </a:extLst>
            </p:cNvPr>
            <p:cNvSpPr/>
            <p:nvPr/>
          </p:nvSpPr>
          <p:spPr>
            <a:xfrm>
              <a:off x="-532826" y="-969411"/>
              <a:ext cx="4708983" cy="3358825"/>
            </a:xfrm>
            <a:custGeom>
              <a:avLst/>
              <a:gdLst>
                <a:gd name="connsiteX0" fmla="*/ 4708984 w 4708983"/>
                <a:gd name="connsiteY0" fmla="*/ 3358826 h 3358825"/>
                <a:gd name="connsiteX1" fmla="*/ 0 w 4708983"/>
                <a:gd name="connsiteY1" fmla="*/ 0 h 3358825"/>
              </a:gdLst>
              <a:ahLst/>
              <a:cxnLst>
                <a:cxn ang="0">
                  <a:pos x="connsiteX0" y="connsiteY0"/>
                </a:cxn>
                <a:cxn ang="0">
                  <a:pos x="connsiteX1" y="connsiteY1"/>
                </a:cxn>
              </a:cxnLst>
              <a:rect l="l" t="t" r="r" b="b"/>
              <a:pathLst>
                <a:path w="4708983" h="3358825">
                  <a:moveTo>
                    <a:pt x="4708984" y="335882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2" name="任意多边形: 形状 51">
              <a:extLst>
                <a:ext uri="{FF2B5EF4-FFF2-40B4-BE49-F238E27FC236}">
                  <a16:creationId xmlns:a16="http://schemas.microsoft.com/office/drawing/2014/main" id="{D2551F30-ABEC-4C44-AD11-60A031A066D1}"/>
                </a:ext>
              </a:extLst>
            </p:cNvPr>
            <p:cNvSpPr/>
            <p:nvPr/>
          </p:nvSpPr>
          <p:spPr>
            <a:xfrm>
              <a:off x="-532826" y="-969411"/>
              <a:ext cx="4686042" cy="3237320"/>
            </a:xfrm>
            <a:custGeom>
              <a:avLst/>
              <a:gdLst>
                <a:gd name="connsiteX0" fmla="*/ 4686042 w 4686042"/>
                <a:gd name="connsiteY0" fmla="*/ 3237320 h 3237320"/>
                <a:gd name="connsiteX1" fmla="*/ 0 w 4686042"/>
                <a:gd name="connsiteY1" fmla="*/ 0 h 3237320"/>
              </a:gdLst>
              <a:ahLst/>
              <a:cxnLst>
                <a:cxn ang="0">
                  <a:pos x="connsiteX0" y="connsiteY0"/>
                </a:cxn>
                <a:cxn ang="0">
                  <a:pos x="connsiteX1" y="connsiteY1"/>
                </a:cxn>
              </a:cxnLst>
              <a:rect l="l" t="t" r="r" b="b"/>
              <a:pathLst>
                <a:path w="4686042" h="3237320">
                  <a:moveTo>
                    <a:pt x="4686042" y="3237320"/>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3" name="任意多边形: 形状 52">
              <a:extLst>
                <a:ext uri="{FF2B5EF4-FFF2-40B4-BE49-F238E27FC236}">
                  <a16:creationId xmlns:a16="http://schemas.microsoft.com/office/drawing/2014/main" id="{5EF3C671-D04C-45E3-BA4E-C299EE85700F}"/>
                </a:ext>
              </a:extLst>
            </p:cNvPr>
            <p:cNvSpPr/>
            <p:nvPr/>
          </p:nvSpPr>
          <p:spPr>
            <a:xfrm>
              <a:off x="-532826" y="-969411"/>
              <a:ext cx="4653754" cy="3120062"/>
            </a:xfrm>
            <a:custGeom>
              <a:avLst/>
              <a:gdLst>
                <a:gd name="connsiteX0" fmla="*/ 4653754 w 4653754"/>
                <a:gd name="connsiteY0" fmla="*/ 3120063 h 3120062"/>
                <a:gd name="connsiteX1" fmla="*/ 0 w 4653754"/>
                <a:gd name="connsiteY1" fmla="*/ 0 h 3120062"/>
              </a:gdLst>
              <a:ahLst/>
              <a:cxnLst>
                <a:cxn ang="0">
                  <a:pos x="connsiteX0" y="connsiteY0"/>
                </a:cxn>
                <a:cxn ang="0">
                  <a:pos x="connsiteX1" y="connsiteY1"/>
                </a:cxn>
              </a:cxnLst>
              <a:rect l="l" t="t" r="r" b="b"/>
              <a:pathLst>
                <a:path w="4653754" h="3120062">
                  <a:moveTo>
                    <a:pt x="4653754" y="312006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4" name="任意多边形: 形状 53">
              <a:extLst>
                <a:ext uri="{FF2B5EF4-FFF2-40B4-BE49-F238E27FC236}">
                  <a16:creationId xmlns:a16="http://schemas.microsoft.com/office/drawing/2014/main" id="{1EC44FD7-F5A1-4042-B6DE-B292DB07EBBA}"/>
                </a:ext>
              </a:extLst>
            </p:cNvPr>
            <p:cNvSpPr/>
            <p:nvPr/>
          </p:nvSpPr>
          <p:spPr>
            <a:xfrm>
              <a:off x="-532826" y="-969411"/>
              <a:ext cx="4612968" cy="3007054"/>
            </a:xfrm>
            <a:custGeom>
              <a:avLst/>
              <a:gdLst>
                <a:gd name="connsiteX0" fmla="*/ 4612969 w 4612968"/>
                <a:gd name="connsiteY0" fmla="*/ 3007054 h 3007054"/>
                <a:gd name="connsiteX1" fmla="*/ 0 w 4612968"/>
                <a:gd name="connsiteY1" fmla="*/ 0 h 3007054"/>
              </a:gdLst>
              <a:ahLst/>
              <a:cxnLst>
                <a:cxn ang="0">
                  <a:pos x="connsiteX0" y="connsiteY0"/>
                </a:cxn>
                <a:cxn ang="0">
                  <a:pos x="connsiteX1" y="connsiteY1"/>
                </a:cxn>
              </a:cxnLst>
              <a:rect l="l" t="t" r="r" b="b"/>
              <a:pathLst>
                <a:path w="4612968" h="3007054">
                  <a:moveTo>
                    <a:pt x="4612969" y="300705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5" name="任意多边形: 形状 54">
              <a:extLst>
                <a:ext uri="{FF2B5EF4-FFF2-40B4-BE49-F238E27FC236}">
                  <a16:creationId xmlns:a16="http://schemas.microsoft.com/office/drawing/2014/main" id="{4AE2D443-0751-4B0E-AF0C-C143C85E1B96}"/>
                </a:ext>
              </a:extLst>
            </p:cNvPr>
            <p:cNvSpPr/>
            <p:nvPr/>
          </p:nvSpPr>
          <p:spPr>
            <a:xfrm>
              <a:off x="-532826" y="-969411"/>
              <a:ext cx="4563686" cy="2897444"/>
            </a:xfrm>
            <a:custGeom>
              <a:avLst/>
              <a:gdLst>
                <a:gd name="connsiteX0" fmla="*/ 4563687 w 4563686"/>
                <a:gd name="connsiteY0" fmla="*/ 2897444 h 2897444"/>
                <a:gd name="connsiteX1" fmla="*/ 0 w 4563686"/>
                <a:gd name="connsiteY1" fmla="*/ 0 h 2897444"/>
              </a:gdLst>
              <a:ahLst/>
              <a:cxnLst>
                <a:cxn ang="0">
                  <a:pos x="connsiteX0" y="connsiteY0"/>
                </a:cxn>
                <a:cxn ang="0">
                  <a:pos x="connsiteX1" y="connsiteY1"/>
                </a:cxn>
              </a:cxnLst>
              <a:rect l="l" t="t" r="r" b="b"/>
              <a:pathLst>
                <a:path w="4563686" h="2897444">
                  <a:moveTo>
                    <a:pt x="4563687" y="289744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6" name="任意多边形: 形状 55">
              <a:extLst>
                <a:ext uri="{FF2B5EF4-FFF2-40B4-BE49-F238E27FC236}">
                  <a16:creationId xmlns:a16="http://schemas.microsoft.com/office/drawing/2014/main" id="{8A742088-9571-44AF-9EC3-15657CA7E213}"/>
                </a:ext>
              </a:extLst>
            </p:cNvPr>
            <p:cNvSpPr/>
            <p:nvPr/>
          </p:nvSpPr>
          <p:spPr>
            <a:xfrm>
              <a:off x="-532826" y="-969411"/>
              <a:ext cx="4507607" cy="2792082"/>
            </a:xfrm>
            <a:custGeom>
              <a:avLst/>
              <a:gdLst>
                <a:gd name="connsiteX0" fmla="*/ 4507608 w 4507607"/>
                <a:gd name="connsiteY0" fmla="*/ 2792082 h 2792082"/>
                <a:gd name="connsiteX1" fmla="*/ 0 w 4507607"/>
                <a:gd name="connsiteY1" fmla="*/ 0 h 2792082"/>
              </a:gdLst>
              <a:ahLst/>
              <a:cxnLst>
                <a:cxn ang="0">
                  <a:pos x="connsiteX0" y="connsiteY0"/>
                </a:cxn>
                <a:cxn ang="0">
                  <a:pos x="connsiteX1" y="connsiteY1"/>
                </a:cxn>
              </a:cxnLst>
              <a:rect l="l" t="t" r="r" b="b"/>
              <a:pathLst>
                <a:path w="4507607" h="2792082">
                  <a:moveTo>
                    <a:pt x="4507608" y="2792082"/>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7" name="任意多边形: 形状 56">
              <a:extLst>
                <a:ext uri="{FF2B5EF4-FFF2-40B4-BE49-F238E27FC236}">
                  <a16:creationId xmlns:a16="http://schemas.microsoft.com/office/drawing/2014/main" id="{D8E3A7CA-902B-4484-9CB0-602AAF256B65}"/>
                </a:ext>
              </a:extLst>
            </p:cNvPr>
            <p:cNvSpPr/>
            <p:nvPr/>
          </p:nvSpPr>
          <p:spPr>
            <a:xfrm>
              <a:off x="-532826" y="-969411"/>
              <a:ext cx="4443880" cy="2691818"/>
            </a:xfrm>
            <a:custGeom>
              <a:avLst/>
              <a:gdLst>
                <a:gd name="connsiteX0" fmla="*/ 4443881 w 4443880"/>
                <a:gd name="connsiteY0" fmla="*/ 2691819 h 2691818"/>
                <a:gd name="connsiteX1" fmla="*/ 0 w 4443880"/>
                <a:gd name="connsiteY1" fmla="*/ 0 h 2691818"/>
              </a:gdLst>
              <a:ahLst/>
              <a:cxnLst>
                <a:cxn ang="0">
                  <a:pos x="connsiteX0" y="connsiteY0"/>
                </a:cxn>
                <a:cxn ang="0">
                  <a:pos x="connsiteX1" y="connsiteY1"/>
                </a:cxn>
              </a:cxnLst>
              <a:rect l="l" t="t" r="r" b="b"/>
              <a:pathLst>
                <a:path w="4443880" h="2691818">
                  <a:moveTo>
                    <a:pt x="4443881" y="269181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8" name="任意多边形: 形状 57">
              <a:extLst>
                <a:ext uri="{FF2B5EF4-FFF2-40B4-BE49-F238E27FC236}">
                  <a16:creationId xmlns:a16="http://schemas.microsoft.com/office/drawing/2014/main" id="{D92F9160-E599-4930-93F8-A4C3DFED962D}"/>
                </a:ext>
              </a:extLst>
            </p:cNvPr>
            <p:cNvSpPr/>
            <p:nvPr/>
          </p:nvSpPr>
          <p:spPr>
            <a:xfrm>
              <a:off x="-532826" y="-969411"/>
              <a:ext cx="4373356" cy="2596653"/>
            </a:xfrm>
            <a:custGeom>
              <a:avLst/>
              <a:gdLst>
                <a:gd name="connsiteX0" fmla="*/ 4373357 w 4373356"/>
                <a:gd name="connsiteY0" fmla="*/ 2596654 h 2596653"/>
                <a:gd name="connsiteX1" fmla="*/ 0 w 4373356"/>
                <a:gd name="connsiteY1" fmla="*/ 0 h 2596653"/>
              </a:gdLst>
              <a:ahLst/>
              <a:cxnLst>
                <a:cxn ang="0">
                  <a:pos x="connsiteX0" y="connsiteY0"/>
                </a:cxn>
                <a:cxn ang="0">
                  <a:pos x="connsiteX1" y="connsiteY1"/>
                </a:cxn>
              </a:cxnLst>
              <a:rect l="l" t="t" r="r" b="b"/>
              <a:pathLst>
                <a:path w="4373356" h="2596653">
                  <a:moveTo>
                    <a:pt x="4373357" y="259665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59" name="任意多边形: 形状 58">
              <a:extLst>
                <a:ext uri="{FF2B5EF4-FFF2-40B4-BE49-F238E27FC236}">
                  <a16:creationId xmlns:a16="http://schemas.microsoft.com/office/drawing/2014/main" id="{719114E3-3DF8-4DB9-B2C2-9C8DA1B3FC98}"/>
                </a:ext>
              </a:extLst>
            </p:cNvPr>
            <p:cNvSpPr/>
            <p:nvPr/>
          </p:nvSpPr>
          <p:spPr>
            <a:xfrm>
              <a:off x="-532826" y="-969411"/>
              <a:ext cx="4296034" cy="2507436"/>
            </a:xfrm>
            <a:custGeom>
              <a:avLst/>
              <a:gdLst>
                <a:gd name="connsiteX0" fmla="*/ 4296035 w 4296034"/>
                <a:gd name="connsiteY0" fmla="*/ 2507436 h 2507436"/>
                <a:gd name="connsiteX1" fmla="*/ 0 w 4296034"/>
                <a:gd name="connsiteY1" fmla="*/ 0 h 2507436"/>
              </a:gdLst>
              <a:ahLst/>
              <a:cxnLst>
                <a:cxn ang="0">
                  <a:pos x="connsiteX0" y="connsiteY0"/>
                </a:cxn>
                <a:cxn ang="0">
                  <a:pos x="connsiteX1" y="connsiteY1"/>
                </a:cxn>
              </a:cxnLst>
              <a:rect l="l" t="t" r="r" b="b"/>
              <a:pathLst>
                <a:path w="4296034" h="2507436">
                  <a:moveTo>
                    <a:pt x="4296035" y="250743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0" name="任意多边形: 形状 59">
              <a:extLst>
                <a:ext uri="{FF2B5EF4-FFF2-40B4-BE49-F238E27FC236}">
                  <a16:creationId xmlns:a16="http://schemas.microsoft.com/office/drawing/2014/main" id="{131E26B4-65D5-4D9A-A50B-E7482195EBD4}"/>
                </a:ext>
              </a:extLst>
            </p:cNvPr>
            <p:cNvSpPr/>
            <p:nvPr/>
          </p:nvSpPr>
          <p:spPr>
            <a:xfrm>
              <a:off x="-532826" y="-969411"/>
              <a:ext cx="4211915" cy="2423316"/>
            </a:xfrm>
            <a:custGeom>
              <a:avLst/>
              <a:gdLst>
                <a:gd name="connsiteX0" fmla="*/ 4211915 w 4211915"/>
                <a:gd name="connsiteY0" fmla="*/ 2423317 h 2423316"/>
                <a:gd name="connsiteX1" fmla="*/ 0 w 4211915"/>
                <a:gd name="connsiteY1" fmla="*/ 0 h 2423316"/>
              </a:gdLst>
              <a:ahLst/>
              <a:cxnLst>
                <a:cxn ang="0">
                  <a:pos x="connsiteX0" y="connsiteY0"/>
                </a:cxn>
                <a:cxn ang="0">
                  <a:pos x="connsiteX1" y="connsiteY1"/>
                </a:cxn>
              </a:cxnLst>
              <a:rect l="l" t="t" r="r" b="b"/>
              <a:pathLst>
                <a:path w="4211915" h="2423316">
                  <a:moveTo>
                    <a:pt x="4211915" y="242331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1" name="任意多边形: 形状 60">
              <a:extLst>
                <a:ext uri="{FF2B5EF4-FFF2-40B4-BE49-F238E27FC236}">
                  <a16:creationId xmlns:a16="http://schemas.microsoft.com/office/drawing/2014/main" id="{F3C0210A-3A75-48FB-83E5-F26C98DEE5D9}"/>
                </a:ext>
              </a:extLst>
            </p:cNvPr>
            <p:cNvSpPr/>
            <p:nvPr/>
          </p:nvSpPr>
          <p:spPr>
            <a:xfrm>
              <a:off x="-532826" y="-969411"/>
              <a:ext cx="4122697" cy="2345994"/>
            </a:xfrm>
            <a:custGeom>
              <a:avLst/>
              <a:gdLst>
                <a:gd name="connsiteX0" fmla="*/ 4122698 w 4122697"/>
                <a:gd name="connsiteY0" fmla="*/ 2345995 h 2345994"/>
                <a:gd name="connsiteX1" fmla="*/ 0 w 4122697"/>
                <a:gd name="connsiteY1" fmla="*/ 0 h 2345994"/>
              </a:gdLst>
              <a:ahLst/>
              <a:cxnLst>
                <a:cxn ang="0">
                  <a:pos x="connsiteX0" y="connsiteY0"/>
                </a:cxn>
                <a:cxn ang="0">
                  <a:pos x="connsiteX1" y="connsiteY1"/>
                </a:cxn>
              </a:cxnLst>
              <a:rect l="l" t="t" r="r" b="b"/>
              <a:pathLst>
                <a:path w="4122697" h="2345994">
                  <a:moveTo>
                    <a:pt x="4122698" y="234599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2" name="任意多边形: 形状 61">
              <a:extLst>
                <a:ext uri="{FF2B5EF4-FFF2-40B4-BE49-F238E27FC236}">
                  <a16:creationId xmlns:a16="http://schemas.microsoft.com/office/drawing/2014/main" id="{C636C8AE-3DED-46CD-9B8B-3467F2FF43F6}"/>
                </a:ext>
              </a:extLst>
            </p:cNvPr>
            <p:cNvSpPr/>
            <p:nvPr/>
          </p:nvSpPr>
          <p:spPr>
            <a:xfrm>
              <a:off x="-532826" y="-969411"/>
              <a:ext cx="4027532" cy="2275470"/>
            </a:xfrm>
            <a:custGeom>
              <a:avLst/>
              <a:gdLst>
                <a:gd name="connsiteX0" fmla="*/ 4027532 w 4027532"/>
                <a:gd name="connsiteY0" fmla="*/ 2275471 h 2275470"/>
                <a:gd name="connsiteX1" fmla="*/ 0 w 4027532"/>
                <a:gd name="connsiteY1" fmla="*/ 0 h 2275470"/>
              </a:gdLst>
              <a:ahLst/>
              <a:cxnLst>
                <a:cxn ang="0">
                  <a:pos x="connsiteX0" y="connsiteY0"/>
                </a:cxn>
                <a:cxn ang="0">
                  <a:pos x="connsiteX1" y="connsiteY1"/>
                </a:cxn>
              </a:cxnLst>
              <a:rect l="l" t="t" r="r" b="b"/>
              <a:pathLst>
                <a:path w="4027532" h="2275470">
                  <a:moveTo>
                    <a:pt x="4027532" y="2275471"/>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3" name="任意多边形: 形状 62">
              <a:extLst>
                <a:ext uri="{FF2B5EF4-FFF2-40B4-BE49-F238E27FC236}">
                  <a16:creationId xmlns:a16="http://schemas.microsoft.com/office/drawing/2014/main" id="{4FBD3484-4605-4EEC-B06A-2213F323B4E4}"/>
                </a:ext>
              </a:extLst>
            </p:cNvPr>
            <p:cNvSpPr/>
            <p:nvPr/>
          </p:nvSpPr>
          <p:spPr>
            <a:xfrm>
              <a:off x="-532826" y="-969411"/>
              <a:ext cx="3927268" cy="2211743"/>
            </a:xfrm>
            <a:custGeom>
              <a:avLst/>
              <a:gdLst>
                <a:gd name="connsiteX0" fmla="*/ 3927269 w 3927268"/>
                <a:gd name="connsiteY0" fmla="*/ 2211744 h 2211743"/>
                <a:gd name="connsiteX1" fmla="*/ 0 w 3927268"/>
                <a:gd name="connsiteY1" fmla="*/ 0 h 2211743"/>
              </a:gdLst>
              <a:ahLst/>
              <a:cxnLst>
                <a:cxn ang="0">
                  <a:pos x="connsiteX0" y="connsiteY0"/>
                </a:cxn>
                <a:cxn ang="0">
                  <a:pos x="connsiteX1" y="connsiteY1"/>
                </a:cxn>
              </a:cxnLst>
              <a:rect l="l" t="t" r="r" b="b"/>
              <a:pathLst>
                <a:path w="3927268" h="2211743">
                  <a:moveTo>
                    <a:pt x="3927269" y="221174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4" name="任意多边形: 形状 63">
              <a:extLst>
                <a:ext uri="{FF2B5EF4-FFF2-40B4-BE49-F238E27FC236}">
                  <a16:creationId xmlns:a16="http://schemas.microsoft.com/office/drawing/2014/main" id="{A43CDE79-5779-40C9-B35D-622E259050C1}"/>
                </a:ext>
              </a:extLst>
            </p:cNvPr>
            <p:cNvSpPr/>
            <p:nvPr/>
          </p:nvSpPr>
          <p:spPr>
            <a:xfrm>
              <a:off x="-532826" y="-969411"/>
              <a:ext cx="3821907" cy="2155664"/>
            </a:xfrm>
            <a:custGeom>
              <a:avLst/>
              <a:gdLst>
                <a:gd name="connsiteX0" fmla="*/ 3821907 w 3821907"/>
                <a:gd name="connsiteY0" fmla="*/ 2155664 h 2155664"/>
                <a:gd name="connsiteX1" fmla="*/ 0 w 3821907"/>
                <a:gd name="connsiteY1" fmla="*/ 0 h 2155664"/>
              </a:gdLst>
              <a:ahLst/>
              <a:cxnLst>
                <a:cxn ang="0">
                  <a:pos x="connsiteX0" y="connsiteY0"/>
                </a:cxn>
                <a:cxn ang="0">
                  <a:pos x="connsiteX1" y="connsiteY1"/>
                </a:cxn>
              </a:cxnLst>
              <a:rect l="l" t="t" r="r" b="b"/>
              <a:pathLst>
                <a:path w="3821907" h="2155664">
                  <a:moveTo>
                    <a:pt x="3821907" y="215566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5" name="任意多边形: 形状 64">
              <a:extLst>
                <a:ext uri="{FF2B5EF4-FFF2-40B4-BE49-F238E27FC236}">
                  <a16:creationId xmlns:a16="http://schemas.microsoft.com/office/drawing/2014/main" id="{A9E9A45F-C809-4109-96B7-980B997FCA13}"/>
                </a:ext>
              </a:extLst>
            </p:cNvPr>
            <p:cNvSpPr/>
            <p:nvPr/>
          </p:nvSpPr>
          <p:spPr>
            <a:xfrm>
              <a:off x="-532826" y="-969411"/>
              <a:ext cx="3712297" cy="2106382"/>
            </a:xfrm>
            <a:custGeom>
              <a:avLst/>
              <a:gdLst>
                <a:gd name="connsiteX0" fmla="*/ 3712297 w 3712297"/>
                <a:gd name="connsiteY0" fmla="*/ 2106382 h 2106382"/>
                <a:gd name="connsiteX1" fmla="*/ 0 w 3712297"/>
                <a:gd name="connsiteY1" fmla="*/ 0 h 2106382"/>
              </a:gdLst>
              <a:ahLst/>
              <a:cxnLst>
                <a:cxn ang="0">
                  <a:pos x="connsiteX0" y="connsiteY0"/>
                </a:cxn>
                <a:cxn ang="0">
                  <a:pos x="connsiteX1" y="connsiteY1"/>
                </a:cxn>
              </a:cxnLst>
              <a:rect l="l" t="t" r="r" b="b"/>
              <a:pathLst>
                <a:path w="3712297" h="2106382">
                  <a:moveTo>
                    <a:pt x="3712297" y="2106382"/>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6" name="任意多边形: 形状 65">
              <a:extLst>
                <a:ext uri="{FF2B5EF4-FFF2-40B4-BE49-F238E27FC236}">
                  <a16:creationId xmlns:a16="http://schemas.microsoft.com/office/drawing/2014/main" id="{FA67BC45-D1A2-49A8-A121-DA82F280E352}"/>
                </a:ext>
              </a:extLst>
            </p:cNvPr>
            <p:cNvSpPr/>
            <p:nvPr/>
          </p:nvSpPr>
          <p:spPr>
            <a:xfrm>
              <a:off x="-532826" y="-969411"/>
              <a:ext cx="3599288" cy="2065597"/>
            </a:xfrm>
            <a:custGeom>
              <a:avLst/>
              <a:gdLst>
                <a:gd name="connsiteX0" fmla="*/ 3599289 w 3599288"/>
                <a:gd name="connsiteY0" fmla="*/ 2065597 h 2065597"/>
                <a:gd name="connsiteX1" fmla="*/ 0 w 3599288"/>
                <a:gd name="connsiteY1" fmla="*/ 0 h 2065597"/>
              </a:gdLst>
              <a:ahLst/>
              <a:cxnLst>
                <a:cxn ang="0">
                  <a:pos x="connsiteX0" y="connsiteY0"/>
                </a:cxn>
                <a:cxn ang="0">
                  <a:pos x="connsiteX1" y="connsiteY1"/>
                </a:cxn>
              </a:cxnLst>
              <a:rect l="l" t="t" r="r" b="b"/>
              <a:pathLst>
                <a:path w="3599288" h="2065597">
                  <a:moveTo>
                    <a:pt x="3599289" y="206559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7" name="任意多边形: 形状 66">
              <a:extLst>
                <a:ext uri="{FF2B5EF4-FFF2-40B4-BE49-F238E27FC236}">
                  <a16:creationId xmlns:a16="http://schemas.microsoft.com/office/drawing/2014/main" id="{FE46518C-56C6-497D-A9C1-CAA8A6608049}"/>
                </a:ext>
              </a:extLst>
            </p:cNvPr>
            <p:cNvSpPr/>
            <p:nvPr/>
          </p:nvSpPr>
          <p:spPr>
            <a:xfrm>
              <a:off x="-532826" y="-969411"/>
              <a:ext cx="3482031" cy="2033308"/>
            </a:xfrm>
            <a:custGeom>
              <a:avLst/>
              <a:gdLst>
                <a:gd name="connsiteX0" fmla="*/ 3482031 w 3482031"/>
                <a:gd name="connsiteY0" fmla="*/ 2033309 h 2033308"/>
                <a:gd name="connsiteX1" fmla="*/ 0 w 3482031"/>
                <a:gd name="connsiteY1" fmla="*/ 0 h 2033308"/>
              </a:gdLst>
              <a:ahLst/>
              <a:cxnLst>
                <a:cxn ang="0">
                  <a:pos x="connsiteX0" y="connsiteY0"/>
                </a:cxn>
                <a:cxn ang="0">
                  <a:pos x="connsiteX1" y="connsiteY1"/>
                </a:cxn>
              </a:cxnLst>
              <a:rect l="l" t="t" r="r" b="b"/>
              <a:pathLst>
                <a:path w="3482031" h="2033308">
                  <a:moveTo>
                    <a:pt x="3482031" y="203330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8" name="任意多边形: 形状 67">
              <a:extLst>
                <a:ext uri="{FF2B5EF4-FFF2-40B4-BE49-F238E27FC236}">
                  <a16:creationId xmlns:a16="http://schemas.microsoft.com/office/drawing/2014/main" id="{6970C2C4-6BDC-48E7-8006-3E5809FD220B}"/>
                </a:ext>
              </a:extLst>
            </p:cNvPr>
            <p:cNvSpPr/>
            <p:nvPr/>
          </p:nvSpPr>
          <p:spPr>
            <a:xfrm>
              <a:off x="-532826" y="-969411"/>
              <a:ext cx="3360525" cy="2010367"/>
            </a:xfrm>
            <a:custGeom>
              <a:avLst/>
              <a:gdLst>
                <a:gd name="connsiteX0" fmla="*/ 3360525 w 3360525"/>
                <a:gd name="connsiteY0" fmla="*/ 2010367 h 2010367"/>
                <a:gd name="connsiteX1" fmla="*/ 0 w 3360525"/>
                <a:gd name="connsiteY1" fmla="*/ 0 h 2010367"/>
              </a:gdLst>
              <a:ahLst/>
              <a:cxnLst>
                <a:cxn ang="0">
                  <a:pos x="connsiteX0" y="connsiteY0"/>
                </a:cxn>
                <a:cxn ang="0">
                  <a:pos x="connsiteX1" y="connsiteY1"/>
                </a:cxn>
              </a:cxnLst>
              <a:rect l="l" t="t" r="r" b="b"/>
              <a:pathLst>
                <a:path w="3360525" h="2010367">
                  <a:moveTo>
                    <a:pt x="3360525" y="201036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9" name="任意多边形: 形状 68">
              <a:extLst>
                <a:ext uri="{FF2B5EF4-FFF2-40B4-BE49-F238E27FC236}">
                  <a16:creationId xmlns:a16="http://schemas.microsoft.com/office/drawing/2014/main" id="{031EFF1A-6D7F-4086-8C36-44112FED845A}"/>
                </a:ext>
              </a:extLst>
            </p:cNvPr>
            <p:cNvSpPr/>
            <p:nvPr/>
          </p:nvSpPr>
          <p:spPr>
            <a:xfrm>
              <a:off x="-532826" y="-969411"/>
              <a:ext cx="3237320" cy="1995922"/>
            </a:xfrm>
            <a:custGeom>
              <a:avLst/>
              <a:gdLst>
                <a:gd name="connsiteX0" fmla="*/ 3237320 w 3237320"/>
                <a:gd name="connsiteY0" fmla="*/ 1995923 h 1995922"/>
                <a:gd name="connsiteX1" fmla="*/ 0 w 3237320"/>
                <a:gd name="connsiteY1" fmla="*/ 0 h 1995922"/>
              </a:gdLst>
              <a:ahLst/>
              <a:cxnLst>
                <a:cxn ang="0">
                  <a:pos x="connsiteX0" y="connsiteY0"/>
                </a:cxn>
                <a:cxn ang="0">
                  <a:pos x="connsiteX1" y="connsiteY1"/>
                </a:cxn>
              </a:cxnLst>
              <a:rect l="l" t="t" r="r" b="b"/>
              <a:pathLst>
                <a:path w="3237320" h="1995922">
                  <a:moveTo>
                    <a:pt x="3237320" y="199592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0" name="任意多边形: 形状 69">
              <a:extLst>
                <a:ext uri="{FF2B5EF4-FFF2-40B4-BE49-F238E27FC236}">
                  <a16:creationId xmlns:a16="http://schemas.microsoft.com/office/drawing/2014/main" id="{F957B5CB-46F8-445A-AFB2-026A463A5C2B}"/>
                </a:ext>
              </a:extLst>
            </p:cNvPr>
            <p:cNvSpPr/>
            <p:nvPr/>
          </p:nvSpPr>
          <p:spPr>
            <a:xfrm>
              <a:off x="-532826" y="-969411"/>
              <a:ext cx="3110716" cy="1990824"/>
            </a:xfrm>
            <a:custGeom>
              <a:avLst/>
              <a:gdLst>
                <a:gd name="connsiteX0" fmla="*/ 3110717 w 3110716"/>
                <a:gd name="connsiteY0" fmla="*/ 1990825 h 1990824"/>
                <a:gd name="connsiteX1" fmla="*/ 0 w 3110716"/>
                <a:gd name="connsiteY1" fmla="*/ 0 h 1990824"/>
              </a:gdLst>
              <a:ahLst/>
              <a:cxnLst>
                <a:cxn ang="0">
                  <a:pos x="connsiteX0" y="connsiteY0"/>
                </a:cxn>
                <a:cxn ang="0">
                  <a:pos x="connsiteX1" y="connsiteY1"/>
                </a:cxn>
              </a:cxnLst>
              <a:rect l="l" t="t" r="r" b="b"/>
              <a:pathLst>
                <a:path w="3110716" h="1990824">
                  <a:moveTo>
                    <a:pt x="3110717" y="199082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1" name="任意多边形: 形状 70">
              <a:extLst>
                <a:ext uri="{FF2B5EF4-FFF2-40B4-BE49-F238E27FC236}">
                  <a16:creationId xmlns:a16="http://schemas.microsoft.com/office/drawing/2014/main" id="{A4AE3A9B-E3AD-4813-903E-D8C0E9F48146}"/>
                </a:ext>
              </a:extLst>
            </p:cNvPr>
            <p:cNvSpPr/>
            <p:nvPr/>
          </p:nvSpPr>
          <p:spPr>
            <a:xfrm>
              <a:off x="-532826" y="-969411"/>
              <a:ext cx="2984112" cy="1995922"/>
            </a:xfrm>
            <a:custGeom>
              <a:avLst/>
              <a:gdLst>
                <a:gd name="connsiteX0" fmla="*/ 2984113 w 2984112"/>
                <a:gd name="connsiteY0" fmla="*/ 1995923 h 1995922"/>
                <a:gd name="connsiteX1" fmla="*/ 0 w 2984112"/>
                <a:gd name="connsiteY1" fmla="*/ 0 h 1995922"/>
              </a:gdLst>
              <a:ahLst/>
              <a:cxnLst>
                <a:cxn ang="0">
                  <a:pos x="connsiteX0" y="connsiteY0"/>
                </a:cxn>
                <a:cxn ang="0">
                  <a:pos x="connsiteX1" y="connsiteY1"/>
                </a:cxn>
              </a:cxnLst>
              <a:rect l="l" t="t" r="r" b="b"/>
              <a:pathLst>
                <a:path w="2984112" h="1995922">
                  <a:moveTo>
                    <a:pt x="2984113" y="199592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2" name="任意多边形: 形状 71">
              <a:extLst>
                <a:ext uri="{FF2B5EF4-FFF2-40B4-BE49-F238E27FC236}">
                  <a16:creationId xmlns:a16="http://schemas.microsoft.com/office/drawing/2014/main" id="{5E185729-72F4-43BA-BAC5-018983FCF0BA}"/>
                </a:ext>
              </a:extLst>
            </p:cNvPr>
            <p:cNvSpPr/>
            <p:nvPr/>
          </p:nvSpPr>
          <p:spPr>
            <a:xfrm>
              <a:off x="-532826" y="-969411"/>
              <a:ext cx="2860907" cy="2010367"/>
            </a:xfrm>
            <a:custGeom>
              <a:avLst/>
              <a:gdLst>
                <a:gd name="connsiteX0" fmla="*/ 2860907 w 2860907"/>
                <a:gd name="connsiteY0" fmla="*/ 2010367 h 2010367"/>
                <a:gd name="connsiteX1" fmla="*/ 0 w 2860907"/>
                <a:gd name="connsiteY1" fmla="*/ 0 h 2010367"/>
              </a:gdLst>
              <a:ahLst/>
              <a:cxnLst>
                <a:cxn ang="0">
                  <a:pos x="connsiteX0" y="connsiteY0"/>
                </a:cxn>
                <a:cxn ang="0">
                  <a:pos x="connsiteX1" y="connsiteY1"/>
                </a:cxn>
              </a:cxnLst>
              <a:rect l="l" t="t" r="r" b="b"/>
              <a:pathLst>
                <a:path w="2860907" h="2010367">
                  <a:moveTo>
                    <a:pt x="2860907" y="201036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3" name="任意多边形: 形状 72">
              <a:extLst>
                <a:ext uri="{FF2B5EF4-FFF2-40B4-BE49-F238E27FC236}">
                  <a16:creationId xmlns:a16="http://schemas.microsoft.com/office/drawing/2014/main" id="{BAF04710-4450-413C-AF5B-EEA15FBA0286}"/>
                </a:ext>
              </a:extLst>
            </p:cNvPr>
            <p:cNvSpPr/>
            <p:nvPr/>
          </p:nvSpPr>
          <p:spPr>
            <a:xfrm>
              <a:off x="-532826" y="-969411"/>
              <a:ext cx="2739401" cy="2033308"/>
            </a:xfrm>
            <a:custGeom>
              <a:avLst/>
              <a:gdLst>
                <a:gd name="connsiteX0" fmla="*/ 2739402 w 2739401"/>
                <a:gd name="connsiteY0" fmla="*/ 2033309 h 2033308"/>
                <a:gd name="connsiteX1" fmla="*/ 0 w 2739401"/>
                <a:gd name="connsiteY1" fmla="*/ 0 h 2033308"/>
              </a:gdLst>
              <a:ahLst/>
              <a:cxnLst>
                <a:cxn ang="0">
                  <a:pos x="connsiteX0" y="connsiteY0"/>
                </a:cxn>
                <a:cxn ang="0">
                  <a:pos x="connsiteX1" y="connsiteY1"/>
                </a:cxn>
              </a:cxnLst>
              <a:rect l="l" t="t" r="r" b="b"/>
              <a:pathLst>
                <a:path w="2739401" h="2033308">
                  <a:moveTo>
                    <a:pt x="2739402" y="203330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4" name="任意多边形: 形状 73">
              <a:extLst>
                <a:ext uri="{FF2B5EF4-FFF2-40B4-BE49-F238E27FC236}">
                  <a16:creationId xmlns:a16="http://schemas.microsoft.com/office/drawing/2014/main" id="{79949CCA-0129-42D5-8754-B3C3F7E21631}"/>
                </a:ext>
              </a:extLst>
            </p:cNvPr>
            <p:cNvSpPr/>
            <p:nvPr/>
          </p:nvSpPr>
          <p:spPr>
            <a:xfrm>
              <a:off x="-532826" y="-969411"/>
              <a:ext cx="2622144" cy="2065597"/>
            </a:xfrm>
            <a:custGeom>
              <a:avLst/>
              <a:gdLst>
                <a:gd name="connsiteX0" fmla="*/ 2622145 w 2622144"/>
                <a:gd name="connsiteY0" fmla="*/ 2065597 h 2065597"/>
                <a:gd name="connsiteX1" fmla="*/ 0 w 2622144"/>
                <a:gd name="connsiteY1" fmla="*/ 0 h 2065597"/>
              </a:gdLst>
              <a:ahLst/>
              <a:cxnLst>
                <a:cxn ang="0">
                  <a:pos x="connsiteX0" y="connsiteY0"/>
                </a:cxn>
                <a:cxn ang="0">
                  <a:pos x="connsiteX1" y="connsiteY1"/>
                </a:cxn>
              </a:cxnLst>
              <a:rect l="l" t="t" r="r" b="b"/>
              <a:pathLst>
                <a:path w="2622144" h="2065597">
                  <a:moveTo>
                    <a:pt x="2622145" y="206559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5" name="任意多边形: 形状 74">
              <a:extLst>
                <a:ext uri="{FF2B5EF4-FFF2-40B4-BE49-F238E27FC236}">
                  <a16:creationId xmlns:a16="http://schemas.microsoft.com/office/drawing/2014/main" id="{CF09D270-E8ED-4BCA-B983-ED71CDF3256D}"/>
                </a:ext>
              </a:extLst>
            </p:cNvPr>
            <p:cNvSpPr/>
            <p:nvPr/>
          </p:nvSpPr>
          <p:spPr>
            <a:xfrm>
              <a:off x="-532826" y="-969411"/>
              <a:ext cx="2509135" cy="2106382"/>
            </a:xfrm>
            <a:custGeom>
              <a:avLst/>
              <a:gdLst>
                <a:gd name="connsiteX0" fmla="*/ 2509136 w 2509135"/>
                <a:gd name="connsiteY0" fmla="*/ 2106382 h 2106382"/>
                <a:gd name="connsiteX1" fmla="*/ 0 w 2509135"/>
                <a:gd name="connsiteY1" fmla="*/ 0 h 2106382"/>
              </a:gdLst>
              <a:ahLst/>
              <a:cxnLst>
                <a:cxn ang="0">
                  <a:pos x="connsiteX0" y="connsiteY0"/>
                </a:cxn>
                <a:cxn ang="0">
                  <a:pos x="connsiteX1" y="connsiteY1"/>
                </a:cxn>
              </a:cxnLst>
              <a:rect l="l" t="t" r="r" b="b"/>
              <a:pathLst>
                <a:path w="2509135" h="2106382">
                  <a:moveTo>
                    <a:pt x="2509136" y="2106382"/>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6" name="任意多边形: 形状 75">
              <a:extLst>
                <a:ext uri="{FF2B5EF4-FFF2-40B4-BE49-F238E27FC236}">
                  <a16:creationId xmlns:a16="http://schemas.microsoft.com/office/drawing/2014/main" id="{3D076187-2BC4-49FB-8E38-75DF03B8AD58}"/>
                </a:ext>
              </a:extLst>
            </p:cNvPr>
            <p:cNvSpPr/>
            <p:nvPr/>
          </p:nvSpPr>
          <p:spPr>
            <a:xfrm>
              <a:off x="-532826" y="-969411"/>
              <a:ext cx="2399525" cy="2155664"/>
            </a:xfrm>
            <a:custGeom>
              <a:avLst/>
              <a:gdLst>
                <a:gd name="connsiteX0" fmla="*/ 2399526 w 2399525"/>
                <a:gd name="connsiteY0" fmla="*/ 2155664 h 2155664"/>
                <a:gd name="connsiteX1" fmla="*/ 0 w 2399525"/>
                <a:gd name="connsiteY1" fmla="*/ 0 h 2155664"/>
              </a:gdLst>
              <a:ahLst/>
              <a:cxnLst>
                <a:cxn ang="0">
                  <a:pos x="connsiteX0" y="connsiteY0"/>
                </a:cxn>
                <a:cxn ang="0">
                  <a:pos x="connsiteX1" y="connsiteY1"/>
                </a:cxn>
              </a:cxnLst>
              <a:rect l="l" t="t" r="r" b="b"/>
              <a:pathLst>
                <a:path w="2399525" h="2155664">
                  <a:moveTo>
                    <a:pt x="2399526" y="215566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7" name="任意多边形: 形状 76">
              <a:extLst>
                <a:ext uri="{FF2B5EF4-FFF2-40B4-BE49-F238E27FC236}">
                  <a16:creationId xmlns:a16="http://schemas.microsoft.com/office/drawing/2014/main" id="{BB190994-7F49-4EDB-9B40-76A16E698CE1}"/>
                </a:ext>
              </a:extLst>
            </p:cNvPr>
            <p:cNvSpPr/>
            <p:nvPr/>
          </p:nvSpPr>
          <p:spPr>
            <a:xfrm>
              <a:off x="-532826" y="-969411"/>
              <a:ext cx="2294163" cy="2211743"/>
            </a:xfrm>
            <a:custGeom>
              <a:avLst/>
              <a:gdLst>
                <a:gd name="connsiteX0" fmla="*/ 2294164 w 2294163"/>
                <a:gd name="connsiteY0" fmla="*/ 2211744 h 2211743"/>
                <a:gd name="connsiteX1" fmla="*/ 0 w 2294163"/>
                <a:gd name="connsiteY1" fmla="*/ 0 h 2211743"/>
              </a:gdLst>
              <a:ahLst/>
              <a:cxnLst>
                <a:cxn ang="0">
                  <a:pos x="connsiteX0" y="connsiteY0"/>
                </a:cxn>
                <a:cxn ang="0">
                  <a:pos x="connsiteX1" y="connsiteY1"/>
                </a:cxn>
              </a:cxnLst>
              <a:rect l="l" t="t" r="r" b="b"/>
              <a:pathLst>
                <a:path w="2294163" h="2211743">
                  <a:moveTo>
                    <a:pt x="2294164" y="221174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8" name="任意多边形: 形状 77">
              <a:extLst>
                <a:ext uri="{FF2B5EF4-FFF2-40B4-BE49-F238E27FC236}">
                  <a16:creationId xmlns:a16="http://schemas.microsoft.com/office/drawing/2014/main" id="{2986CE25-6F7D-43AB-9603-2D443B990789}"/>
                </a:ext>
              </a:extLst>
            </p:cNvPr>
            <p:cNvSpPr/>
            <p:nvPr/>
          </p:nvSpPr>
          <p:spPr>
            <a:xfrm>
              <a:off x="-532826" y="-969411"/>
              <a:ext cx="2193900" cy="2275470"/>
            </a:xfrm>
            <a:custGeom>
              <a:avLst/>
              <a:gdLst>
                <a:gd name="connsiteX0" fmla="*/ 2193901 w 2193900"/>
                <a:gd name="connsiteY0" fmla="*/ 2275471 h 2275470"/>
                <a:gd name="connsiteX1" fmla="*/ 0 w 2193900"/>
                <a:gd name="connsiteY1" fmla="*/ 0 h 2275470"/>
              </a:gdLst>
              <a:ahLst/>
              <a:cxnLst>
                <a:cxn ang="0">
                  <a:pos x="connsiteX0" y="connsiteY0"/>
                </a:cxn>
                <a:cxn ang="0">
                  <a:pos x="connsiteX1" y="connsiteY1"/>
                </a:cxn>
              </a:cxnLst>
              <a:rect l="l" t="t" r="r" b="b"/>
              <a:pathLst>
                <a:path w="2193900" h="2275470">
                  <a:moveTo>
                    <a:pt x="2193901" y="2275471"/>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9" name="任意多边形: 形状 78">
              <a:extLst>
                <a:ext uri="{FF2B5EF4-FFF2-40B4-BE49-F238E27FC236}">
                  <a16:creationId xmlns:a16="http://schemas.microsoft.com/office/drawing/2014/main" id="{242CAA4C-F522-4D66-8B44-D049AD424353}"/>
                </a:ext>
              </a:extLst>
            </p:cNvPr>
            <p:cNvSpPr/>
            <p:nvPr/>
          </p:nvSpPr>
          <p:spPr>
            <a:xfrm>
              <a:off x="-532826" y="-969411"/>
              <a:ext cx="2098735" cy="2345994"/>
            </a:xfrm>
            <a:custGeom>
              <a:avLst/>
              <a:gdLst>
                <a:gd name="connsiteX0" fmla="*/ 2098735 w 2098735"/>
                <a:gd name="connsiteY0" fmla="*/ 2345995 h 2345994"/>
                <a:gd name="connsiteX1" fmla="*/ 0 w 2098735"/>
                <a:gd name="connsiteY1" fmla="*/ 0 h 2345994"/>
              </a:gdLst>
              <a:ahLst/>
              <a:cxnLst>
                <a:cxn ang="0">
                  <a:pos x="connsiteX0" y="connsiteY0"/>
                </a:cxn>
                <a:cxn ang="0">
                  <a:pos x="connsiteX1" y="connsiteY1"/>
                </a:cxn>
              </a:cxnLst>
              <a:rect l="l" t="t" r="r" b="b"/>
              <a:pathLst>
                <a:path w="2098735" h="2345994">
                  <a:moveTo>
                    <a:pt x="2098735" y="234599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0" name="任意多边形: 形状 79">
              <a:extLst>
                <a:ext uri="{FF2B5EF4-FFF2-40B4-BE49-F238E27FC236}">
                  <a16:creationId xmlns:a16="http://schemas.microsoft.com/office/drawing/2014/main" id="{05C53A39-94AF-4242-A64A-AF71F01A2517}"/>
                </a:ext>
              </a:extLst>
            </p:cNvPr>
            <p:cNvSpPr/>
            <p:nvPr/>
          </p:nvSpPr>
          <p:spPr>
            <a:xfrm>
              <a:off x="-532826" y="-969411"/>
              <a:ext cx="2009517" cy="2423316"/>
            </a:xfrm>
            <a:custGeom>
              <a:avLst/>
              <a:gdLst>
                <a:gd name="connsiteX0" fmla="*/ 2009518 w 2009517"/>
                <a:gd name="connsiteY0" fmla="*/ 2423317 h 2423316"/>
                <a:gd name="connsiteX1" fmla="*/ 0 w 2009517"/>
                <a:gd name="connsiteY1" fmla="*/ 0 h 2423316"/>
              </a:gdLst>
              <a:ahLst/>
              <a:cxnLst>
                <a:cxn ang="0">
                  <a:pos x="connsiteX0" y="connsiteY0"/>
                </a:cxn>
                <a:cxn ang="0">
                  <a:pos x="connsiteX1" y="connsiteY1"/>
                </a:cxn>
              </a:cxnLst>
              <a:rect l="l" t="t" r="r" b="b"/>
              <a:pathLst>
                <a:path w="2009517" h="2423316">
                  <a:moveTo>
                    <a:pt x="2009518" y="242331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1" name="任意多边形: 形状 80">
              <a:extLst>
                <a:ext uri="{FF2B5EF4-FFF2-40B4-BE49-F238E27FC236}">
                  <a16:creationId xmlns:a16="http://schemas.microsoft.com/office/drawing/2014/main" id="{052C0140-52A8-4682-90A0-0397905CB397}"/>
                </a:ext>
              </a:extLst>
            </p:cNvPr>
            <p:cNvSpPr/>
            <p:nvPr/>
          </p:nvSpPr>
          <p:spPr>
            <a:xfrm>
              <a:off x="-532826" y="-969411"/>
              <a:ext cx="1925398" cy="2507436"/>
            </a:xfrm>
            <a:custGeom>
              <a:avLst/>
              <a:gdLst>
                <a:gd name="connsiteX0" fmla="*/ 1925398 w 1925398"/>
                <a:gd name="connsiteY0" fmla="*/ 2507436 h 2507436"/>
                <a:gd name="connsiteX1" fmla="*/ 0 w 1925398"/>
                <a:gd name="connsiteY1" fmla="*/ 0 h 2507436"/>
              </a:gdLst>
              <a:ahLst/>
              <a:cxnLst>
                <a:cxn ang="0">
                  <a:pos x="connsiteX0" y="connsiteY0"/>
                </a:cxn>
                <a:cxn ang="0">
                  <a:pos x="connsiteX1" y="connsiteY1"/>
                </a:cxn>
              </a:cxnLst>
              <a:rect l="l" t="t" r="r" b="b"/>
              <a:pathLst>
                <a:path w="1925398" h="2507436">
                  <a:moveTo>
                    <a:pt x="1925398" y="250743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2" name="任意多边形: 形状 81">
              <a:extLst>
                <a:ext uri="{FF2B5EF4-FFF2-40B4-BE49-F238E27FC236}">
                  <a16:creationId xmlns:a16="http://schemas.microsoft.com/office/drawing/2014/main" id="{EAD9B02A-B389-4398-BF32-C0675BF3917E}"/>
                </a:ext>
              </a:extLst>
            </p:cNvPr>
            <p:cNvSpPr/>
            <p:nvPr/>
          </p:nvSpPr>
          <p:spPr>
            <a:xfrm>
              <a:off x="-532826" y="-969411"/>
              <a:ext cx="1848076" cy="2596653"/>
            </a:xfrm>
            <a:custGeom>
              <a:avLst/>
              <a:gdLst>
                <a:gd name="connsiteX0" fmla="*/ 1848077 w 1848076"/>
                <a:gd name="connsiteY0" fmla="*/ 2596654 h 2596653"/>
                <a:gd name="connsiteX1" fmla="*/ 0 w 1848076"/>
                <a:gd name="connsiteY1" fmla="*/ 0 h 2596653"/>
              </a:gdLst>
              <a:ahLst/>
              <a:cxnLst>
                <a:cxn ang="0">
                  <a:pos x="connsiteX0" y="connsiteY0"/>
                </a:cxn>
                <a:cxn ang="0">
                  <a:pos x="connsiteX1" y="connsiteY1"/>
                </a:cxn>
              </a:cxnLst>
              <a:rect l="l" t="t" r="r" b="b"/>
              <a:pathLst>
                <a:path w="1848076" h="2596653">
                  <a:moveTo>
                    <a:pt x="1848077" y="259665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3" name="任意多边形: 形状 82">
              <a:extLst>
                <a:ext uri="{FF2B5EF4-FFF2-40B4-BE49-F238E27FC236}">
                  <a16:creationId xmlns:a16="http://schemas.microsoft.com/office/drawing/2014/main" id="{0B6D8799-EC8D-41AC-845C-80926E9D5C05}"/>
                </a:ext>
              </a:extLst>
            </p:cNvPr>
            <p:cNvSpPr/>
            <p:nvPr/>
          </p:nvSpPr>
          <p:spPr>
            <a:xfrm>
              <a:off x="-532826" y="-969411"/>
              <a:ext cx="1777552" cy="2691818"/>
            </a:xfrm>
            <a:custGeom>
              <a:avLst/>
              <a:gdLst>
                <a:gd name="connsiteX0" fmla="*/ 1777552 w 1777552"/>
                <a:gd name="connsiteY0" fmla="*/ 2691819 h 2691818"/>
                <a:gd name="connsiteX1" fmla="*/ 0 w 1777552"/>
                <a:gd name="connsiteY1" fmla="*/ 0 h 2691818"/>
              </a:gdLst>
              <a:ahLst/>
              <a:cxnLst>
                <a:cxn ang="0">
                  <a:pos x="connsiteX0" y="connsiteY0"/>
                </a:cxn>
                <a:cxn ang="0">
                  <a:pos x="connsiteX1" y="connsiteY1"/>
                </a:cxn>
              </a:cxnLst>
              <a:rect l="l" t="t" r="r" b="b"/>
              <a:pathLst>
                <a:path w="1777552" h="2691818">
                  <a:moveTo>
                    <a:pt x="1777552" y="269181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4" name="任意多边形: 形状 83">
              <a:extLst>
                <a:ext uri="{FF2B5EF4-FFF2-40B4-BE49-F238E27FC236}">
                  <a16:creationId xmlns:a16="http://schemas.microsoft.com/office/drawing/2014/main" id="{298B143D-A3AC-46AC-8C40-7D4FADB2490D}"/>
                </a:ext>
              </a:extLst>
            </p:cNvPr>
            <p:cNvSpPr/>
            <p:nvPr/>
          </p:nvSpPr>
          <p:spPr>
            <a:xfrm>
              <a:off x="-532826" y="-969411"/>
              <a:ext cx="1713825" cy="2792082"/>
            </a:xfrm>
            <a:custGeom>
              <a:avLst/>
              <a:gdLst>
                <a:gd name="connsiteX0" fmla="*/ 1713826 w 1713825"/>
                <a:gd name="connsiteY0" fmla="*/ 2792082 h 2792082"/>
                <a:gd name="connsiteX1" fmla="*/ 0 w 1713825"/>
                <a:gd name="connsiteY1" fmla="*/ 0 h 2792082"/>
              </a:gdLst>
              <a:ahLst/>
              <a:cxnLst>
                <a:cxn ang="0">
                  <a:pos x="connsiteX0" y="connsiteY0"/>
                </a:cxn>
                <a:cxn ang="0">
                  <a:pos x="connsiteX1" y="connsiteY1"/>
                </a:cxn>
              </a:cxnLst>
              <a:rect l="l" t="t" r="r" b="b"/>
              <a:pathLst>
                <a:path w="1713825" h="2792082">
                  <a:moveTo>
                    <a:pt x="1713826" y="2792082"/>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5" name="任意多边形: 形状 84">
              <a:extLst>
                <a:ext uri="{FF2B5EF4-FFF2-40B4-BE49-F238E27FC236}">
                  <a16:creationId xmlns:a16="http://schemas.microsoft.com/office/drawing/2014/main" id="{9A5F3211-9648-4BA3-B207-239836F16580}"/>
                </a:ext>
              </a:extLst>
            </p:cNvPr>
            <p:cNvSpPr/>
            <p:nvPr/>
          </p:nvSpPr>
          <p:spPr>
            <a:xfrm>
              <a:off x="-532826" y="-969411"/>
              <a:ext cx="1657745" cy="2897444"/>
            </a:xfrm>
            <a:custGeom>
              <a:avLst/>
              <a:gdLst>
                <a:gd name="connsiteX0" fmla="*/ 1657746 w 1657745"/>
                <a:gd name="connsiteY0" fmla="*/ 2897444 h 2897444"/>
                <a:gd name="connsiteX1" fmla="*/ 0 w 1657745"/>
                <a:gd name="connsiteY1" fmla="*/ 0 h 2897444"/>
              </a:gdLst>
              <a:ahLst/>
              <a:cxnLst>
                <a:cxn ang="0">
                  <a:pos x="connsiteX0" y="connsiteY0"/>
                </a:cxn>
                <a:cxn ang="0">
                  <a:pos x="connsiteX1" y="connsiteY1"/>
                </a:cxn>
              </a:cxnLst>
              <a:rect l="l" t="t" r="r" b="b"/>
              <a:pathLst>
                <a:path w="1657745" h="2897444">
                  <a:moveTo>
                    <a:pt x="1657746" y="289744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6" name="任意多边形: 形状 85">
              <a:extLst>
                <a:ext uri="{FF2B5EF4-FFF2-40B4-BE49-F238E27FC236}">
                  <a16:creationId xmlns:a16="http://schemas.microsoft.com/office/drawing/2014/main" id="{B7C123FE-FF34-4FCE-BFEB-778CBA663545}"/>
                </a:ext>
              </a:extLst>
            </p:cNvPr>
            <p:cNvSpPr/>
            <p:nvPr/>
          </p:nvSpPr>
          <p:spPr>
            <a:xfrm>
              <a:off x="-532826" y="-969411"/>
              <a:ext cx="1608463" cy="3007054"/>
            </a:xfrm>
            <a:custGeom>
              <a:avLst/>
              <a:gdLst>
                <a:gd name="connsiteX0" fmla="*/ 1608464 w 1608463"/>
                <a:gd name="connsiteY0" fmla="*/ 3007054 h 3007054"/>
                <a:gd name="connsiteX1" fmla="*/ 0 w 1608463"/>
                <a:gd name="connsiteY1" fmla="*/ 0 h 3007054"/>
              </a:gdLst>
              <a:ahLst/>
              <a:cxnLst>
                <a:cxn ang="0">
                  <a:pos x="connsiteX0" y="connsiteY0"/>
                </a:cxn>
                <a:cxn ang="0">
                  <a:pos x="connsiteX1" y="connsiteY1"/>
                </a:cxn>
              </a:cxnLst>
              <a:rect l="l" t="t" r="r" b="b"/>
              <a:pathLst>
                <a:path w="1608463" h="3007054">
                  <a:moveTo>
                    <a:pt x="1608464" y="300705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7" name="任意多边形: 形状 86">
              <a:extLst>
                <a:ext uri="{FF2B5EF4-FFF2-40B4-BE49-F238E27FC236}">
                  <a16:creationId xmlns:a16="http://schemas.microsoft.com/office/drawing/2014/main" id="{37C2B4B9-9B94-4D85-9ADB-A7B05D850E54}"/>
                </a:ext>
              </a:extLst>
            </p:cNvPr>
            <p:cNvSpPr/>
            <p:nvPr/>
          </p:nvSpPr>
          <p:spPr>
            <a:xfrm>
              <a:off x="-532826" y="-969411"/>
              <a:ext cx="1567678" cy="3120062"/>
            </a:xfrm>
            <a:custGeom>
              <a:avLst/>
              <a:gdLst>
                <a:gd name="connsiteX0" fmla="*/ 1567679 w 1567678"/>
                <a:gd name="connsiteY0" fmla="*/ 3120063 h 3120062"/>
                <a:gd name="connsiteX1" fmla="*/ 0 w 1567678"/>
                <a:gd name="connsiteY1" fmla="*/ 0 h 3120062"/>
              </a:gdLst>
              <a:ahLst/>
              <a:cxnLst>
                <a:cxn ang="0">
                  <a:pos x="connsiteX0" y="connsiteY0"/>
                </a:cxn>
                <a:cxn ang="0">
                  <a:pos x="connsiteX1" y="connsiteY1"/>
                </a:cxn>
              </a:cxnLst>
              <a:rect l="l" t="t" r="r" b="b"/>
              <a:pathLst>
                <a:path w="1567678" h="3120062">
                  <a:moveTo>
                    <a:pt x="1567679" y="312006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8" name="任意多边形: 形状 87">
              <a:extLst>
                <a:ext uri="{FF2B5EF4-FFF2-40B4-BE49-F238E27FC236}">
                  <a16:creationId xmlns:a16="http://schemas.microsoft.com/office/drawing/2014/main" id="{B01C20FA-412E-4E1A-8209-5DBE759BE54F}"/>
                </a:ext>
              </a:extLst>
            </p:cNvPr>
            <p:cNvSpPr/>
            <p:nvPr/>
          </p:nvSpPr>
          <p:spPr>
            <a:xfrm>
              <a:off x="-532826" y="-969411"/>
              <a:ext cx="1535390" cy="3237320"/>
            </a:xfrm>
            <a:custGeom>
              <a:avLst/>
              <a:gdLst>
                <a:gd name="connsiteX0" fmla="*/ 1535391 w 1535390"/>
                <a:gd name="connsiteY0" fmla="*/ 3237320 h 3237320"/>
                <a:gd name="connsiteX1" fmla="*/ 0 w 1535390"/>
                <a:gd name="connsiteY1" fmla="*/ 0 h 3237320"/>
              </a:gdLst>
              <a:ahLst/>
              <a:cxnLst>
                <a:cxn ang="0">
                  <a:pos x="connsiteX0" y="connsiteY0"/>
                </a:cxn>
                <a:cxn ang="0">
                  <a:pos x="connsiteX1" y="connsiteY1"/>
                </a:cxn>
              </a:cxnLst>
              <a:rect l="l" t="t" r="r" b="b"/>
              <a:pathLst>
                <a:path w="1535390" h="3237320">
                  <a:moveTo>
                    <a:pt x="1535391" y="3237320"/>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9" name="任意多边形: 形状 88">
              <a:extLst>
                <a:ext uri="{FF2B5EF4-FFF2-40B4-BE49-F238E27FC236}">
                  <a16:creationId xmlns:a16="http://schemas.microsoft.com/office/drawing/2014/main" id="{9321131E-4845-4F0D-ADEA-DE40A7476461}"/>
                </a:ext>
              </a:extLst>
            </p:cNvPr>
            <p:cNvSpPr/>
            <p:nvPr/>
          </p:nvSpPr>
          <p:spPr>
            <a:xfrm>
              <a:off x="-532826" y="-969411"/>
              <a:ext cx="1512448" cy="3358825"/>
            </a:xfrm>
            <a:custGeom>
              <a:avLst/>
              <a:gdLst>
                <a:gd name="connsiteX0" fmla="*/ 1512449 w 1512448"/>
                <a:gd name="connsiteY0" fmla="*/ 3358826 h 3358825"/>
                <a:gd name="connsiteX1" fmla="*/ 0 w 1512448"/>
                <a:gd name="connsiteY1" fmla="*/ 0 h 3358825"/>
              </a:gdLst>
              <a:ahLst/>
              <a:cxnLst>
                <a:cxn ang="0">
                  <a:pos x="connsiteX0" y="connsiteY0"/>
                </a:cxn>
                <a:cxn ang="0">
                  <a:pos x="connsiteX1" y="connsiteY1"/>
                </a:cxn>
              </a:cxnLst>
              <a:rect l="l" t="t" r="r" b="b"/>
              <a:pathLst>
                <a:path w="1512448" h="3358825">
                  <a:moveTo>
                    <a:pt x="1512449" y="335882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0" name="任意多边形: 形状 89">
              <a:extLst>
                <a:ext uri="{FF2B5EF4-FFF2-40B4-BE49-F238E27FC236}">
                  <a16:creationId xmlns:a16="http://schemas.microsoft.com/office/drawing/2014/main" id="{1040801B-F962-4A3B-B7B8-8E96550ED622}"/>
                </a:ext>
              </a:extLst>
            </p:cNvPr>
            <p:cNvSpPr/>
            <p:nvPr/>
          </p:nvSpPr>
          <p:spPr>
            <a:xfrm>
              <a:off x="-532826" y="-969411"/>
              <a:ext cx="1498004" cy="3482030"/>
            </a:xfrm>
            <a:custGeom>
              <a:avLst/>
              <a:gdLst>
                <a:gd name="connsiteX0" fmla="*/ 1498004 w 1498004"/>
                <a:gd name="connsiteY0" fmla="*/ 3482031 h 3482030"/>
                <a:gd name="connsiteX1" fmla="*/ 0 w 1498004"/>
                <a:gd name="connsiteY1" fmla="*/ 0 h 3482030"/>
              </a:gdLst>
              <a:ahLst/>
              <a:cxnLst>
                <a:cxn ang="0">
                  <a:pos x="connsiteX0" y="connsiteY0"/>
                </a:cxn>
                <a:cxn ang="0">
                  <a:pos x="connsiteX1" y="connsiteY1"/>
                </a:cxn>
              </a:cxnLst>
              <a:rect l="l" t="t" r="r" b="b"/>
              <a:pathLst>
                <a:path w="1498004" h="3482030">
                  <a:moveTo>
                    <a:pt x="1498004" y="3482031"/>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1" name="任意多边形: 形状 90">
              <a:extLst>
                <a:ext uri="{FF2B5EF4-FFF2-40B4-BE49-F238E27FC236}">
                  <a16:creationId xmlns:a16="http://schemas.microsoft.com/office/drawing/2014/main" id="{E934FA14-5979-4FEC-BF18-77A05B2A17B8}"/>
                </a:ext>
              </a:extLst>
            </p:cNvPr>
            <p:cNvSpPr/>
            <p:nvPr/>
          </p:nvSpPr>
          <p:spPr>
            <a:xfrm>
              <a:off x="-532826" y="-969411"/>
              <a:ext cx="1492905" cy="3608634"/>
            </a:xfrm>
            <a:custGeom>
              <a:avLst/>
              <a:gdLst>
                <a:gd name="connsiteX0" fmla="*/ 1492906 w 1492905"/>
                <a:gd name="connsiteY0" fmla="*/ 3608635 h 3608634"/>
                <a:gd name="connsiteX1" fmla="*/ 0 w 1492905"/>
                <a:gd name="connsiteY1" fmla="*/ 0 h 3608634"/>
              </a:gdLst>
              <a:ahLst/>
              <a:cxnLst>
                <a:cxn ang="0">
                  <a:pos x="connsiteX0" y="connsiteY0"/>
                </a:cxn>
                <a:cxn ang="0">
                  <a:pos x="connsiteX1" y="connsiteY1"/>
                </a:cxn>
              </a:cxnLst>
              <a:rect l="l" t="t" r="r" b="b"/>
              <a:pathLst>
                <a:path w="1492905" h="3608634">
                  <a:moveTo>
                    <a:pt x="1492906" y="360863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2" name="任意多边形: 形状 91">
              <a:extLst>
                <a:ext uri="{FF2B5EF4-FFF2-40B4-BE49-F238E27FC236}">
                  <a16:creationId xmlns:a16="http://schemas.microsoft.com/office/drawing/2014/main" id="{BD5BFB53-CC7E-48C1-A934-45B42B8D1A24}"/>
                </a:ext>
              </a:extLst>
            </p:cNvPr>
            <p:cNvSpPr/>
            <p:nvPr/>
          </p:nvSpPr>
          <p:spPr>
            <a:xfrm>
              <a:off x="-532826" y="-969411"/>
              <a:ext cx="1498004" cy="3735238"/>
            </a:xfrm>
            <a:custGeom>
              <a:avLst/>
              <a:gdLst>
                <a:gd name="connsiteX0" fmla="*/ 1498004 w 1498004"/>
                <a:gd name="connsiteY0" fmla="*/ 3735239 h 3735238"/>
                <a:gd name="connsiteX1" fmla="*/ 0 w 1498004"/>
                <a:gd name="connsiteY1" fmla="*/ 0 h 3735238"/>
              </a:gdLst>
              <a:ahLst/>
              <a:cxnLst>
                <a:cxn ang="0">
                  <a:pos x="connsiteX0" y="connsiteY0"/>
                </a:cxn>
                <a:cxn ang="0">
                  <a:pos x="connsiteX1" y="connsiteY1"/>
                </a:cxn>
              </a:cxnLst>
              <a:rect l="l" t="t" r="r" b="b"/>
              <a:pathLst>
                <a:path w="1498004" h="3735238">
                  <a:moveTo>
                    <a:pt x="1498004" y="373523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3" name="任意多边形: 形状 92">
              <a:extLst>
                <a:ext uri="{FF2B5EF4-FFF2-40B4-BE49-F238E27FC236}">
                  <a16:creationId xmlns:a16="http://schemas.microsoft.com/office/drawing/2014/main" id="{E3D87426-F24D-45E8-B2C4-CBE235B2D4B5}"/>
                </a:ext>
              </a:extLst>
            </p:cNvPr>
            <p:cNvSpPr/>
            <p:nvPr/>
          </p:nvSpPr>
          <p:spPr>
            <a:xfrm>
              <a:off x="-532826" y="-969411"/>
              <a:ext cx="1512448" cy="3858443"/>
            </a:xfrm>
            <a:custGeom>
              <a:avLst/>
              <a:gdLst>
                <a:gd name="connsiteX0" fmla="*/ 1512449 w 1512448"/>
                <a:gd name="connsiteY0" fmla="*/ 3858444 h 3858443"/>
                <a:gd name="connsiteX1" fmla="*/ 0 w 1512448"/>
                <a:gd name="connsiteY1" fmla="*/ 0 h 3858443"/>
              </a:gdLst>
              <a:ahLst/>
              <a:cxnLst>
                <a:cxn ang="0">
                  <a:pos x="connsiteX0" y="connsiteY0"/>
                </a:cxn>
                <a:cxn ang="0">
                  <a:pos x="connsiteX1" y="connsiteY1"/>
                </a:cxn>
              </a:cxnLst>
              <a:rect l="l" t="t" r="r" b="b"/>
              <a:pathLst>
                <a:path w="1512448" h="3858443">
                  <a:moveTo>
                    <a:pt x="1512449" y="385844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4" name="任意多边形: 形状 93">
              <a:extLst>
                <a:ext uri="{FF2B5EF4-FFF2-40B4-BE49-F238E27FC236}">
                  <a16:creationId xmlns:a16="http://schemas.microsoft.com/office/drawing/2014/main" id="{F0425DF8-3B96-46AA-82D6-C7038D32E24B}"/>
                </a:ext>
              </a:extLst>
            </p:cNvPr>
            <p:cNvSpPr/>
            <p:nvPr/>
          </p:nvSpPr>
          <p:spPr>
            <a:xfrm>
              <a:off x="-532826" y="-969411"/>
              <a:ext cx="1535390" cy="3979949"/>
            </a:xfrm>
            <a:custGeom>
              <a:avLst/>
              <a:gdLst>
                <a:gd name="connsiteX0" fmla="*/ 1535391 w 1535390"/>
                <a:gd name="connsiteY0" fmla="*/ 3979949 h 3979949"/>
                <a:gd name="connsiteX1" fmla="*/ 0 w 1535390"/>
                <a:gd name="connsiteY1" fmla="*/ 0 h 3979949"/>
              </a:gdLst>
              <a:ahLst/>
              <a:cxnLst>
                <a:cxn ang="0">
                  <a:pos x="connsiteX0" y="connsiteY0"/>
                </a:cxn>
                <a:cxn ang="0">
                  <a:pos x="connsiteX1" y="connsiteY1"/>
                </a:cxn>
              </a:cxnLst>
              <a:rect l="l" t="t" r="r" b="b"/>
              <a:pathLst>
                <a:path w="1535390" h="3979949">
                  <a:moveTo>
                    <a:pt x="1535391" y="397994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5" name="任意多边形: 形状 94">
              <a:extLst>
                <a:ext uri="{FF2B5EF4-FFF2-40B4-BE49-F238E27FC236}">
                  <a16:creationId xmlns:a16="http://schemas.microsoft.com/office/drawing/2014/main" id="{F85C792D-E833-4C7F-8871-7A4467057E94}"/>
                </a:ext>
              </a:extLst>
            </p:cNvPr>
            <p:cNvSpPr/>
            <p:nvPr/>
          </p:nvSpPr>
          <p:spPr>
            <a:xfrm>
              <a:off x="-532826" y="-969411"/>
              <a:ext cx="1567678" cy="4097206"/>
            </a:xfrm>
            <a:custGeom>
              <a:avLst/>
              <a:gdLst>
                <a:gd name="connsiteX0" fmla="*/ 1567679 w 1567678"/>
                <a:gd name="connsiteY0" fmla="*/ 4097207 h 4097206"/>
                <a:gd name="connsiteX1" fmla="*/ 0 w 1567678"/>
                <a:gd name="connsiteY1" fmla="*/ 0 h 4097206"/>
              </a:gdLst>
              <a:ahLst/>
              <a:cxnLst>
                <a:cxn ang="0">
                  <a:pos x="connsiteX0" y="connsiteY0"/>
                </a:cxn>
                <a:cxn ang="0">
                  <a:pos x="connsiteX1" y="connsiteY1"/>
                </a:cxn>
              </a:cxnLst>
              <a:rect l="l" t="t" r="r" b="b"/>
              <a:pathLst>
                <a:path w="1567678" h="4097206">
                  <a:moveTo>
                    <a:pt x="1567679" y="409720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6" name="任意多边形: 形状 95">
              <a:extLst>
                <a:ext uri="{FF2B5EF4-FFF2-40B4-BE49-F238E27FC236}">
                  <a16:creationId xmlns:a16="http://schemas.microsoft.com/office/drawing/2014/main" id="{48313102-E931-4615-8472-A77E081B63ED}"/>
                </a:ext>
              </a:extLst>
            </p:cNvPr>
            <p:cNvSpPr/>
            <p:nvPr/>
          </p:nvSpPr>
          <p:spPr>
            <a:xfrm>
              <a:off x="-532826" y="-969411"/>
              <a:ext cx="1608463" cy="4210215"/>
            </a:xfrm>
            <a:custGeom>
              <a:avLst/>
              <a:gdLst>
                <a:gd name="connsiteX0" fmla="*/ 1608464 w 1608463"/>
                <a:gd name="connsiteY0" fmla="*/ 4210216 h 4210215"/>
                <a:gd name="connsiteX1" fmla="*/ 0 w 1608463"/>
                <a:gd name="connsiteY1" fmla="*/ 0 h 4210215"/>
              </a:gdLst>
              <a:ahLst/>
              <a:cxnLst>
                <a:cxn ang="0">
                  <a:pos x="connsiteX0" y="connsiteY0"/>
                </a:cxn>
                <a:cxn ang="0">
                  <a:pos x="connsiteX1" y="connsiteY1"/>
                </a:cxn>
              </a:cxnLst>
              <a:rect l="l" t="t" r="r" b="b"/>
              <a:pathLst>
                <a:path w="1608463" h="4210215">
                  <a:moveTo>
                    <a:pt x="1608464" y="421021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7" name="任意多边形: 形状 96">
              <a:extLst>
                <a:ext uri="{FF2B5EF4-FFF2-40B4-BE49-F238E27FC236}">
                  <a16:creationId xmlns:a16="http://schemas.microsoft.com/office/drawing/2014/main" id="{B12FA947-A3DB-4ED5-809F-F3AB4BCBE927}"/>
                </a:ext>
              </a:extLst>
            </p:cNvPr>
            <p:cNvSpPr/>
            <p:nvPr/>
          </p:nvSpPr>
          <p:spPr>
            <a:xfrm>
              <a:off x="-532826" y="-969411"/>
              <a:ext cx="1657745" cy="4319825"/>
            </a:xfrm>
            <a:custGeom>
              <a:avLst/>
              <a:gdLst>
                <a:gd name="connsiteX0" fmla="*/ 1657746 w 1657745"/>
                <a:gd name="connsiteY0" fmla="*/ 4319826 h 4319825"/>
                <a:gd name="connsiteX1" fmla="*/ 0 w 1657745"/>
                <a:gd name="connsiteY1" fmla="*/ 0 h 4319825"/>
              </a:gdLst>
              <a:ahLst/>
              <a:cxnLst>
                <a:cxn ang="0">
                  <a:pos x="connsiteX0" y="connsiteY0"/>
                </a:cxn>
                <a:cxn ang="0">
                  <a:pos x="connsiteX1" y="connsiteY1"/>
                </a:cxn>
              </a:cxnLst>
              <a:rect l="l" t="t" r="r" b="b"/>
              <a:pathLst>
                <a:path w="1657745" h="4319825">
                  <a:moveTo>
                    <a:pt x="1657746" y="431982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8" name="任意多边形: 形状 97">
              <a:extLst>
                <a:ext uri="{FF2B5EF4-FFF2-40B4-BE49-F238E27FC236}">
                  <a16:creationId xmlns:a16="http://schemas.microsoft.com/office/drawing/2014/main" id="{84196726-5880-4110-B945-CC478D7E7E00}"/>
                </a:ext>
              </a:extLst>
            </p:cNvPr>
            <p:cNvSpPr/>
            <p:nvPr/>
          </p:nvSpPr>
          <p:spPr>
            <a:xfrm>
              <a:off x="-532826" y="-969411"/>
              <a:ext cx="1713825" cy="4425187"/>
            </a:xfrm>
            <a:custGeom>
              <a:avLst/>
              <a:gdLst>
                <a:gd name="connsiteX0" fmla="*/ 1713826 w 1713825"/>
                <a:gd name="connsiteY0" fmla="*/ 4425187 h 4425187"/>
                <a:gd name="connsiteX1" fmla="*/ 0 w 1713825"/>
                <a:gd name="connsiteY1" fmla="*/ 0 h 4425187"/>
              </a:gdLst>
              <a:ahLst/>
              <a:cxnLst>
                <a:cxn ang="0">
                  <a:pos x="connsiteX0" y="connsiteY0"/>
                </a:cxn>
                <a:cxn ang="0">
                  <a:pos x="connsiteX1" y="connsiteY1"/>
                </a:cxn>
              </a:cxnLst>
              <a:rect l="l" t="t" r="r" b="b"/>
              <a:pathLst>
                <a:path w="1713825" h="4425187">
                  <a:moveTo>
                    <a:pt x="1713826" y="442518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9" name="任意多边形: 形状 98">
              <a:extLst>
                <a:ext uri="{FF2B5EF4-FFF2-40B4-BE49-F238E27FC236}">
                  <a16:creationId xmlns:a16="http://schemas.microsoft.com/office/drawing/2014/main" id="{0F6C0CBA-2D92-4E30-9A05-85B3817EE5E7}"/>
                </a:ext>
              </a:extLst>
            </p:cNvPr>
            <p:cNvSpPr/>
            <p:nvPr/>
          </p:nvSpPr>
          <p:spPr>
            <a:xfrm>
              <a:off x="-532826" y="-969411"/>
              <a:ext cx="1777552" cy="4525450"/>
            </a:xfrm>
            <a:custGeom>
              <a:avLst/>
              <a:gdLst>
                <a:gd name="connsiteX0" fmla="*/ 1777552 w 1777552"/>
                <a:gd name="connsiteY0" fmla="*/ 4525451 h 4525450"/>
                <a:gd name="connsiteX1" fmla="*/ 0 w 1777552"/>
                <a:gd name="connsiteY1" fmla="*/ 0 h 4525450"/>
              </a:gdLst>
              <a:ahLst/>
              <a:cxnLst>
                <a:cxn ang="0">
                  <a:pos x="connsiteX0" y="connsiteY0"/>
                </a:cxn>
                <a:cxn ang="0">
                  <a:pos x="connsiteX1" y="connsiteY1"/>
                </a:cxn>
              </a:cxnLst>
              <a:rect l="l" t="t" r="r" b="b"/>
              <a:pathLst>
                <a:path w="1777552" h="4525450">
                  <a:moveTo>
                    <a:pt x="1777552" y="4525451"/>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0" name="任意多边形: 形状 99">
              <a:extLst>
                <a:ext uri="{FF2B5EF4-FFF2-40B4-BE49-F238E27FC236}">
                  <a16:creationId xmlns:a16="http://schemas.microsoft.com/office/drawing/2014/main" id="{3403AFFE-11C7-40CB-BA11-E893241D79D8}"/>
                </a:ext>
              </a:extLst>
            </p:cNvPr>
            <p:cNvSpPr/>
            <p:nvPr/>
          </p:nvSpPr>
          <p:spPr>
            <a:xfrm>
              <a:off x="-532826" y="-969411"/>
              <a:ext cx="1848076" cy="4620615"/>
            </a:xfrm>
            <a:custGeom>
              <a:avLst/>
              <a:gdLst>
                <a:gd name="connsiteX0" fmla="*/ 1848077 w 1848076"/>
                <a:gd name="connsiteY0" fmla="*/ 4620616 h 4620615"/>
                <a:gd name="connsiteX1" fmla="*/ 0 w 1848076"/>
                <a:gd name="connsiteY1" fmla="*/ 0 h 4620615"/>
              </a:gdLst>
              <a:ahLst/>
              <a:cxnLst>
                <a:cxn ang="0">
                  <a:pos x="connsiteX0" y="connsiteY0"/>
                </a:cxn>
                <a:cxn ang="0">
                  <a:pos x="connsiteX1" y="connsiteY1"/>
                </a:cxn>
              </a:cxnLst>
              <a:rect l="l" t="t" r="r" b="b"/>
              <a:pathLst>
                <a:path w="1848076" h="4620615">
                  <a:moveTo>
                    <a:pt x="1848077" y="462061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1" name="任意多边形: 形状 100">
              <a:extLst>
                <a:ext uri="{FF2B5EF4-FFF2-40B4-BE49-F238E27FC236}">
                  <a16:creationId xmlns:a16="http://schemas.microsoft.com/office/drawing/2014/main" id="{BD7F283C-8234-41A9-844F-05E02E67D9B7}"/>
                </a:ext>
              </a:extLst>
            </p:cNvPr>
            <p:cNvSpPr/>
            <p:nvPr/>
          </p:nvSpPr>
          <p:spPr>
            <a:xfrm>
              <a:off x="-532826" y="-969411"/>
              <a:ext cx="1925398" cy="4709833"/>
            </a:xfrm>
            <a:custGeom>
              <a:avLst/>
              <a:gdLst>
                <a:gd name="connsiteX0" fmla="*/ 1925398 w 1925398"/>
                <a:gd name="connsiteY0" fmla="*/ 4709834 h 4709833"/>
                <a:gd name="connsiteX1" fmla="*/ 0 w 1925398"/>
                <a:gd name="connsiteY1" fmla="*/ 0 h 4709833"/>
              </a:gdLst>
              <a:ahLst/>
              <a:cxnLst>
                <a:cxn ang="0">
                  <a:pos x="connsiteX0" y="connsiteY0"/>
                </a:cxn>
                <a:cxn ang="0">
                  <a:pos x="connsiteX1" y="connsiteY1"/>
                </a:cxn>
              </a:cxnLst>
              <a:rect l="l" t="t" r="r" b="b"/>
              <a:pathLst>
                <a:path w="1925398" h="4709833">
                  <a:moveTo>
                    <a:pt x="1925398" y="470983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2" name="任意多边形: 形状 101">
              <a:extLst>
                <a:ext uri="{FF2B5EF4-FFF2-40B4-BE49-F238E27FC236}">
                  <a16:creationId xmlns:a16="http://schemas.microsoft.com/office/drawing/2014/main" id="{59FABDAC-FFC8-4153-9B2C-08D6A9866B6D}"/>
                </a:ext>
              </a:extLst>
            </p:cNvPr>
            <p:cNvSpPr/>
            <p:nvPr/>
          </p:nvSpPr>
          <p:spPr>
            <a:xfrm>
              <a:off x="-532826" y="-969411"/>
              <a:ext cx="2009517" cy="4793952"/>
            </a:xfrm>
            <a:custGeom>
              <a:avLst/>
              <a:gdLst>
                <a:gd name="connsiteX0" fmla="*/ 2009518 w 2009517"/>
                <a:gd name="connsiteY0" fmla="*/ 4793953 h 4793952"/>
                <a:gd name="connsiteX1" fmla="*/ 0 w 2009517"/>
                <a:gd name="connsiteY1" fmla="*/ 0 h 4793952"/>
              </a:gdLst>
              <a:ahLst/>
              <a:cxnLst>
                <a:cxn ang="0">
                  <a:pos x="connsiteX0" y="connsiteY0"/>
                </a:cxn>
                <a:cxn ang="0">
                  <a:pos x="connsiteX1" y="connsiteY1"/>
                </a:cxn>
              </a:cxnLst>
              <a:rect l="l" t="t" r="r" b="b"/>
              <a:pathLst>
                <a:path w="2009517" h="4793952">
                  <a:moveTo>
                    <a:pt x="2009518" y="479395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3" name="任意多边形: 形状 102">
              <a:extLst>
                <a:ext uri="{FF2B5EF4-FFF2-40B4-BE49-F238E27FC236}">
                  <a16:creationId xmlns:a16="http://schemas.microsoft.com/office/drawing/2014/main" id="{499B81EC-92BD-4635-B952-A46109C754B8}"/>
                </a:ext>
              </a:extLst>
            </p:cNvPr>
            <p:cNvSpPr/>
            <p:nvPr/>
          </p:nvSpPr>
          <p:spPr>
            <a:xfrm>
              <a:off x="-532826" y="-969411"/>
              <a:ext cx="2098735" cy="4871274"/>
            </a:xfrm>
            <a:custGeom>
              <a:avLst/>
              <a:gdLst>
                <a:gd name="connsiteX0" fmla="*/ 2098735 w 2098735"/>
                <a:gd name="connsiteY0" fmla="*/ 4871275 h 4871274"/>
                <a:gd name="connsiteX1" fmla="*/ 0 w 2098735"/>
                <a:gd name="connsiteY1" fmla="*/ 0 h 4871274"/>
              </a:gdLst>
              <a:ahLst/>
              <a:cxnLst>
                <a:cxn ang="0">
                  <a:pos x="connsiteX0" y="connsiteY0"/>
                </a:cxn>
                <a:cxn ang="0">
                  <a:pos x="connsiteX1" y="connsiteY1"/>
                </a:cxn>
              </a:cxnLst>
              <a:rect l="l" t="t" r="r" b="b"/>
              <a:pathLst>
                <a:path w="2098735" h="4871274">
                  <a:moveTo>
                    <a:pt x="2098735" y="487127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4" name="任意多边形: 形状 103">
              <a:extLst>
                <a:ext uri="{FF2B5EF4-FFF2-40B4-BE49-F238E27FC236}">
                  <a16:creationId xmlns:a16="http://schemas.microsoft.com/office/drawing/2014/main" id="{F920FF1D-1EC4-4FF9-BC11-A33528691CE1}"/>
                </a:ext>
              </a:extLst>
            </p:cNvPr>
            <p:cNvSpPr/>
            <p:nvPr/>
          </p:nvSpPr>
          <p:spPr>
            <a:xfrm>
              <a:off x="-532826" y="-969411"/>
              <a:ext cx="2193900" cy="4941798"/>
            </a:xfrm>
            <a:custGeom>
              <a:avLst/>
              <a:gdLst>
                <a:gd name="connsiteX0" fmla="*/ 2193901 w 2193900"/>
                <a:gd name="connsiteY0" fmla="*/ 4941799 h 4941798"/>
                <a:gd name="connsiteX1" fmla="*/ 0 w 2193900"/>
                <a:gd name="connsiteY1" fmla="*/ 0 h 4941798"/>
              </a:gdLst>
              <a:ahLst/>
              <a:cxnLst>
                <a:cxn ang="0">
                  <a:pos x="connsiteX0" y="connsiteY0"/>
                </a:cxn>
                <a:cxn ang="0">
                  <a:pos x="connsiteX1" y="connsiteY1"/>
                </a:cxn>
              </a:cxnLst>
              <a:rect l="l" t="t" r="r" b="b"/>
              <a:pathLst>
                <a:path w="2193900" h="4941798">
                  <a:moveTo>
                    <a:pt x="2193901" y="494179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5" name="任意多边形: 形状 104">
              <a:extLst>
                <a:ext uri="{FF2B5EF4-FFF2-40B4-BE49-F238E27FC236}">
                  <a16:creationId xmlns:a16="http://schemas.microsoft.com/office/drawing/2014/main" id="{BFCC4EAD-C8CF-412D-BB72-0062D295B8AB}"/>
                </a:ext>
              </a:extLst>
            </p:cNvPr>
            <p:cNvSpPr/>
            <p:nvPr/>
          </p:nvSpPr>
          <p:spPr>
            <a:xfrm>
              <a:off x="-532826" y="-969411"/>
              <a:ext cx="2294163" cy="5005525"/>
            </a:xfrm>
            <a:custGeom>
              <a:avLst/>
              <a:gdLst>
                <a:gd name="connsiteX0" fmla="*/ 2294164 w 2294163"/>
                <a:gd name="connsiteY0" fmla="*/ 5005526 h 5005525"/>
                <a:gd name="connsiteX1" fmla="*/ 0 w 2294163"/>
                <a:gd name="connsiteY1" fmla="*/ 0 h 5005525"/>
              </a:gdLst>
              <a:ahLst/>
              <a:cxnLst>
                <a:cxn ang="0">
                  <a:pos x="connsiteX0" y="connsiteY0"/>
                </a:cxn>
                <a:cxn ang="0">
                  <a:pos x="connsiteX1" y="connsiteY1"/>
                </a:cxn>
              </a:cxnLst>
              <a:rect l="l" t="t" r="r" b="b"/>
              <a:pathLst>
                <a:path w="2294163" h="5005525">
                  <a:moveTo>
                    <a:pt x="2294164" y="500552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6" name="任意多边形: 形状 105">
              <a:extLst>
                <a:ext uri="{FF2B5EF4-FFF2-40B4-BE49-F238E27FC236}">
                  <a16:creationId xmlns:a16="http://schemas.microsoft.com/office/drawing/2014/main" id="{09A08AB9-C271-43E0-9223-9D08A6ADE128}"/>
                </a:ext>
              </a:extLst>
            </p:cNvPr>
            <p:cNvSpPr/>
            <p:nvPr/>
          </p:nvSpPr>
          <p:spPr>
            <a:xfrm>
              <a:off x="-532826" y="-969411"/>
              <a:ext cx="2399525" cy="5062454"/>
            </a:xfrm>
            <a:custGeom>
              <a:avLst/>
              <a:gdLst>
                <a:gd name="connsiteX0" fmla="*/ 2399526 w 2399525"/>
                <a:gd name="connsiteY0" fmla="*/ 5062455 h 5062454"/>
                <a:gd name="connsiteX1" fmla="*/ 0 w 2399525"/>
                <a:gd name="connsiteY1" fmla="*/ 0 h 5062454"/>
              </a:gdLst>
              <a:ahLst/>
              <a:cxnLst>
                <a:cxn ang="0">
                  <a:pos x="connsiteX0" y="connsiteY0"/>
                </a:cxn>
                <a:cxn ang="0">
                  <a:pos x="connsiteX1" y="connsiteY1"/>
                </a:cxn>
              </a:cxnLst>
              <a:rect l="l" t="t" r="r" b="b"/>
              <a:pathLst>
                <a:path w="2399525" h="5062454">
                  <a:moveTo>
                    <a:pt x="2399526" y="506245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7" name="任意多边形: 形状 106">
              <a:extLst>
                <a:ext uri="{FF2B5EF4-FFF2-40B4-BE49-F238E27FC236}">
                  <a16:creationId xmlns:a16="http://schemas.microsoft.com/office/drawing/2014/main" id="{512432DF-55A2-4721-9974-5CD79C340749}"/>
                </a:ext>
              </a:extLst>
            </p:cNvPr>
            <p:cNvSpPr/>
            <p:nvPr/>
          </p:nvSpPr>
          <p:spPr>
            <a:xfrm>
              <a:off x="-532826" y="-969411"/>
              <a:ext cx="2509135" cy="5110887"/>
            </a:xfrm>
            <a:custGeom>
              <a:avLst/>
              <a:gdLst>
                <a:gd name="connsiteX0" fmla="*/ 2509136 w 2509135"/>
                <a:gd name="connsiteY0" fmla="*/ 5110888 h 5110887"/>
                <a:gd name="connsiteX1" fmla="*/ 0 w 2509135"/>
                <a:gd name="connsiteY1" fmla="*/ 0 h 5110887"/>
              </a:gdLst>
              <a:ahLst/>
              <a:cxnLst>
                <a:cxn ang="0">
                  <a:pos x="connsiteX0" y="connsiteY0"/>
                </a:cxn>
                <a:cxn ang="0">
                  <a:pos x="connsiteX1" y="connsiteY1"/>
                </a:cxn>
              </a:cxnLst>
              <a:rect l="l" t="t" r="r" b="b"/>
              <a:pathLst>
                <a:path w="2509135" h="5110887">
                  <a:moveTo>
                    <a:pt x="2509136" y="5110888"/>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8" name="任意多边形: 形状 107">
              <a:extLst>
                <a:ext uri="{FF2B5EF4-FFF2-40B4-BE49-F238E27FC236}">
                  <a16:creationId xmlns:a16="http://schemas.microsoft.com/office/drawing/2014/main" id="{E331B89F-3A54-413C-BC84-EFDE0F531511}"/>
                </a:ext>
              </a:extLst>
            </p:cNvPr>
            <p:cNvSpPr/>
            <p:nvPr/>
          </p:nvSpPr>
          <p:spPr>
            <a:xfrm>
              <a:off x="-532826" y="-969411"/>
              <a:ext cx="2622144" cy="5151672"/>
            </a:xfrm>
            <a:custGeom>
              <a:avLst/>
              <a:gdLst>
                <a:gd name="connsiteX0" fmla="*/ 2622145 w 2622144"/>
                <a:gd name="connsiteY0" fmla="*/ 5151673 h 5151672"/>
                <a:gd name="connsiteX1" fmla="*/ 0 w 2622144"/>
                <a:gd name="connsiteY1" fmla="*/ 0 h 5151672"/>
              </a:gdLst>
              <a:ahLst/>
              <a:cxnLst>
                <a:cxn ang="0">
                  <a:pos x="connsiteX0" y="connsiteY0"/>
                </a:cxn>
                <a:cxn ang="0">
                  <a:pos x="connsiteX1" y="connsiteY1"/>
                </a:cxn>
              </a:cxnLst>
              <a:rect l="l" t="t" r="r" b="b"/>
              <a:pathLst>
                <a:path w="2622144" h="5151672">
                  <a:moveTo>
                    <a:pt x="2622145" y="515167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9" name="任意多边形: 形状 108">
              <a:extLst>
                <a:ext uri="{FF2B5EF4-FFF2-40B4-BE49-F238E27FC236}">
                  <a16:creationId xmlns:a16="http://schemas.microsoft.com/office/drawing/2014/main" id="{9F269EB0-BA63-4BBA-B34D-6DE511D51802}"/>
                </a:ext>
              </a:extLst>
            </p:cNvPr>
            <p:cNvSpPr/>
            <p:nvPr/>
          </p:nvSpPr>
          <p:spPr>
            <a:xfrm>
              <a:off x="-532826" y="-969411"/>
              <a:ext cx="2739401" cy="5183960"/>
            </a:xfrm>
            <a:custGeom>
              <a:avLst/>
              <a:gdLst>
                <a:gd name="connsiteX0" fmla="*/ 2739402 w 2739401"/>
                <a:gd name="connsiteY0" fmla="*/ 5183961 h 5183960"/>
                <a:gd name="connsiteX1" fmla="*/ 0 w 2739401"/>
                <a:gd name="connsiteY1" fmla="*/ 0 h 5183960"/>
              </a:gdLst>
              <a:ahLst/>
              <a:cxnLst>
                <a:cxn ang="0">
                  <a:pos x="connsiteX0" y="connsiteY0"/>
                </a:cxn>
                <a:cxn ang="0">
                  <a:pos x="connsiteX1" y="connsiteY1"/>
                </a:cxn>
              </a:cxnLst>
              <a:rect l="l" t="t" r="r" b="b"/>
              <a:pathLst>
                <a:path w="2739401" h="5183960">
                  <a:moveTo>
                    <a:pt x="2739402" y="5183961"/>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0" name="任意多边形: 形状 109">
              <a:extLst>
                <a:ext uri="{FF2B5EF4-FFF2-40B4-BE49-F238E27FC236}">
                  <a16:creationId xmlns:a16="http://schemas.microsoft.com/office/drawing/2014/main" id="{77432B6A-34E7-406F-A36F-7493C70C4AA4}"/>
                </a:ext>
              </a:extLst>
            </p:cNvPr>
            <p:cNvSpPr/>
            <p:nvPr/>
          </p:nvSpPr>
          <p:spPr>
            <a:xfrm>
              <a:off x="-532826" y="-969411"/>
              <a:ext cx="2860907" cy="5206902"/>
            </a:xfrm>
            <a:custGeom>
              <a:avLst/>
              <a:gdLst>
                <a:gd name="connsiteX0" fmla="*/ 2860907 w 2860907"/>
                <a:gd name="connsiteY0" fmla="*/ 5206903 h 5206902"/>
                <a:gd name="connsiteX1" fmla="*/ 0 w 2860907"/>
                <a:gd name="connsiteY1" fmla="*/ 0 h 5206902"/>
              </a:gdLst>
              <a:ahLst/>
              <a:cxnLst>
                <a:cxn ang="0">
                  <a:pos x="connsiteX0" y="connsiteY0"/>
                </a:cxn>
                <a:cxn ang="0">
                  <a:pos x="connsiteX1" y="connsiteY1"/>
                </a:cxn>
              </a:cxnLst>
              <a:rect l="l" t="t" r="r" b="b"/>
              <a:pathLst>
                <a:path w="2860907" h="5206902">
                  <a:moveTo>
                    <a:pt x="2860907" y="520690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1" name="任意多边形: 形状 110">
              <a:extLst>
                <a:ext uri="{FF2B5EF4-FFF2-40B4-BE49-F238E27FC236}">
                  <a16:creationId xmlns:a16="http://schemas.microsoft.com/office/drawing/2014/main" id="{C71390D7-64C5-42B5-B230-7CA7AAC20D7B}"/>
                </a:ext>
              </a:extLst>
            </p:cNvPr>
            <p:cNvSpPr/>
            <p:nvPr/>
          </p:nvSpPr>
          <p:spPr>
            <a:xfrm>
              <a:off x="-532826" y="-969411"/>
              <a:ext cx="2984112" cy="5221347"/>
            </a:xfrm>
            <a:custGeom>
              <a:avLst/>
              <a:gdLst>
                <a:gd name="connsiteX0" fmla="*/ 2984113 w 2984112"/>
                <a:gd name="connsiteY0" fmla="*/ 5221347 h 5221347"/>
                <a:gd name="connsiteX1" fmla="*/ 0 w 2984112"/>
                <a:gd name="connsiteY1" fmla="*/ 0 h 5221347"/>
              </a:gdLst>
              <a:ahLst/>
              <a:cxnLst>
                <a:cxn ang="0">
                  <a:pos x="connsiteX0" y="connsiteY0"/>
                </a:cxn>
                <a:cxn ang="0">
                  <a:pos x="connsiteX1" y="connsiteY1"/>
                </a:cxn>
              </a:cxnLst>
              <a:rect l="l" t="t" r="r" b="b"/>
              <a:pathLst>
                <a:path w="2984112" h="5221347">
                  <a:moveTo>
                    <a:pt x="2984113" y="522134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2" name="任意多边形: 形状 111">
              <a:extLst>
                <a:ext uri="{FF2B5EF4-FFF2-40B4-BE49-F238E27FC236}">
                  <a16:creationId xmlns:a16="http://schemas.microsoft.com/office/drawing/2014/main" id="{3121867D-B054-46FA-B641-78F573844B95}"/>
                </a:ext>
              </a:extLst>
            </p:cNvPr>
            <p:cNvSpPr/>
            <p:nvPr/>
          </p:nvSpPr>
          <p:spPr>
            <a:xfrm>
              <a:off x="-532826" y="-969411"/>
              <a:ext cx="3110716" cy="5226445"/>
            </a:xfrm>
            <a:custGeom>
              <a:avLst/>
              <a:gdLst>
                <a:gd name="connsiteX0" fmla="*/ 3110717 w 3110716"/>
                <a:gd name="connsiteY0" fmla="*/ 5226445 h 5226445"/>
                <a:gd name="connsiteX1" fmla="*/ 0 w 3110716"/>
                <a:gd name="connsiteY1" fmla="*/ 0 h 5226445"/>
              </a:gdLst>
              <a:ahLst/>
              <a:cxnLst>
                <a:cxn ang="0">
                  <a:pos x="connsiteX0" y="connsiteY0"/>
                </a:cxn>
                <a:cxn ang="0">
                  <a:pos x="connsiteX1" y="connsiteY1"/>
                </a:cxn>
              </a:cxnLst>
              <a:rect l="l" t="t" r="r" b="b"/>
              <a:pathLst>
                <a:path w="3110716" h="5226445">
                  <a:moveTo>
                    <a:pt x="3110717" y="522644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3" name="任意多边形: 形状 112">
              <a:extLst>
                <a:ext uri="{FF2B5EF4-FFF2-40B4-BE49-F238E27FC236}">
                  <a16:creationId xmlns:a16="http://schemas.microsoft.com/office/drawing/2014/main" id="{3242BA8D-8CF1-42FE-A292-2D13A73C783C}"/>
                </a:ext>
              </a:extLst>
            </p:cNvPr>
            <p:cNvSpPr/>
            <p:nvPr/>
          </p:nvSpPr>
          <p:spPr>
            <a:xfrm>
              <a:off x="-532826" y="-969411"/>
              <a:ext cx="3237320" cy="5221347"/>
            </a:xfrm>
            <a:custGeom>
              <a:avLst/>
              <a:gdLst>
                <a:gd name="connsiteX0" fmla="*/ 3237320 w 3237320"/>
                <a:gd name="connsiteY0" fmla="*/ 5221347 h 5221347"/>
                <a:gd name="connsiteX1" fmla="*/ 0 w 3237320"/>
                <a:gd name="connsiteY1" fmla="*/ 0 h 5221347"/>
              </a:gdLst>
              <a:ahLst/>
              <a:cxnLst>
                <a:cxn ang="0">
                  <a:pos x="connsiteX0" y="connsiteY0"/>
                </a:cxn>
                <a:cxn ang="0">
                  <a:pos x="connsiteX1" y="connsiteY1"/>
                </a:cxn>
              </a:cxnLst>
              <a:rect l="l" t="t" r="r" b="b"/>
              <a:pathLst>
                <a:path w="3237320" h="5221347">
                  <a:moveTo>
                    <a:pt x="3237320" y="522134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4" name="任意多边形: 形状 113">
              <a:extLst>
                <a:ext uri="{FF2B5EF4-FFF2-40B4-BE49-F238E27FC236}">
                  <a16:creationId xmlns:a16="http://schemas.microsoft.com/office/drawing/2014/main" id="{C2596B93-3E09-4409-A82C-E4030174E9B3}"/>
                </a:ext>
              </a:extLst>
            </p:cNvPr>
            <p:cNvSpPr/>
            <p:nvPr/>
          </p:nvSpPr>
          <p:spPr>
            <a:xfrm>
              <a:off x="-532826" y="-969411"/>
              <a:ext cx="3360525" cy="5206902"/>
            </a:xfrm>
            <a:custGeom>
              <a:avLst/>
              <a:gdLst>
                <a:gd name="connsiteX0" fmla="*/ 3360525 w 3360525"/>
                <a:gd name="connsiteY0" fmla="*/ 5206903 h 5206902"/>
                <a:gd name="connsiteX1" fmla="*/ 0 w 3360525"/>
                <a:gd name="connsiteY1" fmla="*/ 0 h 5206902"/>
              </a:gdLst>
              <a:ahLst/>
              <a:cxnLst>
                <a:cxn ang="0">
                  <a:pos x="connsiteX0" y="connsiteY0"/>
                </a:cxn>
                <a:cxn ang="0">
                  <a:pos x="connsiteX1" y="connsiteY1"/>
                </a:cxn>
              </a:cxnLst>
              <a:rect l="l" t="t" r="r" b="b"/>
              <a:pathLst>
                <a:path w="3360525" h="5206902">
                  <a:moveTo>
                    <a:pt x="3360525" y="520690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5" name="任意多边形: 形状 114">
              <a:extLst>
                <a:ext uri="{FF2B5EF4-FFF2-40B4-BE49-F238E27FC236}">
                  <a16:creationId xmlns:a16="http://schemas.microsoft.com/office/drawing/2014/main" id="{82E302AC-8690-4243-8D52-0A2294EF7FD4}"/>
                </a:ext>
              </a:extLst>
            </p:cNvPr>
            <p:cNvSpPr/>
            <p:nvPr/>
          </p:nvSpPr>
          <p:spPr>
            <a:xfrm>
              <a:off x="-532826" y="-969411"/>
              <a:ext cx="3482031" cy="5183960"/>
            </a:xfrm>
            <a:custGeom>
              <a:avLst/>
              <a:gdLst>
                <a:gd name="connsiteX0" fmla="*/ 3482031 w 3482031"/>
                <a:gd name="connsiteY0" fmla="*/ 5183961 h 5183960"/>
                <a:gd name="connsiteX1" fmla="*/ 0 w 3482031"/>
                <a:gd name="connsiteY1" fmla="*/ 0 h 5183960"/>
              </a:gdLst>
              <a:ahLst/>
              <a:cxnLst>
                <a:cxn ang="0">
                  <a:pos x="connsiteX0" y="connsiteY0"/>
                </a:cxn>
                <a:cxn ang="0">
                  <a:pos x="connsiteX1" y="connsiteY1"/>
                </a:cxn>
              </a:cxnLst>
              <a:rect l="l" t="t" r="r" b="b"/>
              <a:pathLst>
                <a:path w="3482031" h="5183960">
                  <a:moveTo>
                    <a:pt x="3482031" y="5183961"/>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6" name="任意多边形: 形状 115">
              <a:extLst>
                <a:ext uri="{FF2B5EF4-FFF2-40B4-BE49-F238E27FC236}">
                  <a16:creationId xmlns:a16="http://schemas.microsoft.com/office/drawing/2014/main" id="{DC2D6B93-2308-41C7-AA4B-0DA5853976EE}"/>
                </a:ext>
              </a:extLst>
            </p:cNvPr>
            <p:cNvSpPr/>
            <p:nvPr/>
          </p:nvSpPr>
          <p:spPr>
            <a:xfrm>
              <a:off x="-532826" y="-969411"/>
              <a:ext cx="3599288" cy="5151672"/>
            </a:xfrm>
            <a:custGeom>
              <a:avLst/>
              <a:gdLst>
                <a:gd name="connsiteX0" fmla="*/ 3599289 w 3599288"/>
                <a:gd name="connsiteY0" fmla="*/ 5151673 h 5151672"/>
                <a:gd name="connsiteX1" fmla="*/ 0 w 3599288"/>
                <a:gd name="connsiteY1" fmla="*/ 0 h 5151672"/>
              </a:gdLst>
              <a:ahLst/>
              <a:cxnLst>
                <a:cxn ang="0">
                  <a:pos x="connsiteX0" y="connsiteY0"/>
                </a:cxn>
                <a:cxn ang="0">
                  <a:pos x="connsiteX1" y="connsiteY1"/>
                </a:cxn>
              </a:cxnLst>
              <a:rect l="l" t="t" r="r" b="b"/>
              <a:pathLst>
                <a:path w="3599288" h="5151672">
                  <a:moveTo>
                    <a:pt x="3599289" y="515167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7" name="任意多边形: 形状 116">
              <a:extLst>
                <a:ext uri="{FF2B5EF4-FFF2-40B4-BE49-F238E27FC236}">
                  <a16:creationId xmlns:a16="http://schemas.microsoft.com/office/drawing/2014/main" id="{C7757632-1576-45A5-BEA7-A0189E97969E}"/>
                </a:ext>
              </a:extLst>
            </p:cNvPr>
            <p:cNvSpPr/>
            <p:nvPr/>
          </p:nvSpPr>
          <p:spPr>
            <a:xfrm>
              <a:off x="-532826" y="-969411"/>
              <a:ext cx="3712297" cy="5110887"/>
            </a:xfrm>
            <a:custGeom>
              <a:avLst/>
              <a:gdLst>
                <a:gd name="connsiteX0" fmla="*/ 3712297 w 3712297"/>
                <a:gd name="connsiteY0" fmla="*/ 5110888 h 5110887"/>
                <a:gd name="connsiteX1" fmla="*/ 0 w 3712297"/>
                <a:gd name="connsiteY1" fmla="*/ 0 h 5110887"/>
              </a:gdLst>
              <a:ahLst/>
              <a:cxnLst>
                <a:cxn ang="0">
                  <a:pos x="connsiteX0" y="connsiteY0"/>
                </a:cxn>
                <a:cxn ang="0">
                  <a:pos x="connsiteX1" y="connsiteY1"/>
                </a:cxn>
              </a:cxnLst>
              <a:rect l="l" t="t" r="r" b="b"/>
              <a:pathLst>
                <a:path w="3712297" h="5110887">
                  <a:moveTo>
                    <a:pt x="3712297" y="5110888"/>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8" name="任意多边形: 形状 117">
              <a:extLst>
                <a:ext uri="{FF2B5EF4-FFF2-40B4-BE49-F238E27FC236}">
                  <a16:creationId xmlns:a16="http://schemas.microsoft.com/office/drawing/2014/main" id="{F41A5405-2858-4205-AA28-ABDA9A0BBAA2}"/>
                </a:ext>
              </a:extLst>
            </p:cNvPr>
            <p:cNvSpPr/>
            <p:nvPr/>
          </p:nvSpPr>
          <p:spPr>
            <a:xfrm>
              <a:off x="-532826" y="-969411"/>
              <a:ext cx="3821907" cy="5062454"/>
            </a:xfrm>
            <a:custGeom>
              <a:avLst/>
              <a:gdLst>
                <a:gd name="connsiteX0" fmla="*/ 3821907 w 3821907"/>
                <a:gd name="connsiteY0" fmla="*/ 5062455 h 5062454"/>
                <a:gd name="connsiteX1" fmla="*/ 0 w 3821907"/>
                <a:gd name="connsiteY1" fmla="*/ 0 h 5062454"/>
              </a:gdLst>
              <a:ahLst/>
              <a:cxnLst>
                <a:cxn ang="0">
                  <a:pos x="connsiteX0" y="connsiteY0"/>
                </a:cxn>
                <a:cxn ang="0">
                  <a:pos x="connsiteX1" y="connsiteY1"/>
                </a:cxn>
              </a:cxnLst>
              <a:rect l="l" t="t" r="r" b="b"/>
              <a:pathLst>
                <a:path w="3821907" h="5062454">
                  <a:moveTo>
                    <a:pt x="3821907" y="506245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9" name="任意多边形: 形状 118">
              <a:extLst>
                <a:ext uri="{FF2B5EF4-FFF2-40B4-BE49-F238E27FC236}">
                  <a16:creationId xmlns:a16="http://schemas.microsoft.com/office/drawing/2014/main" id="{F2A0AB4D-D277-43DD-888D-4E2B573F61FE}"/>
                </a:ext>
              </a:extLst>
            </p:cNvPr>
            <p:cNvSpPr/>
            <p:nvPr/>
          </p:nvSpPr>
          <p:spPr>
            <a:xfrm>
              <a:off x="-532826" y="-969411"/>
              <a:ext cx="3927268" cy="5005525"/>
            </a:xfrm>
            <a:custGeom>
              <a:avLst/>
              <a:gdLst>
                <a:gd name="connsiteX0" fmla="*/ 3927269 w 3927268"/>
                <a:gd name="connsiteY0" fmla="*/ 5005526 h 5005525"/>
                <a:gd name="connsiteX1" fmla="*/ 0 w 3927268"/>
                <a:gd name="connsiteY1" fmla="*/ 0 h 5005525"/>
              </a:gdLst>
              <a:ahLst/>
              <a:cxnLst>
                <a:cxn ang="0">
                  <a:pos x="connsiteX0" y="connsiteY0"/>
                </a:cxn>
                <a:cxn ang="0">
                  <a:pos x="connsiteX1" y="connsiteY1"/>
                </a:cxn>
              </a:cxnLst>
              <a:rect l="l" t="t" r="r" b="b"/>
              <a:pathLst>
                <a:path w="3927268" h="5005525">
                  <a:moveTo>
                    <a:pt x="3927269" y="500552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0" name="任意多边形: 形状 119">
              <a:extLst>
                <a:ext uri="{FF2B5EF4-FFF2-40B4-BE49-F238E27FC236}">
                  <a16:creationId xmlns:a16="http://schemas.microsoft.com/office/drawing/2014/main" id="{4493DFEC-020A-49DF-8E6B-934210F03E66}"/>
                </a:ext>
              </a:extLst>
            </p:cNvPr>
            <p:cNvSpPr/>
            <p:nvPr/>
          </p:nvSpPr>
          <p:spPr>
            <a:xfrm>
              <a:off x="-532826" y="-969411"/>
              <a:ext cx="4027532" cy="4941798"/>
            </a:xfrm>
            <a:custGeom>
              <a:avLst/>
              <a:gdLst>
                <a:gd name="connsiteX0" fmla="*/ 4027532 w 4027532"/>
                <a:gd name="connsiteY0" fmla="*/ 4941799 h 4941798"/>
                <a:gd name="connsiteX1" fmla="*/ 0 w 4027532"/>
                <a:gd name="connsiteY1" fmla="*/ 0 h 4941798"/>
              </a:gdLst>
              <a:ahLst/>
              <a:cxnLst>
                <a:cxn ang="0">
                  <a:pos x="connsiteX0" y="connsiteY0"/>
                </a:cxn>
                <a:cxn ang="0">
                  <a:pos x="connsiteX1" y="connsiteY1"/>
                </a:cxn>
              </a:cxnLst>
              <a:rect l="l" t="t" r="r" b="b"/>
              <a:pathLst>
                <a:path w="4027532" h="4941798">
                  <a:moveTo>
                    <a:pt x="4027532" y="494179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1" name="任意多边形: 形状 120">
              <a:extLst>
                <a:ext uri="{FF2B5EF4-FFF2-40B4-BE49-F238E27FC236}">
                  <a16:creationId xmlns:a16="http://schemas.microsoft.com/office/drawing/2014/main" id="{240885BA-4241-4DCC-8DF3-A2AF685EE72E}"/>
                </a:ext>
              </a:extLst>
            </p:cNvPr>
            <p:cNvSpPr/>
            <p:nvPr/>
          </p:nvSpPr>
          <p:spPr>
            <a:xfrm>
              <a:off x="-532826" y="-969411"/>
              <a:ext cx="4122697" cy="4871274"/>
            </a:xfrm>
            <a:custGeom>
              <a:avLst/>
              <a:gdLst>
                <a:gd name="connsiteX0" fmla="*/ 4122698 w 4122697"/>
                <a:gd name="connsiteY0" fmla="*/ 4871275 h 4871274"/>
                <a:gd name="connsiteX1" fmla="*/ 0 w 4122697"/>
                <a:gd name="connsiteY1" fmla="*/ 0 h 4871274"/>
              </a:gdLst>
              <a:ahLst/>
              <a:cxnLst>
                <a:cxn ang="0">
                  <a:pos x="connsiteX0" y="connsiteY0"/>
                </a:cxn>
                <a:cxn ang="0">
                  <a:pos x="connsiteX1" y="connsiteY1"/>
                </a:cxn>
              </a:cxnLst>
              <a:rect l="l" t="t" r="r" b="b"/>
              <a:pathLst>
                <a:path w="4122697" h="4871274">
                  <a:moveTo>
                    <a:pt x="4122698" y="4871275"/>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2" name="任意多边形: 形状 121">
              <a:extLst>
                <a:ext uri="{FF2B5EF4-FFF2-40B4-BE49-F238E27FC236}">
                  <a16:creationId xmlns:a16="http://schemas.microsoft.com/office/drawing/2014/main" id="{FE2D0313-1197-455F-9345-3672AB7BD9A0}"/>
                </a:ext>
              </a:extLst>
            </p:cNvPr>
            <p:cNvSpPr/>
            <p:nvPr/>
          </p:nvSpPr>
          <p:spPr>
            <a:xfrm>
              <a:off x="-532826" y="-969411"/>
              <a:ext cx="4211915" cy="4793952"/>
            </a:xfrm>
            <a:custGeom>
              <a:avLst/>
              <a:gdLst>
                <a:gd name="connsiteX0" fmla="*/ 4211915 w 4211915"/>
                <a:gd name="connsiteY0" fmla="*/ 4793953 h 4793952"/>
                <a:gd name="connsiteX1" fmla="*/ 0 w 4211915"/>
                <a:gd name="connsiteY1" fmla="*/ 0 h 4793952"/>
              </a:gdLst>
              <a:ahLst/>
              <a:cxnLst>
                <a:cxn ang="0">
                  <a:pos x="connsiteX0" y="connsiteY0"/>
                </a:cxn>
                <a:cxn ang="0">
                  <a:pos x="connsiteX1" y="connsiteY1"/>
                </a:cxn>
              </a:cxnLst>
              <a:rect l="l" t="t" r="r" b="b"/>
              <a:pathLst>
                <a:path w="4211915" h="4793952">
                  <a:moveTo>
                    <a:pt x="4211915" y="4793953"/>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3" name="任意多边形: 形状 122">
              <a:extLst>
                <a:ext uri="{FF2B5EF4-FFF2-40B4-BE49-F238E27FC236}">
                  <a16:creationId xmlns:a16="http://schemas.microsoft.com/office/drawing/2014/main" id="{B3CFA405-0DA3-40DF-AD32-E8DC465ACB53}"/>
                </a:ext>
              </a:extLst>
            </p:cNvPr>
            <p:cNvSpPr/>
            <p:nvPr/>
          </p:nvSpPr>
          <p:spPr>
            <a:xfrm>
              <a:off x="-532826" y="-969411"/>
              <a:ext cx="4296034" cy="4709833"/>
            </a:xfrm>
            <a:custGeom>
              <a:avLst/>
              <a:gdLst>
                <a:gd name="connsiteX0" fmla="*/ 4296035 w 4296034"/>
                <a:gd name="connsiteY0" fmla="*/ 4709834 h 4709833"/>
                <a:gd name="connsiteX1" fmla="*/ 0 w 4296034"/>
                <a:gd name="connsiteY1" fmla="*/ 0 h 4709833"/>
              </a:gdLst>
              <a:ahLst/>
              <a:cxnLst>
                <a:cxn ang="0">
                  <a:pos x="connsiteX0" y="connsiteY0"/>
                </a:cxn>
                <a:cxn ang="0">
                  <a:pos x="connsiteX1" y="connsiteY1"/>
                </a:cxn>
              </a:cxnLst>
              <a:rect l="l" t="t" r="r" b="b"/>
              <a:pathLst>
                <a:path w="4296034" h="4709833">
                  <a:moveTo>
                    <a:pt x="4296035" y="470983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4" name="任意多边形: 形状 123">
              <a:extLst>
                <a:ext uri="{FF2B5EF4-FFF2-40B4-BE49-F238E27FC236}">
                  <a16:creationId xmlns:a16="http://schemas.microsoft.com/office/drawing/2014/main" id="{E2CC0C68-E8C9-4012-8250-4E294CDAD3BA}"/>
                </a:ext>
              </a:extLst>
            </p:cNvPr>
            <p:cNvSpPr/>
            <p:nvPr/>
          </p:nvSpPr>
          <p:spPr>
            <a:xfrm>
              <a:off x="-532826" y="-969411"/>
              <a:ext cx="4373356" cy="4620615"/>
            </a:xfrm>
            <a:custGeom>
              <a:avLst/>
              <a:gdLst>
                <a:gd name="connsiteX0" fmla="*/ 4373357 w 4373356"/>
                <a:gd name="connsiteY0" fmla="*/ 4620616 h 4620615"/>
                <a:gd name="connsiteX1" fmla="*/ 0 w 4373356"/>
                <a:gd name="connsiteY1" fmla="*/ 0 h 4620615"/>
              </a:gdLst>
              <a:ahLst/>
              <a:cxnLst>
                <a:cxn ang="0">
                  <a:pos x="connsiteX0" y="connsiteY0"/>
                </a:cxn>
                <a:cxn ang="0">
                  <a:pos x="connsiteX1" y="connsiteY1"/>
                </a:cxn>
              </a:cxnLst>
              <a:rect l="l" t="t" r="r" b="b"/>
              <a:pathLst>
                <a:path w="4373356" h="4620615">
                  <a:moveTo>
                    <a:pt x="4373357" y="462061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5" name="任意多边形: 形状 124">
              <a:extLst>
                <a:ext uri="{FF2B5EF4-FFF2-40B4-BE49-F238E27FC236}">
                  <a16:creationId xmlns:a16="http://schemas.microsoft.com/office/drawing/2014/main" id="{1C7F31E6-E3AC-4492-8316-9DE66F42CCB9}"/>
                </a:ext>
              </a:extLst>
            </p:cNvPr>
            <p:cNvSpPr/>
            <p:nvPr/>
          </p:nvSpPr>
          <p:spPr>
            <a:xfrm>
              <a:off x="-532826" y="-969411"/>
              <a:ext cx="4443880" cy="4525450"/>
            </a:xfrm>
            <a:custGeom>
              <a:avLst/>
              <a:gdLst>
                <a:gd name="connsiteX0" fmla="*/ 4443881 w 4443880"/>
                <a:gd name="connsiteY0" fmla="*/ 4525451 h 4525450"/>
                <a:gd name="connsiteX1" fmla="*/ 0 w 4443880"/>
                <a:gd name="connsiteY1" fmla="*/ 0 h 4525450"/>
              </a:gdLst>
              <a:ahLst/>
              <a:cxnLst>
                <a:cxn ang="0">
                  <a:pos x="connsiteX0" y="connsiteY0"/>
                </a:cxn>
                <a:cxn ang="0">
                  <a:pos x="connsiteX1" y="connsiteY1"/>
                </a:cxn>
              </a:cxnLst>
              <a:rect l="l" t="t" r="r" b="b"/>
              <a:pathLst>
                <a:path w="4443880" h="4525450">
                  <a:moveTo>
                    <a:pt x="4443881" y="4525451"/>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6" name="任意多边形: 形状 125">
              <a:extLst>
                <a:ext uri="{FF2B5EF4-FFF2-40B4-BE49-F238E27FC236}">
                  <a16:creationId xmlns:a16="http://schemas.microsoft.com/office/drawing/2014/main" id="{0B9D662A-BAA8-49B4-B7AF-A0D2CF364C3F}"/>
                </a:ext>
              </a:extLst>
            </p:cNvPr>
            <p:cNvSpPr/>
            <p:nvPr/>
          </p:nvSpPr>
          <p:spPr>
            <a:xfrm>
              <a:off x="-532826" y="-969411"/>
              <a:ext cx="4507607" cy="4425187"/>
            </a:xfrm>
            <a:custGeom>
              <a:avLst/>
              <a:gdLst>
                <a:gd name="connsiteX0" fmla="*/ 4507608 w 4507607"/>
                <a:gd name="connsiteY0" fmla="*/ 4425187 h 4425187"/>
                <a:gd name="connsiteX1" fmla="*/ 0 w 4507607"/>
                <a:gd name="connsiteY1" fmla="*/ 0 h 4425187"/>
              </a:gdLst>
              <a:ahLst/>
              <a:cxnLst>
                <a:cxn ang="0">
                  <a:pos x="connsiteX0" y="connsiteY0"/>
                </a:cxn>
                <a:cxn ang="0">
                  <a:pos x="connsiteX1" y="connsiteY1"/>
                </a:cxn>
              </a:cxnLst>
              <a:rect l="l" t="t" r="r" b="b"/>
              <a:pathLst>
                <a:path w="4507607" h="4425187">
                  <a:moveTo>
                    <a:pt x="4507608" y="442518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7" name="任意多边形: 形状 126">
              <a:extLst>
                <a:ext uri="{FF2B5EF4-FFF2-40B4-BE49-F238E27FC236}">
                  <a16:creationId xmlns:a16="http://schemas.microsoft.com/office/drawing/2014/main" id="{30F98F17-E734-4FBF-A4D2-740015992B90}"/>
                </a:ext>
              </a:extLst>
            </p:cNvPr>
            <p:cNvSpPr/>
            <p:nvPr/>
          </p:nvSpPr>
          <p:spPr>
            <a:xfrm>
              <a:off x="-532826" y="-969411"/>
              <a:ext cx="4563686" cy="4319825"/>
            </a:xfrm>
            <a:custGeom>
              <a:avLst/>
              <a:gdLst>
                <a:gd name="connsiteX0" fmla="*/ 4563687 w 4563686"/>
                <a:gd name="connsiteY0" fmla="*/ 4319826 h 4319825"/>
                <a:gd name="connsiteX1" fmla="*/ 0 w 4563686"/>
                <a:gd name="connsiteY1" fmla="*/ 0 h 4319825"/>
              </a:gdLst>
              <a:ahLst/>
              <a:cxnLst>
                <a:cxn ang="0">
                  <a:pos x="connsiteX0" y="connsiteY0"/>
                </a:cxn>
                <a:cxn ang="0">
                  <a:pos x="connsiteX1" y="connsiteY1"/>
                </a:cxn>
              </a:cxnLst>
              <a:rect l="l" t="t" r="r" b="b"/>
              <a:pathLst>
                <a:path w="4563686" h="4319825">
                  <a:moveTo>
                    <a:pt x="4563687" y="431982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8" name="任意多边形: 形状 127">
              <a:extLst>
                <a:ext uri="{FF2B5EF4-FFF2-40B4-BE49-F238E27FC236}">
                  <a16:creationId xmlns:a16="http://schemas.microsoft.com/office/drawing/2014/main" id="{E07DC830-7C9F-4BF3-B203-F1F11577C72D}"/>
                </a:ext>
              </a:extLst>
            </p:cNvPr>
            <p:cNvSpPr/>
            <p:nvPr/>
          </p:nvSpPr>
          <p:spPr>
            <a:xfrm>
              <a:off x="-532826" y="-969411"/>
              <a:ext cx="4612968" cy="4210215"/>
            </a:xfrm>
            <a:custGeom>
              <a:avLst/>
              <a:gdLst>
                <a:gd name="connsiteX0" fmla="*/ 4612969 w 4612968"/>
                <a:gd name="connsiteY0" fmla="*/ 4210216 h 4210215"/>
                <a:gd name="connsiteX1" fmla="*/ 0 w 4612968"/>
                <a:gd name="connsiteY1" fmla="*/ 0 h 4210215"/>
              </a:gdLst>
              <a:ahLst/>
              <a:cxnLst>
                <a:cxn ang="0">
                  <a:pos x="connsiteX0" y="connsiteY0"/>
                </a:cxn>
                <a:cxn ang="0">
                  <a:pos x="connsiteX1" y="connsiteY1"/>
                </a:cxn>
              </a:cxnLst>
              <a:rect l="l" t="t" r="r" b="b"/>
              <a:pathLst>
                <a:path w="4612968" h="4210215">
                  <a:moveTo>
                    <a:pt x="4612969" y="4210216"/>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9" name="任意多边形: 形状 128">
              <a:extLst>
                <a:ext uri="{FF2B5EF4-FFF2-40B4-BE49-F238E27FC236}">
                  <a16:creationId xmlns:a16="http://schemas.microsoft.com/office/drawing/2014/main" id="{1729AD37-786F-4A41-92F1-A2ACA3A90961}"/>
                </a:ext>
              </a:extLst>
            </p:cNvPr>
            <p:cNvSpPr/>
            <p:nvPr/>
          </p:nvSpPr>
          <p:spPr>
            <a:xfrm>
              <a:off x="-532826" y="-969411"/>
              <a:ext cx="4653754" cy="4097206"/>
            </a:xfrm>
            <a:custGeom>
              <a:avLst/>
              <a:gdLst>
                <a:gd name="connsiteX0" fmla="*/ 4653754 w 4653754"/>
                <a:gd name="connsiteY0" fmla="*/ 4097207 h 4097206"/>
                <a:gd name="connsiteX1" fmla="*/ 0 w 4653754"/>
                <a:gd name="connsiteY1" fmla="*/ 0 h 4097206"/>
              </a:gdLst>
              <a:ahLst/>
              <a:cxnLst>
                <a:cxn ang="0">
                  <a:pos x="connsiteX0" y="connsiteY0"/>
                </a:cxn>
                <a:cxn ang="0">
                  <a:pos x="connsiteX1" y="connsiteY1"/>
                </a:cxn>
              </a:cxnLst>
              <a:rect l="l" t="t" r="r" b="b"/>
              <a:pathLst>
                <a:path w="4653754" h="4097206">
                  <a:moveTo>
                    <a:pt x="4653754" y="4097207"/>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30" name="任意多边形: 形状 129">
              <a:extLst>
                <a:ext uri="{FF2B5EF4-FFF2-40B4-BE49-F238E27FC236}">
                  <a16:creationId xmlns:a16="http://schemas.microsoft.com/office/drawing/2014/main" id="{BBAC568D-8AD8-4C40-8934-E422B8DC4149}"/>
                </a:ext>
              </a:extLst>
            </p:cNvPr>
            <p:cNvSpPr/>
            <p:nvPr/>
          </p:nvSpPr>
          <p:spPr>
            <a:xfrm>
              <a:off x="-532826" y="-969411"/>
              <a:ext cx="4686042" cy="3979949"/>
            </a:xfrm>
            <a:custGeom>
              <a:avLst/>
              <a:gdLst>
                <a:gd name="connsiteX0" fmla="*/ 4686042 w 4686042"/>
                <a:gd name="connsiteY0" fmla="*/ 3979949 h 3979949"/>
                <a:gd name="connsiteX1" fmla="*/ 0 w 4686042"/>
                <a:gd name="connsiteY1" fmla="*/ 0 h 3979949"/>
              </a:gdLst>
              <a:ahLst/>
              <a:cxnLst>
                <a:cxn ang="0">
                  <a:pos x="connsiteX0" y="connsiteY0"/>
                </a:cxn>
                <a:cxn ang="0">
                  <a:pos x="connsiteX1" y="connsiteY1"/>
                </a:cxn>
              </a:cxnLst>
              <a:rect l="l" t="t" r="r" b="b"/>
              <a:pathLst>
                <a:path w="4686042" h="3979949">
                  <a:moveTo>
                    <a:pt x="4686042" y="397994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31" name="任意多边形: 形状 130">
              <a:extLst>
                <a:ext uri="{FF2B5EF4-FFF2-40B4-BE49-F238E27FC236}">
                  <a16:creationId xmlns:a16="http://schemas.microsoft.com/office/drawing/2014/main" id="{D7D54F12-C724-42E2-A7C4-2E8AA8531E18}"/>
                </a:ext>
              </a:extLst>
            </p:cNvPr>
            <p:cNvSpPr/>
            <p:nvPr/>
          </p:nvSpPr>
          <p:spPr>
            <a:xfrm>
              <a:off x="-532826" y="-969411"/>
              <a:ext cx="4708983" cy="3858443"/>
            </a:xfrm>
            <a:custGeom>
              <a:avLst/>
              <a:gdLst>
                <a:gd name="connsiteX0" fmla="*/ 4708984 w 4708983"/>
                <a:gd name="connsiteY0" fmla="*/ 3858444 h 3858443"/>
                <a:gd name="connsiteX1" fmla="*/ 0 w 4708983"/>
                <a:gd name="connsiteY1" fmla="*/ 0 h 3858443"/>
              </a:gdLst>
              <a:ahLst/>
              <a:cxnLst>
                <a:cxn ang="0">
                  <a:pos x="connsiteX0" y="connsiteY0"/>
                </a:cxn>
                <a:cxn ang="0">
                  <a:pos x="connsiteX1" y="connsiteY1"/>
                </a:cxn>
              </a:cxnLst>
              <a:rect l="l" t="t" r="r" b="b"/>
              <a:pathLst>
                <a:path w="4708983" h="3858443">
                  <a:moveTo>
                    <a:pt x="4708984" y="3858444"/>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32" name="任意多边形: 形状 131">
              <a:extLst>
                <a:ext uri="{FF2B5EF4-FFF2-40B4-BE49-F238E27FC236}">
                  <a16:creationId xmlns:a16="http://schemas.microsoft.com/office/drawing/2014/main" id="{C4930F37-A71C-45A0-9CDB-9F705C9C606B}"/>
                </a:ext>
              </a:extLst>
            </p:cNvPr>
            <p:cNvSpPr/>
            <p:nvPr/>
          </p:nvSpPr>
          <p:spPr>
            <a:xfrm>
              <a:off x="-532826" y="-969411"/>
              <a:ext cx="4723428" cy="3735238"/>
            </a:xfrm>
            <a:custGeom>
              <a:avLst/>
              <a:gdLst>
                <a:gd name="connsiteX0" fmla="*/ 4723429 w 4723428"/>
                <a:gd name="connsiteY0" fmla="*/ 3735239 h 3735238"/>
                <a:gd name="connsiteX1" fmla="*/ 0 w 4723428"/>
                <a:gd name="connsiteY1" fmla="*/ 0 h 3735238"/>
              </a:gdLst>
              <a:ahLst/>
              <a:cxnLst>
                <a:cxn ang="0">
                  <a:pos x="connsiteX0" y="connsiteY0"/>
                </a:cxn>
                <a:cxn ang="0">
                  <a:pos x="connsiteX1" y="connsiteY1"/>
                </a:cxn>
              </a:cxnLst>
              <a:rect l="l" t="t" r="r" b="b"/>
              <a:pathLst>
                <a:path w="4723428" h="3735238">
                  <a:moveTo>
                    <a:pt x="4723429" y="3735239"/>
                  </a:moveTo>
                  <a:lnTo>
                    <a:pt x="0" y="0"/>
                  </a:lnTo>
                </a:path>
              </a:pathLst>
            </a:custGeom>
            <a:ln w="19114" cap="flat">
              <a:gradFill>
                <a:gsLst>
                  <a:gs pos="100000">
                    <a:schemeClr val="accent1">
                      <a:lumMod val="40000"/>
                      <a:lumOff val="60000"/>
                    </a:schemeClr>
                  </a:gs>
                  <a:gs pos="85000">
                    <a:schemeClr val="accent1">
                      <a:lumMod val="40000"/>
                      <a:lumOff val="60000"/>
                      <a:alpha val="25000"/>
                    </a:schemeClr>
                  </a:gs>
                  <a:gs pos="6000">
                    <a:schemeClr val="accent1">
                      <a:alpha val="0"/>
                    </a:schemeClr>
                  </a:gs>
                </a:gsLst>
                <a:lin ang="5400000" scaled="1"/>
              </a:gra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sp>
        <p:nvSpPr>
          <p:cNvPr id="133" name="弧形 132">
            <a:extLst>
              <a:ext uri="{FF2B5EF4-FFF2-40B4-BE49-F238E27FC236}">
                <a16:creationId xmlns:a16="http://schemas.microsoft.com/office/drawing/2014/main" id="{6A27E4AA-2F53-4023-AB7F-705A16DDFFBD}"/>
              </a:ext>
            </a:extLst>
          </p:cNvPr>
          <p:cNvSpPr/>
          <p:nvPr/>
        </p:nvSpPr>
        <p:spPr>
          <a:xfrm>
            <a:off x="3394021" y="273442"/>
            <a:ext cx="5403960" cy="5403959"/>
          </a:xfrm>
          <a:prstGeom prst="arc">
            <a:avLst/>
          </a:prstGeom>
          <a:ln w="381000" cap="rnd">
            <a:gradFill>
              <a:gsLst>
                <a:gs pos="0">
                  <a:schemeClr val="accent1">
                    <a:lumMod val="75000"/>
                    <a:alpha val="0"/>
                  </a:schemeClr>
                </a:gs>
                <a:gs pos="45000">
                  <a:schemeClr val="accent1"/>
                </a:gs>
                <a:gs pos="100000">
                  <a:schemeClr val="accent1">
                    <a:lumMod val="40000"/>
                    <a:lumOff val="6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134" name="弧形 133">
            <a:extLst>
              <a:ext uri="{FF2B5EF4-FFF2-40B4-BE49-F238E27FC236}">
                <a16:creationId xmlns:a16="http://schemas.microsoft.com/office/drawing/2014/main" id="{36F08C7F-EFF1-4473-8BAC-AA85CEC856EA}"/>
              </a:ext>
            </a:extLst>
          </p:cNvPr>
          <p:cNvSpPr/>
          <p:nvPr/>
        </p:nvSpPr>
        <p:spPr>
          <a:xfrm>
            <a:off x="1099921" y="-2020659"/>
            <a:ext cx="9992158" cy="9992157"/>
          </a:xfrm>
          <a:prstGeom prst="arc">
            <a:avLst>
              <a:gd name="adj1" fmla="val 16200000"/>
              <a:gd name="adj2" fmla="val 10743215"/>
            </a:avLst>
          </a:prstGeom>
          <a:ln w="635000" cap="rnd">
            <a:gradFill flip="none" rotWithShape="1">
              <a:gsLst>
                <a:gs pos="0">
                  <a:srgbClr val="CA865F">
                    <a:alpha val="0"/>
                  </a:srgbClr>
                </a:gs>
                <a:gs pos="61000">
                  <a:srgbClr val="CA865F"/>
                </a:gs>
                <a:gs pos="100000">
                  <a:srgbClr val="EFC49C"/>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135" name="弧形 134">
            <a:extLst>
              <a:ext uri="{FF2B5EF4-FFF2-40B4-BE49-F238E27FC236}">
                <a16:creationId xmlns:a16="http://schemas.microsoft.com/office/drawing/2014/main" id="{F3657FF8-6462-4CB6-8A5B-810F2D49DAEE}"/>
              </a:ext>
            </a:extLst>
          </p:cNvPr>
          <p:cNvSpPr/>
          <p:nvPr/>
        </p:nvSpPr>
        <p:spPr>
          <a:xfrm rot="1800000">
            <a:off x="2438618" y="-681962"/>
            <a:ext cx="7314766" cy="7314765"/>
          </a:xfrm>
          <a:prstGeom prst="arc">
            <a:avLst/>
          </a:prstGeom>
          <a:ln w="1143000" cap="rnd">
            <a:gradFill>
              <a:gsLst>
                <a:gs pos="0">
                  <a:srgbClr val="CA865F">
                    <a:alpha val="0"/>
                  </a:srgbClr>
                </a:gs>
                <a:gs pos="61000">
                  <a:srgbClr val="CA865F"/>
                </a:gs>
                <a:gs pos="100000">
                  <a:srgbClr val="EFC49C"/>
                </a:gs>
              </a:gsLst>
              <a:lin ang="5400000" scaled="1"/>
            </a:gradFill>
          </a:ln>
          <a:effectLst>
            <a:softEdge rad="266700"/>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136" name="弧形 135">
            <a:extLst>
              <a:ext uri="{FF2B5EF4-FFF2-40B4-BE49-F238E27FC236}">
                <a16:creationId xmlns:a16="http://schemas.microsoft.com/office/drawing/2014/main" id="{2848724B-6A36-4307-8CFD-CD3B27757FA2}"/>
              </a:ext>
            </a:extLst>
          </p:cNvPr>
          <p:cNvSpPr/>
          <p:nvPr/>
        </p:nvSpPr>
        <p:spPr>
          <a:xfrm rot="11700000">
            <a:off x="2438618" y="-681962"/>
            <a:ext cx="7314766" cy="7314765"/>
          </a:xfrm>
          <a:prstGeom prst="arc">
            <a:avLst>
              <a:gd name="adj1" fmla="val 16200000"/>
              <a:gd name="adj2" fmla="val 21523430"/>
            </a:avLst>
          </a:prstGeom>
          <a:ln w="1524000" cap="rnd">
            <a:gradFill>
              <a:gsLst>
                <a:gs pos="0">
                  <a:srgbClr val="771722">
                    <a:alpha val="0"/>
                  </a:srgbClr>
                </a:gs>
                <a:gs pos="33000">
                  <a:schemeClr val="accent1">
                    <a:alpha val="30000"/>
                  </a:schemeClr>
                </a:gs>
                <a:gs pos="77000">
                  <a:schemeClr val="accent1">
                    <a:lumMod val="40000"/>
                    <a:lumOff val="60000"/>
                    <a:alpha val="52000"/>
                  </a:schemeClr>
                </a:gs>
              </a:gsLst>
              <a:lin ang="5400000" scaled="1"/>
            </a:gradFill>
          </a:ln>
          <a:effectLst>
            <a:softEdge rad="266700"/>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138" name="椭圆 137">
            <a:extLst>
              <a:ext uri="{FF2B5EF4-FFF2-40B4-BE49-F238E27FC236}">
                <a16:creationId xmlns:a16="http://schemas.microsoft.com/office/drawing/2014/main" id="{48D441B5-A572-4752-B2F0-AE705987EA01}"/>
              </a:ext>
            </a:extLst>
          </p:cNvPr>
          <p:cNvSpPr/>
          <p:nvPr/>
        </p:nvSpPr>
        <p:spPr>
          <a:xfrm>
            <a:off x="3705912" y="866542"/>
            <a:ext cx="4402591" cy="4402589"/>
          </a:xfrm>
          <a:prstGeom prst="ellipse">
            <a:avLst/>
          </a:prstGeom>
          <a:gradFill flip="none" rotWithShape="1">
            <a:gsLst>
              <a:gs pos="0">
                <a:schemeClr val="accent1">
                  <a:lumMod val="50000"/>
                  <a:alpha val="50000"/>
                </a:schemeClr>
              </a:gs>
              <a:gs pos="32000">
                <a:schemeClr val="accent1">
                  <a:lumMod val="50000"/>
                  <a:alpha val="35000"/>
                </a:schemeClr>
              </a:gs>
              <a:gs pos="85000">
                <a:schemeClr val="accent1">
                  <a:lumMod val="5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39" name="文本框 38">
            <a:extLst>
              <a:ext uri="{FF2B5EF4-FFF2-40B4-BE49-F238E27FC236}">
                <a16:creationId xmlns:a16="http://schemas.microsoft.com/office/drawing/2014/main" id="{7DEACC2B-9011-4A27-A455-611A61010185}"/>
              </a:ext>
            </a:extLst>
          </p:cNvPr>
          <p:cNvSpPr txBox="1"/>
          <p:nvPr/>
        </p:nvSpPr>
        <p:spPr>
          <a:xfrm>
            <a:off x="3616955" y="2434398"/>
            <a:ext cx="4958092" cy="2123658"/>
          </a:xfrm>
          <a:prstGeom prst="rect">
            <a:avLst/>
          </a:prstGeom>
          <a:noFill/>
          <a:effectLst>
            <a:outerShdw blurRad="520700" dist="38100" dir="5400000" algn="t" rotWithShape="0">
              <a:schemeClr val="accent1">
                <a:lumMod val="50000"/>
              </a:schemeClr>
            </a:outerShdw>
          </a:effectLst>
        </p:spPr>
        <p:txBody>
          <a:bodyPr wrap="square">
            <a:spAutoFit/>
          </a:bodyPr>
          <a:lstStyle/>
          <a:p>
            <a:pPr algn="ctr" defTabSz="685800">
              <a:defRPr/>
            </a:pPr>
            <a:r>
              <a:rPr lang="zh-CN" altLang="en-US" sz="6600" dirty="0">
                <a:gradFill>
                  <a:gsLst>
                    <a:gs pos="0">
                      <a:srgbClr val="EFC49C"/>
                    </a:gs>
                    <a:gs pos="100000">
                      <a:srgbClr val="CA865F"/>
                    </a:gs>
                  </a:gsLst>
                  <a:lin ang="5400000" scaled="1"/>
                </a:gradFill>
                <a:latin typeface="思源宋体 CN Heavy"/>
                <a:ea typeface="思源宋体 CN Heavy"/>
              </a:rPr>
              <a:t>增进和维护人际关系</a:t>
            </a:r>
          </a:p>
        </p:txBody>
      </p:sp>
      <p:sp>
        <p:nvSpPr>
          <p:cNvPr id="41" name="文本框 40">
            <a:extLst>
              <a:ext uri="{FF2B5EF4-FFF2-40B4-BE49-F238E27FC236}">
                <a16:creationId xmlns:a16="http://schemas.microsoft.com/office/drawing/2014/main" id="{BFAC1C48-603D-43D0-AA6C-CA15199243B4}"/>
              </a:ext>
            </a:extLst>
          </p:cNvPr>
          <p:cNvSpPr txBox="1"/>
          <p:nvPr/>
        </p:nvSpPr>
        <p:spPr>
          <a:xfrm>
            <a:off x="4390023" y="1830102"/>
            <a:ext cx="3452585" cy="707886"/>
          </a:xfrm>
          <a:prstGeom prst="rect">
            <a:avLst/>
          </a:prstGeom>
          <a:noFill/>
          <a:effectLst>
            <a:outerShdw blurRad="520700" dist="38100" dir="5400000" algn="t" rotWithShape="0">
              <a:schemeClr val="accent1">
                <a:lumMod val="50000"/>
              </a:schemeClr>
            </a:outerShdw>
          </a:effectLst>
        </p:spPr>
        <p:txBody>
          <a:bodyPr wrap="square">
            <a:spAutoFit/>
          </a:bodyPr>
          <a:lstStyle/>
          <a:p>
            <a:pPr algn="ctr" defTabSz="685800">
              <a:defRPr/>
            </a:pPr>
            <a:r>
              <a:rPr lang="en-US" altLang="zh-CN" sz="4000" dirty="0">
                <a:ln w="12700">
                  <a:noFill/>
                </a:ln>
                <a:solidFill>
                  <a:prstClr val="white"/>
                </a:solidFill>
                <a:latin typeface="思源宋体 CN Heavy"/>
                <a:ea typeface="思源宋体 CN Heavy"/>
              </a:rPr>
              <a:t>《</a:t>
            </a:r>
            <a:r>
              <a:rPr lang="zh-CN" altLang="en-US" sz="4000" dirty="0">
                <a:ln w="12700">
                  <a:noFill/>
                </a:ln>
                <a:solidFill>
                  <a:prstClr val="white"/>
                </a:solidFill>
                <a:latin typeface="思源宋体 CN Heavy"/>
                <a:ea typeface="思源宋体 CN Heavy"/>
              </a:rPr>
              <a:t>交往与合作</a:t>
            </a:r>
            <a:r>
              <a:rPr lang="en-US" altLang="zh-CN" sz="4000" dirty="0">
                <a:ln w="12700">
                  <a:noFill/>
                </a:ln>
                <a:solidFill>
                  <a:prstClr val="white"/>
                </a:solidFill>
                <a:latin typeface="思源宋体 CN Heavy"/>
                <a:ea typeface="思源宋体 CN Heavy"/>
              </a:rPr>
              <a:t>》</a:t>
            </a:r>
          </a:p>
        </p:txBody>
      </p:sp>
    </p:spTree>
    <p:extLst>
      <p:ext uri="{BB962C8B-B14F-4D97-AF65-F5344CB8AC3E}">
        <p14:creationId xmlns:p14="http://schemas.microsoft.com/office/powerpoint/2010/main" val="2409533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A3E2BDB-CDC5-4A23-898F-29E69EFF3302}"/>
              </a:ext>
            </a:extLst>
          </p:cNvPr>
          <p:cNvSpPr/>
          <p:nvPr/>
        </p:nvSpPr>
        <p:spPr>
          <a:xfrm>
            <a:off x="1524000" y="1273090"/>
            <a:ext cx="9144000" cy="2536588"/>
          </a:xfrm>
          <a:prstGeom prst="rect">
            <a:avLst/>
          </a:prstGeom>
          <a:gradFill flip="none" rotWithShape="1">
            <a:gsLst>
              <a:gs pos="0">
                <a:schemeClr val="accent1"/>
              </a:gs>
              <a:gs pos="98000">
                <a:schemeClr val="accent1">
                  <a:lumMod val="50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38" name="椭圆 37">
            <a:extLst>
              <a:ext uri="{FF2B5EF4-FFF2-40B4-BE49-F238E27FC236}">
                <a16:creationId xmlns:a16="http://schemas.microsoft.com/office/drawing/2014/main" id="{BC57C8C4-FD86-4E0D-9FAC-84E35B973B12}"/>
              </a:ext>
            </a:extLst>
          </p:cNvPr>
          <p:cNvSpPr/>
          <p:nvPr/>
        </p:nvSpPr>
        <p:spPr>
          <a:xfrm>
            <a:off x="8772889" y="2193791"/>
            <a:ext cx="1170315" cy="1170315"/>
          </a:xfrm>
          <a:prstGeom prst="ellipse">
            <a:avLst/>
          </a:prstGeom>
          <a:gradFill flip="none" rotWithShape="1">
            <a:gsLst>
              <a:gs pos="0">
                <a:srgbClr val="EFC49C"/>
              </a:gs>
              <a:gs pos="100000">
                <a:schemeClr val="accent4"/>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CA865F">
                  <a:lumMod val="50000"/>
                </a:srgbClr>
              </a:solidFill>
              <a:latin typeface="Roboto"/>
              <a:ea typeface="思源黑体 CN Regular"/>
            </a:endParaRPr>
          </a:p>
        </p:txBody>
      </p:sp>
      <p:sp>
        <p:nvSpPr>
          <p:cNvPr id="39" name="梯形 38">
            <a:extLst>
              <a:ext uri="{FF2B5EF4-FFF2-40B4-BE49-F238E27FC236}">
                <a16:creationId xmlns:a16="http://schemas.microsoft.com/office/drawing/2014/main" id="{82B6F762-1C46-4FF4-A74B-943B7783E155}"/>
              </a:ext>
            </a:extLst>
          </p:cNvPr>
          <p:cNvSpPr/>
          <p:nvPr/>
        </p:nvSpPr>
        <p:spPr>
          <a:xfrm>
            <a:off x="8795581" y="1230994"/>
            <a:ext cx="1124933" cy="1000932"/>
          </a:xfrm>
          <a:prstGeom prst="trapezoid">
            <a:avLst>
              <a:gd name="adj" fmla="val 47413"/>
            </a:avLst>
          </a:prstGeom>
          <a:gradFill flip="none" rotWithShape="1">
            <a:gsLst>
              <a:gs pos="0">
                <a:srgbClr val="EFC49C">
                  <a:alpha val="55000"/>
                </a:srgbClr>
              </a:gs>
              <a:gs pos="10000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4" name="矩形: 圆角 13">
            <a:extLst>
              <a:ext uri="{FF2B5EF4-FFF2-40B4-BE49-F238E27FC236}">
                <a16:creationId xmlns:a16="http://schemas.microsoft.com/office/drawing/2014/main" id="{EA2A1502-DF24-46B1-AEFD-1368443B315C}"/>
              </a:ext>
            </a:extLst>
          </p:cNvPr>
          <p:cNvSpPr/>
          <p:nvPr/>
        </p:nvSpPr>
        <p:spPr>
          <a:xfrm>
            <a:off x="2180034" y="3437889"/>
            <a:ext cx="2461552" cy="2486082"/>
          </a:xfrm>
          <a:prstGeom prst="roundRect">
            <a:avLst>
              <a:gd name="adj" fmla="val 3235"/>
            </a:avLst>
          </a:prstGeom>
          <a:gradFill flip="none" rotWithShape="1">
            <a:gsLst>
              <a:gs pos="0">
                <a:srgbClr val="EFC49C"/>
              </a:gs>
              <a:gs pos="100000">
                <a:schemeClr val="accent4"/>
              </a:gs>
            </a:gsLst>
            <a:lin ang="2700000" scaled="1"/>
            <a:tileRect/>
          </a:gradFill>
          <a:ln>
            <a:noFill/>
          </a:ln>
          <a:effectLst>
            <a:outerShdw blurRad="355600" dist="482600" dir="5400000" sx="86000" sy="86000" algn="t" rotWithShape="0">
              <a:schemeClr val="accent4">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Roboto"/>
              <a:ea typeface="思源黑体 CN Regular"/>
            </a:endParaRPr>
          </a:p>
        </p:txBody>
      </p:sp>
      <p:sp>
        <p:nvSpPr>
          <p:cNvPr id="15" name="矩形: 圆角 14">
            <a:extLst>
              <a:ext uri="{FF2B5EF4-FFF2-40B4-BE49-F238E27FC236}">
                <a16:creationId xmlns:a16="http://schemas.microsoft.com/office/drawing/2014/main" id="{28C854C7-8128-498B-81BD-5D9B9657C43F}"/>
              </a:ext>
            </a:extLst>
          </p:cNvPr>
          <p:cNvSpPr/>
          <p:nvPr/>
        </p:nvSpPr>
        <p:spPr>
          <a:xfrm>
            <a:off x="5106911" y="3429000"/>
            <a:ext cx="2510365" cy="2486082"/>
          </a:xfrm>
          <a:prstGeom prst="roundRect">
            <a:avLst>
              <a:gd name="adj" fmla="val 3235"/>
            </a:avLst>
          </a:prstGeom>
          <a:gradFill flip="none" rotWithShape="1">
            <a:gsLst>
              <a:gs pos="0">
                <a:srgbClr val="EFC49C"/>
              </a:gs>
              <a:gs pos="100000">
                <a:schemeClr val="accent4"/>
              </a:gs>
            </a:gsLst>
            <a:lin ang="2700000" scaled="1"/>
            <a:tileRect/>
          </a:gradFill>
          <a:ln>
            <a:noFill/>
          </a:ln>
          <a:effectLst>
            <a:outerShdw blurRad="355600" dist="482600" dir="5400000" sx="86000" sy="86000" algn="t" rotWithShape="0">
              <a:schemeClr val="accent4">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7" name="矩形: 圆角 16">
            <a:extLst>
              <a:ext uri="{FF2B5EF4-FFF2-40B4-BE49-F238E27FC236}">
                <a16:creationId xmlns:a16="http://schemas.microsoft.com/office/drawing/2014/main" id="{C36FEF51-1C4C-45A3-AB24-1D668C5E39C1}"/>
              </a:ext>
            </a:extLst>
          </p:cNvPr>
          <p:cNvSpPr/>
          <p:nvPr/>
        </p:nvSpPr>
        <p:spPr>
          <a:xfrm>
            <a:off x="8113766" y="3437889"/>
            <a:ext cx="2394690" cy="2486082"/>
          </a:xfrm>
          <a:prstGeom prst="roundRect">
            <a:avLst>
              <a:gd name="adj" fmla="val 3235"/>
            </a:avLst>
          </a:prstGeom>
          <a:gradFill flip="none" rotWithShape="1">
            <a:gsLst>
              <a:gs pos="0">
                <a:srgbClr val="EFC49C"/>
              </a:gs>
              <a:gs pos="100000">
                <a:schemeClr val="accent4"/>
              </a:gs>
            </a:gsLst>
            <a:lin ang="2700000" scaled="1"/>
            <a:tileRect/>
          </a:gradFill>
          <a:ln>
            <a:noFill/>
          </a:ln>
          <a:effectLst>
            <a:outerShdw blurRad="355600" dist="482600" dir="5400000" sx="86000" sy="86000" algn="t" rotWithShape="0">
              <a:schemeClr val="accent4">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2" name="矩形 1">
            <a:extLst>
              <a:ext uri="{FF2B5EF4-FFF2-40B4-BE49-F238E27FC236}">
                <a16:creationId xmlns:a16="http://schemas.microsoft.com/office/drawing/2014/main" id="{1CAFF92E-5C11-4115-8081-33A3CBED65E3}"/>
              </a:ext>
            </a:extLst>
          </p:cNvPr>
          <p:cNvSpPr/>
          <p:nvPr/>
        </p:nvSpPr>
        <p:spPr>
          <a:xfrm>
            <a:off x="2533646" y="580184"/>
            <a:ext cx="1620957"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学习内容</a:t>
            </a:r>
          </a:p>
        </p:txBody>
      </p:sp>
      <p:grpSp>
        <p:nvGrpSpPr>
          <p:cNvPr id="34" name="组合 33">
            <a:extLst>
              <a:ext uri="{FF2B5EF4-FFF2-40B4-BE49-F238E27FC236}">
                <a16:creationId xmlns:a16="http://schemas.microsoft.com/office/drawing/2014/main" id="{DFCE3B6E-F29B-4374-AFF6-3F84EFCF24D2}"/>
              </a:ext>
            </a:extLst>
          </p:cNvPr>
          <p:cNvGrpSpPr/>
          <p:nvPr/>
        </p:nvGrpSpPr>
        <p:grpSpPr>
          <a:xfrm>
            <a:off x="2110949" y="1645595"/>
            <a:ext cx="6264389" cy="1830030"/>
            <a:chOff x="782597" y="1781341"/>
            <a:chExt cx="8352518" cy="2440040"/>
          </a:xfrm>
        </p:grpSpPr>
        <p:sp>
          <p:nvSpPr>
            <p:cNvPr id="5" name="文本框 4">
              <a:extLst>
                <a:ext uri="{FF2B5EF4-FFF2-40B4-BE49-F238E27FC236}">
                  <a16:creationId xmlns:a16="http://schemas.microsoft.com/office/drawing/2014/main" id="{AEE3E56D-83FC-4A1B-B6A7-B50E28BBC43B}"/>
                </a:ext>
              </a:extLst>
            </p:cNvPr>
            <p:cNvSpPr txBox="1"/>
            <p:nvPr/>
          </p:nvSpPr>
          <p:spPr>
            <a:xfrm>
              <a:off x="782597" y="1781341"/>
              <a:ext cx="3016210" cy="492443"/>
            </a:xfrm>
            <a:prstGeom prst="rect">
              <a:avLst/>
            </a:prstGeom>
            <a:noFill/>
          </p:spPr>
          <p:txBody>
            <a:bodyPr wrap="none">
              <a:spAutoFit/>
            </a:bodyPr>
            <a:lstStyle/>
            <a:p>
              <a:pPr defTabSz="685800">
                <a:defRPr/>
              </a:pPr>
              <a:r>
                <a:rPr lang="zh-CN" altLang="en-US" dirty="0">
                  <a:solidFill>
                    <a:prstClr val="white"/>
                  </a:solidFill>
                  <a:latin typeface="思源宋体 CN Heavy"/>
                  <a:ea typeface="思源宋体 CN Heavy"/>
                </a:rPr>
                <a:t>增进和维护人际关系</a:t>
              </a:r>
            </a:p>
          </p:txBody>
        </p:sp>
        <p:sp>
          <p:nvSpPr>
            <p:cNvPr id="6" name="文本框 5">
              <a:extLst>
                <a:ext uri="{FF2B5EF4-FFF2-40B4-BE49-F238E27FC236}">
                  <a16:creationId xmlns:a16="http://schemas.microsoft.com/office/drawing/2014/main" id="{0F93FB11-200E-4C83-81F2-1DF9C145F4F9}"/>
                </a:ext>
              </a:extLst>
            </p:cNvPr>
            <p:cNvSpPr txBox="1"/>
            <p:nvPr/>
          </p:nvSpPr>
          <p:spPr>
            <a:xfrm>
              <a:off x="782597" y="2289741"/>
              <a:ext cx="8352518" cy="1931640"/>
            </a:xfrm>
            <a:prstGeom prst="rect">
              <a:avLst/>
            </a:prstGeom>
            <a:noFill/>
          </p:spPr>
          <p:txBody>
            <a:bodyPr wrap="square">
              <a:spAutoFit/>
            </a:bodyPr>
            <a:lstStyle/>
            <a:p>
              <a:pPr defTabSz="685800">
                <a:lnSpc>
                  <a:spcPct val="150000"/>
                </a:lnSpc>
                <a:defRPr/>
              </a:pPr>
              <a:r>
                <a:rPr lang="zh-CN" altLang="en-US" sz="1200" dirty="0">
                  <a:solidFill>
                    <a:prstClr val="white"/>
                  </a:solidFill>
                  <a:latin typeface="思源黑体 CN Regular"/>
                  <a:ea typeface="思源黑体 CN Regular"/>
                </a:rPr>
                <a:t>        那些帮助我们建立良好第一印象、顺利打开人际交往大门的因素，在深度交往中将继续有效</a:t>
              </a:r>
              <a:r>
                <a:rPr lang="en-US" altLang="zh-CN" sz="1200" dirty="0">
                  <a:solidFill>
                    <a:prstClr val="white"/>
                  </a:solidFill>
                  <a:latin typeface="思源黑体 CN Regular"/>
                  <a:ea typeface="思源黑体 CN Regular"/>
                </a:rPr>
                <a:t>——</a:t>
              </a:r>
              <a:r>
                <a:rPr lang="zh-CN" altLang="en-US" sz="1200" dirty="0">
                  <a:solidFill>
                    <a:prstClr val="white"/>
                  </a:solidFill>
                  <a:latin typeface="思源黑体 CN Regular"/>
                  <a:ea typeface="思源黑体 CN Regular"/>
                </a:rPr>
                <a:t>如果我们在与他人刚开始交往时就有礼得体，友善真诚，深度交往时也应继续保持，我们必须牢记：无论何时，我们都要注意以良好的基本素养去处理人际交往中的一切关系。</a:t>
              </a:r>
              <a:endParaRPr lang="en-US" altLang="zh-CN" sz="1200" dirty="0">
                <a:solidFill>
                  <a:prstClr val="white"/>
                </a:solidFill>
                <a:latin typeface="思源黑体 CN Regular"/>
                <a:ea typeface="思源黑体 CN Regular"/>
              </a:endParaRPr>
            </a:p>
            <a:p>
              <a:pPr defTabSz="685800">
                <a:lnSpc>
                  <a:spcPct val="150000"/>
                </a:lnSpc>
                <a:defRPr/>
              </a:pPr>
              <a:r>
                <a:rPr lang="zh-CN" altLang="en-US" sz="1200" dirty="0">
                  <a:solidFill>
                    <a:prstClr val="white"/>
                  </a:solidFill>
                  <a:latin typeface="思源黑体 CN Regular"/>
                  <a:ea typeface="思源黑体 CN Regular"/>
                </a:rPr>
                <a:t>        除此之外，在深度交往中，我们还需要了解和掌握这样一些基本原则来增进和维护人际关系。</a:t>
              </a:r>
            </a:p>
          </p:txBody>
        </p:sp>
      </p:grpSp>
      <p:sp>
        <p:nvSpPr>
          <p:cNvPr id="9" name="文本框 8">
            <a:extLst>
              <a:ext uri="{FF2B5EF4-FFF2-40B4-BE49-F238E27FC236}">
                <a16:creationId xmlns:a16="http://schemas.microsoft.com/office/drawing/2014/main" id="{BEB5CF01-EFF4-418C-A571-0D8194BF9A62}"/>
              </a:ext>
            </a:extLst>
          </p:cNvPr>
          <p:cNvSpPr txBox="1"/>
          <p:nvPr/>
        </p:nvSpPr>
        <p:spPr>
          <a:xfrm>
            <a:off x="2342472" y="4608242"/>
            <a:ext cx="2105510" cy="989695"/>
          </a:xfrm>
          <a:prstGeom prst="rect">
            <a:avLst/>
          </a:prstGeom>
          <a:noFill/>
        </p:spPr>
        <p:txBody>
          <a:bodyPr wrap="square">
            <a:spAutoFit/>
          </a:bodyPr>
          <a:lstStyle/>
          <a:p>
            <a:pPr algn="just" defTabSz="685800">
              <a:lnSpc>
                <a:spcPct val="150000"/>
              </a:lnSpc>
              <a:defRPr/>
            </a:pPr>
            <a:r>
              <a:rPr lang="zh-CN" altLang="en-US" sz="1000" dirty="0">
                <a:solidFill>
                  <a:srgbClr val="CA865F">
                    <a:lumMod val="50000"/>
                  </a:srgbClr>
                </a:solidFill>
                <a:latin typeface="Roboto"/>
                <a:ea typeface="思源黑体 CN Regular"/>
              </a:rPr>
              <a:t>①诚实守信，不恶意骗人</a:t>
            </a:r>
          </a:p>
          <a:p>
            <a:pPr algn="just" defTabSz="685800">
              <a:lnSpc>
                <a:spcPct val="150000"/>
              </a:lnSpc>
              <a:defRPr/>
            </a:pPr>
            <a:r>
              <a:rPr lang="zh-CN" altLang="en-US" sz="1000" dirty="0">
                <a:solidFill>
                  <a:srgbClr val="CA865F">
                    <a:lumMod val="50000"/>
                  </a:srgbClr>
                </a:solidFill>
                <a:latin typeface="Roboto"/>
                <a:ea typeface="思源黑体 CN Regular"/>
              </a:rPr>
              <a:t>②说话有分寸</a:t>
            </a:r>
          </a:p>
          <a:p>
            <a:pPr algn="just" defTabSz="685800">
              <a:lnSpc>
                <a:spcPct val="150000"/>
              </a:lnSpc>
              <a:defRPr/>
            </a:pPr>
            <a:r>
              <a:rPr lang="zh-CN" altLang="en-US" sz="1000" dirty="0">
                <a:solidFill>
                  <a:srgbClr val="CA865F">
                    <a:lumMod val="50000"/>
                  </a:srgbClr>
                </a:solidFill>
                <a:latin typeface="Roboto"/>
                <a:ea typeface="思源黑体 CN Regular"/>
              </a:rPr>
              <a:t>③做事有首尾，考虑对他人的影响</a:t>
            </a:r>
          </a:p>
        </p:txBody>
      </p:sp>
      <p:sp>
        <p:nvSpPr>
          <p:cNvPr id="10" name="文本框 9">
            <a:extLst>
              <a:ext uri="{FF2B5EF4-FFF2-40B4-BE49-F238E27FC236}">
                <a16:creationId xmlns:a16="http://schemas.microsoft.com/office/drawing/2014/main" id="{5D13F81D-E21A-4189-B82E-F2178F9420BB}"/>
              </a:ext>
            </a:extLst>
          </p:cNvPr>
          <p:cNvSpPr txBox="1"/>
          <p:nvPr/>
        </p:nvSpPr>
        <p:spPr>
          <a:xfrm>
            <a:off x="2342474" y="4254554"/>
            <a:ext cx="1107996" cy="369332"/>
          </a:xfrm>
          <a:prstGeom prst="rect">
            <a:avLst/>
          </a:prstGeom>
        </p:spPr>
        <p:txBody>
          <a:bodyPr wrap="none">
            <a:spAutoFit/>
          </a:bodyPr>
          <a:lstStyle>
            <a:defPPr>
              <a:defRPr lang="zh-CN"/>
            </a:defPPr>
            <a:lvl1pPr>
              <a:defRPr sz="3200">
                <a:solidFill>
                  <a:schemeClr val="accent2"/>
                </a:solidFill>
                <a:latin typeface="+mj-ea"/>
                <a:ea typeface="+mj-ea"/>
              </a:defRPr>
            </a:lvl1pPr>
          </a:lstStyle>
          <a:p>
            <a:pPr defTabSz="685800">
              <a:defRPr/>
            </a:pPr>
            <a:r>
              <a:rPr lang="zh-CN" altLang="en-US" sz="1800" dirty="0">
                <a:solidFill>
                  <a:srgbClr val="CA865F">
                    <a:lumMod val="50000"/>
                  </a:srgbClr>
                </a:solidFill>
                <a:latin typeface="思源宋体 CN Heavy"/>
                <a:ea typeface="思源宋体 CN Heavy"/>
              </a:rPr>
              <a:t>言行一致</a:t>
            </a:r>
          </a:p>
        </p:txBody>
      </p:sp>
      <p:sp>
        <p:nvSpPr>
          <p:cNvPr id="21" name="文本框 20">
            <a:extLst>
              <a:ext uri="{FF2B5EF4-FFF2-40B4-BE49-F238E27FC236}">
                <a16:creationId xmlns:a16="http://schemas.microsoft.com/office/drawing/2014/main" id="{BED74E2C-8B9F-479F-B265-E90DE404D516}"/>
              </a:ext>
            </a:extLst>
          </p:cNvPr>
          <p:cNvSpPr txBox="1"/>
          <p:nvPr/>
        </p:nvSpPr>
        <p:spPr>
          <a:xfrm>
            <a:off x="5183769" y="4657227"/>
            <a:ext cx="2271068" cy="1221938"/>
          </a:xfrm>
          <a:prstGeom prst="rect">
            <a:avLst/>
          </a:prstGeom>
          <a:noFill/>
        </p:spPr>
        <p:txBody>
          <a:bodyPr wrap="square">
            <a:spAutoFit/>
          </a:bodyPr>
          <a:lstStyle/>
          <a:p>
            <a:pPr algn="just" defTabSz="685800">
              <a:lnSpc>
                <a:spcPct val="150000"/>
              </a:lnSpc>
              <a:defRPr/>
            </a:pPr>
            <a:r>
              <a:rPr lang="zh-CN" altLang="en-US" sz="1000" dirty="0">
                <a:solidFill>
                  <a:srgbClr val="CA865F">
                    <a:lumMod val="50000"/>
                  </a:srgbClr>
                </a:solidFill>
                <a:latin typeface="Roboto"/>
                <a:ea typeface="思源黑体 CN Regular"/>
              </a:rPr>
              <a:t>①善于发现别人的优点，给与真诚赞美</a:t>
            </a:r>
          </a:p>
          <a:p>
            <a:pPr algn="just" defTabSz="685800">
              <a:lnSpc>
                <a:spcPct val="150000"/>
              </a:lnSpc>
              <a:defRPr/>
            </a:pPr>
            <a:r>
              <a:rPr lang="zh-CN" altLang="en-US" sz="1000" dirty="0">
                <a:solidFill>
                  <a:srgbClr val="CA865F">
                    <a:lumMod val="50000"/>
                  </a:srgbClr>
                </a:solidFill>
                <a:latin typeface="Roboto"/>
                <a:ea typeface="思源黑体 CN Regular"/>
              </a:rPr>
              <a:t>②善于接纳不同的处事风格</a:t>
            </a:r>
            <a:r>
              <a:rPr lang="en-US" altLang="zh-CN" sz="1000" dirty="0">
                <a:solidFill>
                  <a:srgbClr val="CA865F">
                    <a:lumMod val="50000"/>
                  </a:srgbClr>
                </a:solidFill>
                <a:latin typeface="Roboto"/>
                <a:ea typeface="思源黑体 CN Regular"/>
              </a:rPr>
              <a:t>.</a:t>
            </a:r>
            <a:r>
              <a:rPr lang="zh-CN" altLang="en-US" sz="1000" dirty="0">
                <a:solidFill>
                  <a:srgbClr val="CA865F">
                    <a:lumMod val="50000"/>
                  </a:srgbClr>
                </a:solidFill>
                <a:latin typeface="Roboto"/>
                <a:ea typeface="思源黑体 CN Regular"/>
              </a:rPr>
              <a:t>思维方式</a:t>
            </a:r>
            <a:r>
              <a:rPr lang="en-US" altLang="zh-CN" sz="1000" dirty="0">
                <a:solidFill>
                  <a:srgbClr val="CA865F">
                    <a:lumMod val="50000"/>
                  </a:srgbClr>
                </a:solidFill>
                <a:latin typeface="Roboto"/>
                <a:ea typeface="思源黑体 CN Regular"/>
              </a:rPr>
              <a:t>.</a:t>
            </a:r>
            <a:r>
              <a:rPr lang="zh-CN" altLang="en-US" sz="1000" dirty="0">
                <a:solidFill>
                  <a:srgbClr val="CA865F">
                    <a:lumMod val="50000"/>
                  </a:srgbClr>
                </a:solidFill>
                <a:latin typeface="Roboto"/>
                <a:ea typeface="思源黑体 CN Regular"/>
              </a:rPr>
              <a:t>行为习惯</a:t>
            </a:r>
          </a:p>
          <a:p>
            <a:pPr algn="just" defTabSz="685800">
              <a:lnSpc>
                <a:spcPct val="150000"/>
              </a:lnSpc>
              <a:defRPr/>
            </a:pPr>
            <a:r>
              <a:rPr lang="zh-CN" altLang="en-US" sz="1000" dirty="0">
                <a:solidFill>
                  <a:srgbClr val="CA865F">
                    <a:lumMod val="50000"/>
                  </a:srgbClr>
                </a:solidFill>
                <a:latin typeface="Roboto"/>
                <a:ea typeface="思源黑体 CN Regular"/>
              </a:rPr>
              <a:t>③在意爱他人感受，重视他人利益</a:t>
            </a:r>
          </a:p>
        </p:txBody>
      </p:sp>
      <p:sp>
        <p:nvSpPr>
          <p:cNvPr id="22" name="文本框 21">
            <a:extLst>
              <a:ext uri="{FF2B5EF4-FFF2-40B4-BE49-F238E27FC236}">
                <a16:creationId xmlns:a16="http://schemas.microsoft.com/office/drawing/2014/main" id="{6949C921-8041-4BF8-AADB-17BC95DCB64D}"/>
              </a:ext>
            </a:extLst>
          </p:cNvPr>
          <p:cNvSpPr txBox="1"/>
          <p:nvPr/>
        </p:nvSpPr>
        <p:spPr>
          <a:xfrm>
            <a:off x="5210933" y="4214863"/>
            <a:ext cx="1107996" cy="369332"/>
          </a:xfrm>
          <a:prstGeom prst="rect">
            <a:avLst/>
          </a:prstGeom>
        </p:spPr>
        <p:txBody>
          <a:bodyPr wrap="none">
            <a:spAutoFit/>
          </a:bodyPr>
          <a:lstStyle>
            <a:defPPr>
              <a:defRPr lang="zh-CN"/>
            </a:defPPr>
            <a:lvl1pPr>
              <a:defRPr sz="3200">
                <a:solidFill>
                  <a:schemeClr val="accent2"/>
                </a:solidFill>
                <a:latin typeface="+mj-ea"/>
                <a:ea typeface="+mj-ea"/>
              </a:defRPr>
            </a:lvl1pPr>
          </a:lstStyle>
          <a:p>
            <a:pPr defTabSz="685800">
              <a:defRPr/>
            </a:pPr>
            <a:r>
              <a:rPr lang="zh-CN" altLang="en-US" sz="1800" dirty="0">
                <a:solidFill>
                  <a:srgbClr val="CA865F">
                    <a:lumMod val="50000"/>
                  </a:srgbClr>
                </a:solidFill>
                <a:latin typeface="思源宋体 CN Heavy"/>
                <a:ea typeface="思源宋体 CN Heavy"/>
              </a:rPr>
              <a:t>尊重他人</a:t>
            </a:r>
          </a:p>
        </p:txBody>
      </p:sp>
      <p:sp>
        <p:nvSpPr>
          <p:cNvPr id="27" name="文本框 26">
            <a:extLst>
              <a:ext uri="{FF2B5EF4-FFF2-40B4-BE49-F238E27FC236}">
                <a16:creationId xmlns:a16="http://schemas.microsoft.com/office/drawing/2014/main" id="{BE392D9A-9391-48F4-9C59-AFA88DE72116}"/>
              </a:ext>
            </a:extLst>
          </p:cNvPr>
          <p:cNvSpPr txBox="1"/>
          <p:nvPr/>
        </p:nvSpPr>
        <p:spPr>
          <a:xfrm>
            <a:off x="8276204" y="4608241"/>
            <a:ext cx="2117951" cy="989695"/>
          </a:xfrm>
          <a:prstGeom prst="rect">
            <a:avLst/>
          </a:prstGeom>
          <a:noFill/>
        </p:spPr>
        <p:txBody>
          <a:bodyPr wrap="square">
            <a:spAutoFit/>
          </a:bodyPr>
          <a:lstStyle/>
          <a:p>
            <a:pPr algn="just" defTabSz="685800">
              <a:lnSpc>
                <a:spcPct val="150000"/>
              </a:lnSpc>
              <a:defRPr/>
            </a:pPr>
            <a:r>
              <a:rPr lang="zh-CN" altLang="en-US" sz="1000" dirty="0">
                <a:solidFill>
                  <a:srgbClr val="CA865F">
                    <a:lumMod val="50000"/>
                  </a:srgbClr>
                </a:solidFill>
                <a:latin typeface="Roboto"/>
                <a:ea typeface="思源黑体 CN Regular"/>
              </a:rPr>
              <a:t>①乐于助人与适当求助相结合。</a:t>
            </a:r>
          </a:p>
          <a:p>
            <a:pPr algn="just" defTabSz="685800">
              <a:lnSpc>
                <a:spcPct val="150000"/>
              </a:lnSpc>
              <a:defRPr/>
            </a:pPr>
            <a:r>
              <a:rPr lang="zh-CN" altLang="en-US" sz="1000" dirty="0">
                <a:solidFill>
                  <a:srgbClr val="CA865F">
                    <a:lumMod val="50000"/>
                  </a:srgbClr>
                </a:solidFill>
                <a:latin typeface="Roboto"/>
                <a:ea typeface="思源黑体 CN Regular"/>
              </a:rPr>
              <a:t>②区分互惠互利与相互利用。</a:t>
            </a:r>
          </a:p>
          <a:p>
            <a:pPr algn="just" defTabSz="685800">
              <a:lnSpc>
                <a:spcPct val="150000"/>
              </a:lnSpc>
              <a:defRPr/>
            </a:pPr>
            <a:r>
              <a:rPr lang="zh-CN" altLang="en-US" sz="1000" dirty="0">
                <a:solidFill>
                  <a:srgbClr val="CA865F">
                    <a:lumMod val="50000"/>
                  </a:srgbClr>
                </a:solidFill>
                <a:latin typeface="Roboto"/>
                <a:ea typeface="思源黑体 CN Regular"/>
              </a:rPr>
              <a:t>③避免不恰当利用人际关系，做一些违背法纪的事情。</a:t>
            </a:r>
          </a:p>
        </p:txBody>
      </p:sp>
      <p:sp>
        <p:nvSpPr>
          <p:cNvPr id="28" name="文本框 27">
            <a:extLst>
              <a:ext uri="{FF2B5EF4-FFF2-40B4-BE49-F238E27FC236}">
                <a16:creationId xmlns:a16="http://schemas.microsoft.com/office/drawing/2014/main" id="{522A0D2F-1477-4B74-8154-518778C60AEF}"/>
              </a:ext>
            </a:extLst>
          </p:cNvPr>
          <p:cNvSpPr txBox="1"/>
          <p:nvPr/>
        </p:nvSpPr>
        <p:spPr>
          <a:xfrm>
            <a:off x="8276205" y="4254554"/>
            <a:ext cx="1107996" cy="369332"/>
          </a:xfrm>
          <a:prstGeom prst="rect">
            <a:avLst/>
          </a:prstGeom>
        </p:spPr>
        <p:txBody>
          <a:bodyPr wrap="none">
            <a:spAutoFit/>
          </a:bodyPr>
          <a:lstStyle>
            <a:defPPr>
              <a:defRPr lang="zh-CN"/>
            </a:defPPr>
            <a:lvl1pPr>
              <a:defRPr sz="3200">
                <a:solidFill>
                  <a:schemeClr val="accent2"/>
                </a:solidFill>
                <a:latin typeface="+mj-ea"/>
                <a:ea typeface="+mj-ea"/>
              </a:defRPr>
            </a:lvl1pPr>
          </a:lstStyle>
          <a:p>
            <a:pPr defTabSz="685800">
              <a:defRPr/>
            </a:pPr>
            <a:r>
              <a:rPr lang="zh-CN" altLang="en-US" sz="1800" dirty="0">
                <a:solidFill>
                  <a:srgbClr val="CA865F">
                    <a:lumMod val="50000"/>
                  </a:srgbClr>
                </a:solidFill>
                <a:latin typeface="思源宋体 CN Heavy"/>
                <a:ea typeface="思源宋体 CN Heavy"/>
              </a:rPr>
              <a:t>互惠互利</a:t>
            </a:r>
          </a:p>
        </p:txBody>
      </p:sp>
      <p:grpSp>
        <p:nvGrpSpPr>
          <p:cNvPr id="78" name="组合 77">
            <a:extLst>
              <a:ext uri="{FF2B5EF4-FFF2-40B4-BE49-F238E27FC236}">
                <a16:creationId xmlns:a16="http://schemas.microsoft.com/office/drawing/2014/main" id="{758B0900-84F0-4F08-83E4-1B004F13D274}"/>
              </a:ext>
            </a:extLst>
          </p:cNvPr>
          <p:cNvGrpSpPr/>
          <p:nvPr/>
        </p:nvGrpSpPr>
        <p:grpSpPr>
          <a:xfrm>
            <a:off x="5257176" y="3601617"/>
            <a:ext cx="507902" cy="507312"/>
            <a:chOff x="13481032" y="5546513"/>
            <a:chExt cx="1333332" cy="1331785"/>
          </a:xfrm>
          <a:solidFill>
            <a:schemeClr val="accent4"/>
          </a:solidFill>
        </p:grpSpPr>
        <p:sp>
          <p:nvSpPr>
            <p:cNvPr id="67" name="任意多边形: 形状 66">
              <a:extLst>
                <a:ext uri="{FF2B5EF4-FFF2-40B4-BE49-F238E27FC236}">
                  <a16:creationId xmlns:a16="http://schemas.microsoft.com/office/drawing/2014/main" id="{6406C315-ED6D-4019-B718-4111F2F66EE3}"/>
                </a:ext>
              </a:extLst>
            </p:cNvPr>
            <p:cNvSpPr/>
            <p:nvPr/>
          </p:nvSpPr>
          <p:spPr>
            <a:xfrm>
              <a:off x="13529436" y="6329277"/>
              <a:ext cx="1237583" cy="458152"/>
            </a:xfrm>
            <a:custGeom>
              <a:avLst/>
              <a:gdLst>
                <a:gd name="connsiteX0" fmla="*/ 1237583 w 1237583"/>
                <a:gd name="connsiteY0" fmla="*/ 113824 h 458152"/>
                <a:gd name="connsiteX1" fmla="*/ 1237583 w 1237583"/>
                <a:gd name="connsiteY1" fmla="*/ 159258 h 458152"/>
                <a:gd name="connsiteX2" fmla="*/ 1195197 w 1237583"/>
                <a:gd name="connsiteY2" fmla="*/ 159258 h 458152"/>
                <a:gd name="connsiteX3" fmla="*/ 1195197 w 1237583"/>
                <a:gd name="connsiteY3" fmla="*/ 203454 h 458152"/>
                <a:gd name="connsiteX4" fmla="*/ 1236821 w 1237583"/>
                <a:gd name="connsiteY4" fmla="*/ 206216 h 458152"/>
                <a:gd name="connsiteX5" fmla="*/ 1236821 w 1237583"/>
                <a:gd name="connsiteY5" fmla="*/ 457486 h 458152"/>
                <a:gd name="connsiteX6" fmla="*/ 1194816 w 1237583"/>
                <a:gd name="connsiteY6" fmla="*/ 457486 h 458152"/>
                <a:gd name="connsiteX7" fmla="*/ 1194816 w 1237583"/>
                <a:gd name="connsiteY7" fmla="*/ 252698 h 458152"/>
                <a:gd name="connsiteX8" fmla="*/ 1009745 w 1237583"/>
                <a:gd name="connsiteY8" fmla="*/ 252698 h 458152"/>
                <a:gd name="connsiteX9" fmla="*/ 1009745 w 1237583"/>
                <a:gd name="connsiteY9" fmla="*/ 457676 h 458152"/>
                <a:gd name="connsiteX10" fmla="*/ 964597 w 1237583"/>
                <a:gd name="connsiteY10" fmla="*/ 457676 h 458152"/>
                <a:gd name="connsiteX11" fmla="*/ 964597 w 1237583"/>
                <a:gd name="connsiteY11" fmla="*/ 252984 h 458152"/>
                <a:gd name="connsiteX12" fmla="*/ 780383 w 1237583"/>
                <a:gd name="connsiteY12" fmla="*/ 252984 h 458152"/>
                <a:gd name="connsiteX13" fmla="*/ 780383 w 1237583"/>
                <a:gd name="connsiteY13" fmla="*/ 457295 h 458152"/>
                <a:gd name="connsiteX14" fmla="*/ 734473 w 1237583"/>
                <a:gd name="connsiteY14" fmla="*/ 457295 h 458152"/>
                <a:gd name="connsiteX15" fmla="*/ 734473 w 1237583"/>
                <a:gd name="connsiteY15" fmla="*/ 252889 h 458152"/>
                <a:gd name="connsiteX16" fmla="*/ 549402 w 1237583"/>
                <a:gd name="connsiteY16" fmla="*/ 252889 h 458152"/>
                <a:gd name="connsiteX17" fmla="*/ 549402 w 1237583"/>
                <a:gd name="connsiteY17" fmla="*/ 458153 h 458152"/>
                <a:gd name="connsiteX18" fmla="*/ 411575 w 1237583"/>
                <a:gd name="connsiteY18" fmla="*/ 458153 h 458152"/>
                <a:gd name="connsiteX19" fmla="*/ 411575 w 1237583"/>
                <a:gd name="connsiteY19" fmla="*/ 137446 h 458152"/>
                <a:gd name="connsiteX20" fmla="*/ 366522 w 1237583"/>
                <a:gd name="connsiteY20" fmla="*/ 137446 h 458152"/>
                <a:gd name="connsiteX21" fmla="*/ 366522 w 1237583"/>
                <a:gd name="connsiteY21" fmla="*/ 457867 h 458152"/>
                <a:gd name="connsiteX22" fmla="*/ 273844 w 1237583"/>
                <a:gd name="connsiteY22" fmla="*/ 457867 h 458152"/>
                <a:gd name="connsiteX23" fmla="*/ 273844 w 1237583"/>
                <a:gd name="connsiteY23" fmla="*/ 137731 h 458152"/>
                <a:gd name="connsiteX24" fmla="*/ 228029 w 1237583"/>
                <a:gd name="connsiteY24" fmla="*/ 137731 h 458152"/>
                <a:gd name="connsiteX25" fmla="*/ 228029 w 1237583"/>
                <a:gd name="connsiteY25" fmla="*/ 457676 h 458152"/>
                <a:gd name="connsiteX26" fmla="*/ 135350 w 1237583"/>
                <a:gd name="connsiteY26" fmla="*/ 457676 h 458152"/>
                <a:gd name="connsiteX27" fmla="*/ 135350 w 1237583"/>
                <a:gd name="connsiteY27" fmla="*/ 137160 h 458152"/>
                <a:gd name="connsiteX28" fmla="*/ 90392 w 1237583"/>
                <a:gd name="connsiteY28" fmla="*/ 137160 h 458152"/>
                <a:gd name="connsiteX29" fmla="*/ 90392 w 1237583"/>
                <a:gd name="connsiteY29" fmla="*/ 457486 h 458152"/>
                <a:gd name="connsiteX30" fmla="*/ 0 w 1237583"/>
                <a:gd name="connsiteY30" fmla="*/ 457486 h 458152"/>
                <a:gd name="connsiteX31" fmla="*/ 0 w 1237583"/>
                <a:gd name="connsiteY31" fmla="*/ 0 h 458152"/>
                <a:gd name="connsiteX32" fmla="*/ 502349 w 1237583"/>
                <a:gd name="connsiteY32" fmla="*/ 0 h 458152"/>
                <a:gd name="connsiteX33" fmla="*/ 502349 w 1237583"/>
                <a:gd name="connsiteY33" fmla="*/ 202883 h 458152"/>
                <a:gd name="connsiteX34" fmla="*/ 1145477 w 1237583"/>
                <a:gd name="connsiteY34" fmla="*/ 202883 h 458152"/>
                <a:gd name="connsiteX35" fmla="*/ 1145477 w 1237583"/>
                <a:gd name="connsiteY35" fmla="*/ 161163 h 458152"/>
                <a:gd name="connsiteX36" fmla="*/ 550926 w 1237583"/>
                <a:gd name="connsiteY36" fmla="*/ 161163 h 458152"/>
                <a:gd name="connsiteX37" fmla="*/ 550926 w 1237583"/>
                <a:gd name="connsiteY37" fmla="*/ 113919 h 458152"/>
                <a:gd name="connsiteX38" fmla="*/ 1237583 w 1237583"/>
                <a:gd name="connsiteY38" fmla="*/ 113824 h 458152"/>
                <a:gd name="connsiteX39" fmla="*/ 132969 w 1237583"/>
                <a:gd name="connsiteY39" fmla="*/ 89059 h 458152"/>
                <a:gd name="connsiteX40" fmla="*/ 132969 w 1237583"/>
                <a:gd name="connsiteY40" fmla="*/ 46577 h 458152"/>
                <a:gd name="connsiteX41" fmla="*/ 90964 w 1237583"/>
                <a:gd name="connsiteY41" fmla="*/ 46577 h 458152"/>
                <a:gd name="connsiteX42" fmla="*/ 90964 w 1237583"/>
                <a:gd name="connsiteY42" fmla="*/ 89059 h 458152"/>
                <a:gd name="connsiteX43" fmla="*/ 132969 w 1237583"/>
                <a:gd name="connsiteY43" fmla="*/ 89059 h 458152"/>
                <a:gd name="connsiteX44" fmla="*/ 271939 w 1237583"/>
                <a:gd name="connsiteY44" fmla="*/ 46577 h 458152"/>
                <a:gd name="connsiteX45" fmla="*/ 228981 w 1237583"/>
                <a:gd name="connsiteY45" fmla="*/ 46577 h 458152"/>
                <a:gd name="connsiteX46" fmla="*/ 228981 w 1237583"/>
                <a:gd name="connsiteY46" fmla="*/ 88297 h 458152"/>
                <a:gd name="connsiteX47" fmla="*/ 271939 w 1237583"/>
                <a:gd name="connsiteY47" fmla="*/ 88297 h 458152"/>
                <a:gd name="connsiteX48" fmla="*/ 271939 w 1237583"/>
                <a:gd name="connsiteY48" fmla="*/ 46577 h 458152"/>
                <a:gd name="connsiteX49" fmla="*/ 410051 w 1237583"/>
                <a:gd name="connsiteY49" fmla="*/ 46482 h 458152"/>
                <a:gd name="connsiteX50" fmla="*/ 367189 w 1237583"/>
                <a:gd name="connsiteY50" fmla="*/ 46482 h 458152"/>
                <a:gd name="connsiteX51" fmla="*/ 367189 w 1237583"/>
                <a:gd name="connsiteY51" fmla="*/ 88297 h 458152"/>
                <a:gd name="connsiteX52" fmla="*/ 410051 w 1237583"/>
                <a:gd name="connsiteY52" fmla="*/ 88297 h 458152"/>
                <a:gd name="connsiteX53" fmla="*/ 410051 w 1237583"/>
                <a:gd name="connsiteY53" fmla="*/ 46482 h 4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37583" h="458152">
                  <a:moveTo>
                    <a:pt x="1237583" y="113824"/>
                  </a:moveTo>
                  <a:cubicBezTo>
                    <a:pt x="1237583" y="129540"/>
                    <a:pt x="1237583" y="142875"/>
                    <a:pt x="1237583" y="159258"/>
                  </a:cubicBezTo>
                  <a:cubicBezTo>
                    <a:pt x="1223772" y="159258"/>
                    <a:pt x="1210056" y="159258"/>
                    <a:pt x="1195197" y="159258"/>
                  </a:cubicBezTo>
                  <a:cubicBezTo>
                    <a:pt x="1195197" y="175355"/>
                    <a:pt x="1195197" y="188500"/>
                    <a:pt x="1195197" y="203454"/>
                  </a:cubicBezTo>
                  <a:cubicBezTo>
                    <a:pt x="1209104" y="204406"/>
                    <a:pt x="1222153" y="205264"/>
                    <a:pt x="1236821" y="206216"/>
                  </a:cubicBezTo>
                  <a:cubicBezTo>
                    <a:pt x="1236821" y="290036"/>
                    <a:pt x="1236821" y="372904"/>
                    <a:pt x="1236821" y="457486"/>
                  </a:cubicBezTo>
                  <a:cubicBezTo>
                    <a:pt x="1223677" y="457486"/>
                    <a:pt x="1210627" y="457486"/>
                    <a:pt x="1194816" y="457486"/>
                  </a:cubicBezTo>
                  <a:cubicBezTo>
                    <a:pt x="1194816" y="389763"/>
                    <a:pt x="1194816" y="321945"/>
                    <a:pt x="1194816" y="252698"/>
                  </a:cubicBezTo>
                  <a:cubicBezTo>
                    <a:pt x="1132237" y="252698"/>
                    <a:pt x="1072325" y="252698"/>
                    <a:pt x="1009745" y="252698"/>
                  </a:cubicBezTo>
                  <a:cubicBezTo>
                    <a:pt x="1009745" y="320611"/>
                    <a:pt x="1009745" y="388430"/>
                    <a:pt x="1009745" y="457676"/>
                  </a:cubicBezTo>
                  <a:cubicBezTo>
                    <a:pt x="993934" y="457676"/>
                    <a:pt x="980789" y="457676"/>
                    <a:pt x="964597" y="457676"/>
                  </a:cubicBezTo>
                  <a:cubicBezTo>
                    <a:pt x="964597" y="390239"/>
                    <a:pt x="964597" y="322421"/>
                    <a:pt x="964597" y="252984"/>
                  </a:cubicBezTo>
                  <a:cubicBezTo>
                    <a:pt x="901827" y="252984"/>
                    <a:pt x="842105" y="252984"/>
                    <a:pt x="780383" y="252984"/>
                  </a:cubicBezTo>
                  <a:cubicBezTo>
                    <a:pt x="780383" y="320992"/>
                    <a:pt x="780383" y="388144"/>
                    <a:pt x="780383" y="457295"/>
                  </a:cubicBezTo>
                  <a:cubicBezTo>
                    <a:pt x="764762" y="457295"/>
                    <a:pt x="750951" y="457295"/>
                    <a:pt x="734473" y="457295"/>
                  </a:cubicBezTo>
                  <a:cubicBezTo>
                    <a:pt x="734473" y="390430"/>
                    <a:pt x="734473" y="322517"/>
                    <a:pt x="734473" y="252889"/>
                  </a:cubicBezTo>
                  <a:cubicBezTo>
                    <a:pt x="672084" y="252889"/>
                    <a:pt x="612267" y="252889"/>
                    <a:pt x="549402" y="252889"/>
                  </a:cubicBezTo>
                  <a:cubicBezTo>
                    <a:pt x="549402" y="321469"/>
                    <a:pt x="549402" y="389382"/>
                    <a:pt x="549402" y="458153"/>
                  </a:cubicBezTo>
                  <a:cubicBezTo>
                    <a:pt x="502253" y="458153"/>
                    <a:pt x="458153" y="458153"/>
                    <a:pt x="411575" y="458153"/>
                  </a:cubicBezTo>
                  <a:cubicBezTo>
                    <a:pt x="411575" y="351092"/>
                    <a:pt x="411575" y="244983"/>
                    <a:pt x="411575" y="137446"/>
                  </a:cubicBezTo>
                  <a:cubicBezTo>
                    <a:pt x="395954" y="137446"/>
                    <a:pt x="382810" y="137446"/>
                    <a:pt x="366522" y="137446"/>
                  </a:cubicBezTo>
                  <a:cubicBezTo>
                    <a:pt x="366522" y="243364"/>
                    <a:pt x="366522" y="349948"/>
                    <a:pt x="366522" y="457867"/>
                  </a:cubicBezTo>
                  <a:cubicBezTo>
                    <a:pt x="334423" y="457867"/>
                    <a:pt x="305372" y="457867"/>
                    <a:pt x="273844" y="457867"/>
                  </a:cubicBezTo>
                  <a:cubicBezTo>
                    <a:pt x="273844" y="351568"/>
                    <a:pt x="273844" y="245554"/>
                    <a:pt x="273844" y="137731"/>
                  </a:cubicBezTo>
                  <a:cubicBezTo>
                    <a:pt x="257747" y="137731"/>
                    <a:pt x="244031" y="137731"/>
                    <a:pt x="228029" y="137731"/>
                  </a:cubicBezTo>
                  <a:cubicBezTo>
                    <a:pt x="228029" y="244126"/>
                    <a:pt x="228029" y="350139"/>
                    <a:pt x="228029" y="457676"/>
                  </a:cubicBezTo>
                  <a:cubicBezTo>
                    <a:pt x="196882" y="457676"/>
                    <a:pt x="167831" y="457676"/>
                    <a:pt x="135350" y="457676"/>
                  </a:cubicBezTo>
                  <a:cubicBezTo>
                    <a:pt x="135350" y="351473"/>
                    <a:pt x="135350" y="244888"/>
                    <a:pt x="135350" y="137160"/>
                  </a:cubicBezTo>
                  <a:cubicBezTo>
                    <a:pt x="118872" y="137160"/>
                    <a:pt x="105728" y="137160"/>
                    <a:pt x="90392" y="137160"/>
                  </a:cubicBezTo>
                  <a:cubicBezTo>
                    <a:pt x="90392" y="243650"/>
                    <a:pt x="90392" y="349663"/>
                    <a:pt x="90392" y="457486"/>
                  </a:cubicBezTo>
                  <a:cubicBezTo>
                    <a:pt x="59436" y="457486"/>
                    <a:pt x="30575" y="457486"/>
                    <a:pt x="0" y="457486"/>
                  </a:cubicBezTo>
                  <a:cubicBezTo>
                    <a:pt x="0" y="305181"/>
                    <a:pt x="0" y="153352"/>
                    <a:pt x="0" y="0"/>
                  </a:cubicBezTo>
                  <a:cubicBezTo>
                    <a:pt x="167069" y="0"/>
                    <a:pt x="333375" y="0"/>
                    <a:pt x="502349" y="0"/>
                  </a:cubicBezTo>
                  <a:cubicBezTo>
                    <a:pt x="502349" y="66770"/>
                    <a:pt x="502349" y="133731"/>
                    <a:pt x="502349" y="202883"/>
                  </a:cubicBezTo>
                  <a:cubicBezTo>
                    <a:pt x="717899" y="202883"/>
                    <a:pt x="930878" y="202883"/>
                    <a:pt x="1145477" y="202883"/>
                  </a:cubicBezTo>
                  <a:cubicBezTo>
                    <a:pt x="1145477" y="190214"/>
                    <a:pt x="1145477" y="176975"/>
                    <a:pt x="1145477" y="161163"/>
                  </a:cubicBezTo>
                  <a:cubicBezTo>
                    <a:pt x="948500" y="161163"/>
                    <a:pt x="750475" y="161163"/>
                    <a:pt x="550926" y="161163"/>
                  </a:cubicBezTo>
                  <a:cubicBezTo>
                    <a:pt x="550926" y="144018"/>
                    <a:pt x="550926" y="129445"/>
                    <a:pt x="550926" y="113919"/>
                  </a:cubicBezTo>
                  <a:cubicBezTo>
                    <a:pt x="779812" y="113824"/>
                    <a:pt x="1007269" y="113824"/>
                    <a:pt x="1237583" y="113824"/>
                  </a:cubicBezTo>
                  <a:close/>
                  <a:moveTo>
                    <a:pt x="132969" y="89059"/>
                  </a:moveTo>
                  <a:cubicBezTo>
                    <a:pt x="132969" y="72866"/>
                    <a:pt x="132969" y="59817"/>
                    <a:pt x="132969" y="46577"/>
                  </a:cubicBezTo>
                  <a:cubicBezTo>
                    <a:pt x="117634" y="46577"/>
                    <a:pt x="104108" y="46577"/>
                    <a:pt x="90964" y="46577"/>
                  </a:cubicBezTo>
                  <a:cubicBezTo>
                    <a:pt x="90964" y="61817"/>
                    <a:pt x="90964" y="74962"/>
                    <a:pt x="90964" y="89059"/>
                  </a:cubicBezTo>
                  <a:cubicBezTo>
                    <a:pt x="105346" y="89059"/>
                    <a:pt x="118396" y="89059"/>
                    <a:pt x="132969" y="89059"/>
                  </a:cubicBezTo>
                  <a:close/>
                  <a:moveTo>
                    <a:pt x="271939" y="46577"/>
                  </a:moveTo>
                  <a:cubicBezTo>
                    <a:pt x="255937" y="46577"/>
                    <a:pt x="242316" y="46577"/>
                    <a:pt x="228981" y="46577"/>
                  </a:cubicBezTo>
                  <a:cubicBezTo>
                    <a:pt x="228981" y="61722"/>
                    <a:pt x="228981" y="74867"/>
                    <a:pt x="228981" y="88297"/>
                  </a:cubicBezTo>
                  <a:cubicBezTo>
                    <a:pt x="243935" y="88297"/>
                    <a:pt x="257461" y="88297"/>
                    <a:pt x="271939" y="88297"/>
                  </a:cubicBezTo>
                  <a:cubicBezTo>
                    <a:pt x="271939" y="73628"/>
                    <a:pt x="271939" y="61055"/>
                    <a:pt x="271939" y="46577"/>
                  </a:cubicBezTo>
                  <a:close/>
                  <a:moveTo>
                    <a:pt x="410051" y="46482"/>
                  </a:moveTo>
                  <a:cubicBezTo>
                    <a:pt x="394240" y="46482"/>
                    <a:pt x="380619" y="46482"/>
                    <a:pt x="367189" y="46482"/>
                  </a:cubicBezTo>
                  <a:cubicBezTo>
                    <a:pt x="367189" y="61531"/>
                    <a:pt x="367189" y="74676"/>
                    <a:pt x="367189" y="88297"/>
                  </a:cubicBezTo>
                  <a:cubicBezTo>
                    <a:pt x="382048" y="88297"/>
                    <a:pt x="395669" y="88297"/>
                    <a:pt x="410051" y="88297"/>
                  </a:cubicBezTo>
                  <a:cubicBezTo>
                    <a:pt x="410051" y="73723"/>
                    <a:pt x="410051" y="61150"/>
                    <a:pt x="410051" y="46482"/>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8" name="任意多边形: 形状 67">
              <a:extLst>
                <a:ext uri="{FF2B5EF4-FFF2-40B4-BE49-F238E27FC236}">
                  <a16:creationId xmlns:a16="http://schemas.microsoft.com/office/drawing/2014/main" id="{35E4EF37-0219-4D82-A94B-821C54E911BD}"/>
                </a:ext>
              </a:extLst>
            </p:cNvPr>
            <p:cNvSpPr/>
            <p:nvPr/>
          </p:nvSpPr>
          <p:spPr>
            <a:xfrm>
              <a:off x="13711364" y="5685482"/>
              <a:ext cx="411956" cy="709421"/>
            </a:xfrm>
            <a:custGeom>
              <a:avLst/>
              <a:gdLst>
                <a:gd name="connsiteX0" fmla="*/ 0 w 411956"/>
                <a:gd name="connsiteY0" fmla="*/ 597218 h 709421"/>
                <a:gd name="connsiteX1" fmla="*/ 0 w 411956"/>
                <a:gd name="connsiteY1" fmla="*/ 0 h 709421"/>
                <a:gd name="connsiteX2" fmla="*/ 411956 w 411956"/>
                <a:gd name="connsiteY2" fmla="*/ 0 h 709421"/>
                <a:gd name="connsiteX3" fmla="*/ 411956 w 411956"/>
                <a:gd name="connsiteY3" fmla="*/ 709422 h 709421"/>
                <a:gd name="connsiteX4" fmla="*/ 368427 w 411956"/>
                <a:gd name="connsiteY4" fmla="*/ 709422 h 709421"/>
                <a:gd name="connsiteX5" fmla="*/ 368427 w 411956"/>
                <a:gd name="connsiteY5" fmla="*/ 597313 h 709421"/>
                <a:gd name="connsiteX6" fmla="*/ 0 w 411956"/>
                <a:gd name="connsiteY6" fmla="*/ 597218 h 709421"/>
                <a:gd name="connsiteX7" fmla="*/ 365760 w 411956"/>
                <a:gd name="connsiteY7" fmla="*/ 229648 h 709421"/>
                <a:gd name="connsiteX8" fmla="*/ 47434 w 411956"/>
                <a:gd name="connsiteY8" fmla="*/ 229648 h 709421"/>
                <a:gd name="connsiteX9" fmla="*/ 47434 w 411956"/>
                <a:gd name="connsiteY9" fmla="*/ 273272 h 709421"/>
                <a:gd name="connsiteX10" fmla="*/ 365760 w 411956"/>
                <a:gd name="connsiteY10" fmla="*/ 273272 h 709421"/>
                <a:gd name="connsiteX11" fmla="*/ 365760 w 411956"/>
                <a:gd name="connsiteY11" fmla="*/ 229648 h 709421"/>
                <a:gd name="connsiteX12" fmla="*/ 47054 w 411956"/>
                <a:gd name="connsiteY12" fmla="*/ 87344 h 709421"/>
                <a:gd name="connsiteX13" fmla="*/ 365379 w 411956"/>
                <a:gd name="connsiteY13" fmla="*/ 87344 h 709421"/>
                <a:gd name="connsiteX14" fmla="*/ 365379 w 411956"/>
                <a:gd name="connsiteY14" fmla="*/ 44958 h 709421"/>
                <a:gd name="connsiteX15" fmla="*/ 47054 w 411956"/>
                <a:gd name="connsiteY15" fmla="*/ 44958 h 709421"/>
                <a:gd name="connsiteX16" fmla="*/ 47054 w 411956"/>
                <a:gd name="connsiteY16" fmla="*/ 87344 h 709421"/>
                <a:gd name="connsiteX17" fmla="*/ 47054 w 411956"/>
                <a:gd name="connsiteY17" fmla="*/ 455676 h 709421"/>
                <a:gd name="connsiteX18" fmla="*/ 365379 w 411956"/>
                <a:gd name="connsiteY18" fmla="*/ 455676 h 709421"/>
                <a:gd name="connsiteX19" fmla="*/ 365379 w 411956"/>
                <a:gd name="connsiteY19" fmla="*/ 413290 h 709421"/>
                <a:gd name="connsiteX20" fmla="*/ 47054 w 411956"/>
                <a:gd name="connsiteY20" fmla="*/ 413290 h 709421"/>
                <a:gd name="connsiteX21" fmla="*/ 47054 w 411956"/>
                <a:gd name="connsiteY21" fmla="*/ 455676 h 709421"/>
                <a:gd name="connsiteX22" fmla="*/ 320040 w 411956"/>
                <a:gd name="connsiteY22" fmla="*/ 506159 h 709421"/>
                <a:gd name="connsiteX23" fmla="*/ 276511 w 411956"/>
                <a:gd name="connsiteY23" fmla="*/ 506159 h 709421"/>
                <a:gd name="connsiteX24" fmla="*/ 276511 w 411956"/>
                <a:gd name="connsiteY24" fmla="*/ 548831 h 709421"/>
                <a:gd name="connsiteX25" fmla="*/ 320040 w 411956"/>
                <a:gd name="connsiteY25" fmla="*/ 548831 h 709421"/>
                <a:gd name="connsiteX26" fmla="*/ 320040 w 411956"/>
                <a:gd name="connsiteY26" fmla="*/ 506159 h 709421"/>
                <a:gd name="connsiteX27" fmla="*/ 276511 w 411956"/>
                <a:gd name="connsiteY27" fmla="*/ 179927 h 709421"/>
                <a:gd name="connsiteX28" fmla="*/ 319945 w 411956"/>
                <a:gd name="connsiteY28" fmla="*/ 179927 h 709421"/>
                <a:gd name="connsiteX29" fmla="*/ 319945 w 411956"/>
                <a:gd name="connsiteY29" fmla="*/ 137827 h 709421"/>
                <a:gd name="connsiteX30" fmla="*/ 276511 w 411956"/>
                <a:gd name="connsiteY30" fmla="*/ 137827 h 709421"/>
                <a:gd name="connsiteX31" fmla="*/ 276511 w 411956"/>
                <a:gd name="connsiteY31" fmla="*/ 179927 h 709421"/>
                <a:gd name="connsiteX32" fmla="*/ 276511 w 411956"/>
                <a:gd name="connsiteY32" fmla="*/ 364426 h 709421"/>
                <a:gd name="connsiteX33" fmla="*/ 319659 w 411956"/>
                <a:gd name="connsiteY33" fmla="*/ 364426 h 709421"/>
                <a:gd name="connsiteX34" fmla="*/ 319659 w 411956"/>
                <a:gd name="connsiteY34" fmla="*/ 321945 h 709421"/>
                <a:gd name="connsiteX35" fmla="*/ 276511 w 411956"/>
                <a:gd name="connsiteY35" fmla="*/ 321945 h 709421"/>
                <a:gd name="connsiteX36" fmla="*/ 276511 w 411956"/>
                <a:gd name="connsiteY36" fmla="*/ 364426 h 709421"/>
                <a:gd name="connsiteX37" fmla="*/ 92678 w 411956"/>
                <a:gd name="connsiteY37" fmla="*/ 505397 h 709421"/>
                <a:gd name="connsiteX38" fmla="*/ 92678 w 411956"/>
                <a:gd name="connsiteY38" fmla="*/ 548545 h 709421"/>
                <a:gd name="connsiteX39" fmla="*/ 135160 w 411956"/>
                <a:gd name="connsiteY39" fmla="*/ 548545 h 709421"/>
                <a:gd name="connsiteX40" fmla="*/ 135160 w 411956"/>
                <a:gd name="connsiteY40" fmla="*/ 505397 h 709421"/>
                <a:gd name="connsiteX41" fmla="*/ 92678 w 411956"/>
                <a:gd name="connsiteY41" fmla="*/ 505397 h 709421"/>
                <a:gd name="connsiteX42" fmla="*/ 185928 w 411956"/>
                <a:gd name="connsiteY42" fmla="*/ 505587 h 709421"/>
                <a:gd name="connsiteX43" fmla="*/ 185928 w 411956"/>
                <a:gd name="connsiteY43" fmla="*/ 548354 h 709421"/>
                <a:gd name="connsiteX44" fmla="*/ 227743 w 411956"/>
                <a:gd name="connsiteY44" fmla="*/ 548354 h 709421"/>
                <a:gd name="connsiteX45" fmla="*/ 227743 w 411956"/>
                <a:gd name="connsiteY45" fmla="*/ 505587 h 709421"/>
                <a:gd name="connsiteX46" fmla="*/ 185928 w 411956"/>
                <a:gd name="connsiteY46" fmla="*/ 505587 h 709421"/>
                <a:gd name="connsiteX47" fmla="*/ 135826 w 411956"/>
                <a:gd name="connsiteY47" fmla="*/ 137827 h 709421"/>
                <a:gd name="connsiteX48" fmla="*/ 93345 w 411956"/>
                <a:gd name="connsiteY48" fmla="*/ 137827 h 709421"/>
                <a:gd name="connsiteX49" fmla="*/ 93345 w 411956"/>
                <a:gd name="connsiteY49" fmla="*/ 179832 h 709421"/>
                <a:gd name="connsiteX50" fmla="*/ 135826 w 411956"/>
                <a:gd name="connsiteY50" fmla="*/ 179832 h 709421"/>
                <a:gd name="connsiteX51" fmla="*/ 135826 w 411956"/>
                <a:gd name="connsiteY51" fmla="*/ 137827 h 709421"/>
                <a:gd name="connsiteX52" fmla="*/ 185642 w 411956"/>
                <a:gd name="connsiteY52" fmla="*/ 137160 h 709421"/>
                <a:gd name="connsiteX53" fmla="*/ 185642 w 411956"/>
                <a:gd name="connsiteY53" fmla="*/ 179832 h 709421"/>
                <a:gd name="connsiteX54" fmla="*/ 226886 w 411956"/>
                <a:gd name="connsiteY54" fmla="*/ 179832 h 709421"/>
                <a:gd name="connsiteX55" fmla="*/ 226886 w 411956"/>
                <a:gd name="connsiteY55" fmla="*/ 137160 h 709421"/>
                <a:gd name="connsiteX56" fmla="*/ 185642 w 411956"/>
                <a:gd name="connsiteY56" fmla="*/ 137160 h 709421"/>
                <a:gd name="connsiteX57" fmla="*/ 91916 w 411956"/>
                <a:gd name="connsiteY57" fmla="*/ 364236 h 709421"/>
                <a:gd name="connsiteX58" fmla="*/ 135255 w 411956"/>
                <a:gd name="connsiteY58" fmla="*/ 364236 h 709421"/>
                <a:gd name="connsiteX59" fmla="*/ 135255 w 411956"/>
                <a:gd name="connsiteY59" fmla="*/ 322136 h 709421"/>
                <a:gd name="connsiteX60" fmla="*/ 91916 w 411956"/>
                <a:gd name="connsiteY60" fmla="*/ 322136 h 709421"/>
                <a:gd name="connsiteX61" fmla="*/ 91916 w 411956"/>
                <a:gd name="connsiteY61" fmla="*/ 364236 h 709421"/>
                <a:gd name="connsiteX62" fmla="*/ 185356 w 411956"/>
                <a:gd name="connsiteY62" fmla="*/ 321374 h 709421"/>
                <a:gd name="connsiteX63" fmla="*/ 185356 w 411956"/>
                <a:gd name="connsiteY63" fmla="*/ 363950 h 709421"/>
                <a:gd name="connsiteX64" fmla="*/ 227457 w 411956"/>
                <a:gd name="connsiteY64" fmla="*/ 363950 h 709421"/>
                <a:gd name="connsiteX65" fmla="*/ 227457 w 411956"/>
                <a:gd name="connsiteY65" fmla="*/ 321374 h 709421"/>
                <a:gd name="connsiteX66" fmla="*/ 185356 w 411956"/>
                <a:gd name="connsiteY66" fmla="*/ 321374 h 7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11956" h="709421">
                  <a:moveTo>
                    <a:pt x="0" y="597218"/>
                  </a:moveTo>
                  <a:cubicBezTo>
                    <a:pt x="0" y="396240"/>
                    <a:pt x="0" y="198977"/>
                    <a:pt x="0" y="0"/>
                  </a:cubicBezTo>
                  <a:cubicBezTo>
                    <a:pt x="137160" y="0"/>
                    <a:pt x="273844" y="0"/>
                    <a:pt x="411956" y="0"/>
                  </a:cubicBezTo>
                  <a:cubicBezTo>
                    <a:pt x="411956" y="236220"/>
                    <a:pt x="411956" y="472154"/>
                    <a:pt x="411956" y="709422"/>
                  </a:cubicBezTo>
                  <a:cubicBezTo>
                    <a:pt x="397669" y="709422"/>
                    <a:pt x="384429" y="709422"/>
                    <a:pt x="368427" y="709422"/>
                  </a:cubicBezTo>
                  <a:cubicBezTo>
                    <a:pt x="368427" y="673132"/>
                    <a:pt x="368427" y="637032"/>
                    <a:pt x="368427" y="597313"/>
                  </a:cubicBezTo>
                  <a:cubicBezTo>
                    <a:pt x="244221" y="597218"/>
                    <a:pt x="122682" y="597218"/>
                    <a:pt x="0" y="597218"/>
                  </a:cubicBezTo>
                  <a:close/>
                  <a:moveTo>
                    <a:pt x="365760" y="229648"/>
                  </a:moveTo>
                  <a:cubicBezTo>
                    <a:pt x="258509" y="229648"/>
                    <a:pt x="152781" y="229648"/>
                    <a:pt x="47434" y="229648"/>
                  </a:cubicBezTo>
                  <a:cubicBezTo>
                    <a:pt x="47434" y="245364"/>
                    <a:pt x="47434" y="259271"/>
                    <a:pt x="47434" y="273272"/>
                  </a:cubicBezTo>
                  <a:cubicBezTo>
                    <a:pt x="154305" y="273272"/>
                    <a:pt x="259556" y="273272"/>
                    <a:pt x="365760" y="273272"/>
                  </a:cubicBezTo>
                  <a:cubicBezTo>
                    <a:pt x="365760" y="258127"/>
                    <a:pt x="365760" y="244316"/>
                    <a:pt x="365760" y="229648"/>
                  </a:cubicBezTo>
                  <a:close/>
                  <a:moveTo>
                    <a:pt x="47054" y="87344"/>
                  </a:moveTo>
                  <a:cubicBezTo>
                    <a:pt x="154496" y="87344"/>
                    <a:pt x="260128" y="87344"/>
                    <a:pt x="365379" y="87344"/>
                  </a:cubicBezTo>
                  <a:cubicBezTo>
                    <a:pt x="365379" y="72104"/>
                    <a:pt x="365379" y="59055"/>
                    <a:pt x="365379" y="44958"/>
                  </a:cubicBezTo>
                  <a:cubicBezTo>
                    <a:pt x="258413" y="44958"/>
                    <a:pt x="153352" y="44958"/>
                    <a:pt x="47054" y="44958"/>
                  </a:cubicBezTo>
                  <a:cubicBezTo>
                    <a:pt x="47054" y="59531"/>
                    <a:pt x="47054" y="72676"/>
                    <a:pt x="47054" y="87344"/>
                  </a:cubicBezTo>
                  <a:close/>
                  <a:moveTo>
                    <a:pt x="47054" y="455676"/>
                  </a:moveTo>
                  <a:cubicBezTo>
                    <a:pt x="154400" y="455676"/>
                    <a:pt x="260128" y="455676"/>
                    <a:pt x="365379" y="455676"/>
                  </a:cubicBezTo>
                  <a:cubicBezTo>
                    <a:pt x="365379" y="440246"/>
                    <a:pt x="365379" y="427196"/>
                    <a:pt x="365379" y="413290"/>
                  </a:cubicBezTo>
                  <a:cubicBezTo>
                    <a:pt x="258509" y="413290"/>
                    <a:pt x="153352" y="413290"/>
                    <a:pt x="47054" y="413290"/>
                  </a:cubicBezTo>
                  <a:cubicBezTo>
                    <a:pt x="47054" y="427577"/>
                    <a:pt x="47054" y="440722"/>
                    <a:pt x="47054" y="455676"/>
                  </a:cubicBezTo>
                  <a:close/>
                  <a:moveTo>
                    <a:pt x="320040" y="506159"/>
                  </a:moveTo>
                  <a:cubicBezTo>
                    <a:pt x="306038" y="506159"/>
                    <a:pt x="291846" y="506159"/>
                    <a:pt x="276511" y="506159"/>
                  </a:cubicBezTo>
                  <a:cubicBezTo>
                    <a:pt x="276511" y="520446"/>
                    <a:pt x="276511" y="534162"/>
                    <a:pt x="276511" y="548831"/>
                  </a:cubicBezTo>
                  <a:cubicBezTo>
                    <a:pt x="291465" y="548831"/>
                    <a:pt x="305181" y="548831"/>
                    <a:pt x="320040" y="548831"/>
                  </a:cubicBezTo>
                  <a:cubicBezTo>
                    <a:pt x="320040" y="534448"/>
                    <a:pt x="320040" y="521303"/>
                    <a:pt x="320040" y="506159"/>
                  </a:cubicBezTo>
                  <a:close/>
                  <a:moveTo>
                    <a:pt x="276511" y="179927"/>
                  </a:moveTo>
                  <a:cubicBezTo>
                    <a:pt x="291465" y="179927"/>
                    <a:pt x="305086" y="179927"/>
                    <a:pt x="319945" y="179927"/>
                  </a:cubicBezTo>
                  <a:cubicBezTo>
                    <a:pt x="319945" y="165164"/>
                    <a:pt x="319945" y="152114"/>
                    <a:pt x="319945" y="137827"/>
                  </a:cubicBezTo>
                  <a:cubicBezTo>
                    <a:pt x="304991" y="137827"/>
                    <a:pt x="291274" y="137827"/>
                    <a:pt x="276511" y="137827"/>
                  </a:cubicBezTo>
                  <a:cubicBezTo>
                    <a:pt x="276511" y="152305"/>
                    <a:pt x="276511" y="165354"/>
                    <a:pt x="276511" y="179927"/>
                  </a:cubicBezTo>
                  <a:close/>
                  <a:moveTo>
                    <a:pt x="276511" y="364426"/>
                  </a:moveTo>
                  <a:cubicBezTo>
                    <a:pt x="291370" y="364426"/>
                    <a:pt x="304991" y="364426"/>
                    <a:pt x="319659" y="364426"/>
                  </a:cubicBezTo>
                  <a:cubicBezTo>
                    <a:pt x="319659" y="349568"/>
                    <a:pt x="319659" y="335851"/>
                    <a:pt x="319659" y="321945"/>
                  </a:cubicBezTo>
                  <a:cubicBezTo>
                    <a:pt x="304419" y="321945"/>
                    <a:pt x="290798" y="321945"/>
                    <a:pt x="276511" y="321945"/>
                  </a:cubicBezTo>
                  <a:cubicBezTo>
                    <a:pt x="276511" y="336899"/>
                    <a:pt x="276511" y="349949"/>
                    <a:pt x="276511" y="364426"/>
                  </a:cubicBezTo>
                  <a:close/>
                  <a:moveTo>
                    <a:pt x="92678" y="505397"/>
                  </a:moveTo>
                  <a:cubicBezTo>
                    <a:pt x="92678" y="520256"/>
                    <a:pt x="92678" y="533876"/>
                    <a:pt x="92678" y="548545"/>
                  </a:cubicBezTo>
                  <a:cubicBezTo>
                    <a:pt x="107728" y="548545"/>
                    <a:pt x="121348" y="548545"/>
                    <a:pt x="135160" y="548545"/>
                  </a:cubicBezTo>
                  <a:cubicBezTo>
                    <a:pt x="135160" y="533305"/>
                    <a:pt x="135160" y="519589"/>
                    <a:pt x="135160" y="505397"/>
                  </a:cubicBezTo>
                  <a:cubicBezTo>
                    <a:pt x="120396" y="505397"/>
                    <a:pt x="107347" y="505397"/>
                    <a:pt x="92678" y="505397"/>
                  </a:cubicBezTo>
                  <a:close/>
                  <a:moveTo>
                    <a:pt x="185928" y="505587"/>
                  </a:moveTo>
                  <a:cubicBezTo>
                    <a:pt x="185928" y="521494"/>
                    <a:pt x="185928" y="535210"/>
                    <a:pt x="185928" y="548354"/>
                  </a:cubicBezTo>
                  <a:cubicBezTo>
                    <a:pt x="200977" y="548354"/>
                    <a:pt x="214027" y="548354"/>
                    <a:pt x="227743" y="548354"/>
                  </a:cubicBezTo>
                  <a:cubicBezTo>
                    <a:pt x="227743" y="533400"/>
                    <a:pt x="227743" y="520160"/>
                    <a:pt x="227743" y="505587"/>
                  </a:cubicBezTo>
                  <a:cubicBezTo>
                    <a:pt x="213360" y="505587"/>
                    <a:pt x="200216" y="505587"/>
                    <a:pt x="185928" y="505587"/>
                  </a:cubicBezTo>
                  <a:close/>
                  <a:moveTo>
                    <a:pt x="135826" y="137827"/>
                  </a:moveTo>
                  <a:cubicBezTo>
                    <a:pt x="120968" y="137827"/>
                    <a:pt x="107156" y="137827"/>
                    <a:pt x="93345" y="137827"/>
                  </a:cubicBezTo>
                  <a:cubicBezTo>
                    <a:pt x="93345" y="152876"/>
                    <a:pt x="93345" y="166402"/>
                    <a:pt x="93345" y="179832"/>
                  </a:cubicBezTo>
                  <a:cubicBezTo>
                    <a:pt x="108680" y="179832"/>
                    <a:pt x="121729" y="179832"/>
                    <a:pt x="135826" y="179832"/>
                  </a:cubicBezTo>
                  <a:cubicBezTo>
                    <a:pt x="135826" y="165164"/>
                    <a:pt x="135826" y="152114"/>
                    <a:pt x="135826" y="137827"/>
                  </a:cubicBezTo>
                  <a:close/>
                  <a:moveTo>
                    <a:pt x="185642" y="137160"/>
                  </a:moveTo>
                  <a:cubicBezTo>
                    <a:pt x="185642" y="152876"/>
                    <a:pt x="185642" y="166497"/>
                    <a:pt x="185642" y="179832"/>
                  </a:cubicBezTo>
                  <a:cubicBezTo>
                    <a:pt x="200406" y="179832"/>
                    <a:pt x="213455" y="179832"/>
                    <a:pt x="226886" y="179832"/>
                  </a:cubicBezTo>
                  <a:cubicBezTo>
                    <a:pt x="226886" y="164592"/>
                    <a:pt x="226886" y="151162"/>
                    <a:pt x="226886" y="137160"/>
                  </a:cubicBezTo>
                  <a:cubicBezTo>
                    <a:pt x="212408" y="137160"/>
                    <a:pt x="199930" y="137160"/>
                    <a:pt x="185642" y="137160"/>
                  </a:cubicBezTo>
                  <a:close/>
                  <a:moveTo>
                    <a:pt x="91916" y="364236"/>
                  </a:moveTo>
                  <a:cubicBezTo>
                    <a:pt x="107823" y="364236"/>
                    <a:pt x="121444" y="364236"/>
                    <a:pt x="135255" y="364236"/>
                  </a:cubicBezTo>
                  <a:cubicBezTo>
                    <a:pt x="135255" y="348996"/>
                    <a:pt x="135255" y="335280"/>
                    <a:pt x="135255" y="322136"/>
                  </a:cubicBezTo>
                  <a:cubicBezTo>
                    <a:pt x="119824" y="322136"/>
                    <a:pt x="106299" y="322136"/>
                    <a:pt x="91916" y="322136"/>
                  </a:cubicBezTo>
                  <a:cubicBezTo>
                    <a:pt x="91916" y="336899"/>
                    <a:pt x="91916" y="349377"/>
                    <a:pt x="91916" y="364236"/>
                  </a:cubicBezTo>
                  <a:close/>
                  <a:moveTo>
                    <a:pt x="185356" y="321374"/>
                  </a:moveTo>
                  <a:cubicBezTo>
                    <a:pt x="185356" y="336042"/>
                    <a:pt x="185356" y="349853"/>
                    <a:pt x="185356" y="363950"/>
                  </a:cubicBezTo>
                  <a:cubicBezTo>
                    <a:pt x="200216" y="363950"/>
                    <a:pt x="213931" y="363950"/>
                    <a:pt x="227457" y="363950"/>
                  </a:cubicBezTo>
                  <a:cubicBezTo>
                    <a:pt x="227457" y="348901"/>
                    <a:pt x="227457" y="335851"/>
                    <a:pt x="227457" y="321374"/>
                  </a:cubicBezTo>
                  <a:cubicBezTo>
                    <a:pt x="212789" y="321374"/>
                    <a:pt x="199739" y="321374"/>
                    <a:pt x="185356" y="32137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9" name="任意多边形: 形状 68">
              <a:extLst>
                <a:ext uri="{FF2B5EF4-FFF2-40B4-BE49-F238E27FC236}">
                  <a16:creationId xmlns:a16="http://schemas.microsoft.com/office/drawing/2014/main" id="{F9F5EFC6-59CD-429D-9AF6-57CB0C4F0A6F}"/>
                </a:ext>
              </a:extLst>
            </p:cNvPr>
            <p:cNvSpPr/>
            <p:nvPr/>
          </p:nvSpPr>
          <p:spPr>
            <a:xfrm>
              <a:off x="14171612" y="5685006"/>
              <a:ext cx="412432" cy="709612"/>
            </a:xfrm>
            <a:custGeom>
              <a:avLst/>
              <a:gdLst>
                <a:gd name="connsiteX0" fmla="*/ 95 w 412432"/>
                <a:gd name="connsiteY0" fmla="*/ 0 h 709612"/>
                <a:gd name="connsiteX1" fmla="*/ 412433 w 412432"/>
                <a:gd name="connsiteY1" fmla="*/ 0 h 709612"/>
                <a:gd name="connsiteX2" fmla="*/ 412433 w 412432"/>
                <a:gd name="connsiteY2" fmla="*/ 336233 h 709612"/>
                <a:gd name="connsiteX3" fmla="*/ 370332 w 412432"/>
                <a:gd name="connsiteY3" fmla="*/ 323374 h 709612"/>
                <a:gd name="connsiteX4" fmla="*/ 221456 w 412432"/>
                <a:gd name="connsiteY4" fmla="*/ 397193 h 709612"/>
                <a:gd name="connsiteX5" fmla="*/ 196215 w 412432"/>
                <a:gd name="connsiteY5" fmla="*/ 412814 h 709612"/>
                <a:gd name="connsiteX6" fmla="*/ 53340 w 412432"/>
                <a:gd name="connsiteY6" fmla="*/ 413004 h 709612"/>
                <a:gd name="connsiteX7" fmla="*/ 47149 w 412432"/>
                <a:gd name="connsiteY7" fmla="*/ 415100 h 709612"/>
                <a:gd name="connsiteX8" fmla="*/ 47149 w 412432"/>
                <a:gd name="connsiteY8" fmla="*/ 458057 h 709612"/>
                <a:gd name="connsiteX9" fmla="*/ 164973 w 412432"/>
                <a:gd name="connsiteY9" fmla="*/ 458057 h 709612"/>
                <a:gd name="connsiteX10" fmla="*/ 152305 w 412432"/>
                <a:gd name="connsiteY10" fmla="*/ 478822 h 709612"/>
                <a:gd name="connsiteX11" fmla="*/ 147638 w 412432"/>
                <a:gd name="connsiteY11" fmla="*/ 569214 h 709612"/>
                <a:gd name="connsiteX12" fmla="*/ 225838 w 412432"/>
                <a:gd name="connsiteY12" fmla="*/ 618554 h 709612"/>
                <a:gd name="connsiteX13" fmla="*/ 385382 w 412432"/>
                <a:gd name="connsiteY13" fmla="*/ 618839 h 709612"/>
                <a:gd name="connsiteX14" fmla="*/ 412242 w 412432"/>
                <a:gd name="connsiteY14" fmla="*/ 618839 h 709612"/>
                <a:gd name="connsiteX15" fmla="*/ 412242 w 412432"/>
                <a:gd name="connsiteY15" fmla="*/ 709613 h 709612"/>
                <a:gd name="connsiteX16" fmla="*/ 0 w 412432"/>
                <a:gd name="connsiteY16" fmla="*/ 709613 h 709612"/>
                <a:gd name="connsiteX17" fmla="*/ 95 w 412432"/>
                <a:gd name="connsiteY17" fmla="*/ 0 h 709612"/>
                <a:gd name="connsiteX18" fmla="*/ 46768 w 412432"/>
                <a:gd name="connsiteY18" fmla="*/ 273368 h 709612"/>
                <a:gd name="connsiteX19" fmla="*/ 365093 w 412432"/>
                <a:gd name="connsiteY19" fmla="*/ 273368 h 709612"/>
                <a:gd name="connsiteX20" fmla="*/ 365093 w 412432"/>
                <a:gd name="connsiteY20" fmla="*/ 229743 h 709612"/>
                <a:gd name="connsiteX21" fmla="*/ 46768 w 412432"/>
                <a:gd name="connsiteY21" fmla="*/ 229743 h 709612"/>
                <a:gd name="connsiteX22" fmla="*/ 46768 w 412432"/>
                <a:gd name="connsiteY22" fmla="*/ 273368 h 709612"/>
                <a:gd name="connsiteX23" fmla="*/ 46292 w 412432"/>
                <a:gd name="connsiteY23" fmla="*/ 88106 h 709612"/>
                <a:gd name="connsiteX24" fmla="*/ 365474 w 412432"/>
                <a:gd name="connsiteY24" fmla="*/ 88106 h 709612"/>
                <a:gd name="connsiteX25" fmla="*/ 365474 w 412432"/>
                <a:gd name="connsiteY25" fmla="*/ 46101 h 709612"/>
                <a:gd name="connsiteX26" fmla="*/ 46292 w 412432"/>
                <a:gd name="connsiteY26" fmla="*/ 46101 h 709612"/>
                <a:gd name="connsiteX27" fmla="*/ 46292 w 412432"/>
                <a:gd name="connsiteY27" fmla="*/ 88106 h 709612"/>
                <a:gd name="connsiteX28" fmla="*/ 92392 w 412432"/>
                <a:gd name="connsiteY28" fmla="*/ 180594 h 709612"/>
                <a:gd name="connsiteX29" fmla="*/ 135350 w 412432"/>
                <a:gd name="connsiteY29" fmla="*/ 180594 h 709612"/>
                <a:gd name="connsiteX30" fmla="*/ 135350 w 412432"/>
                <a:gd name="connsiteY30" fmla="*/ 138970 h 709612"/>
                <a:gd name="connsiteX31" fmla="*/ 92392 w 412432"/>
                <a:gd name="connsiteY31" fmla="*/ 138970 h 709612"/>
                <a:gd name="connsiteX32" fmla="*/ 92392 w 412432"/>
                <a:gd name="connsiteY32" fmla="*/ 180594 h 709612"/>
                <a:gd name="connsiteX33" fmla="*/ 92773 w 412432"/>
                <a:gd name="connsiteY33" fmla="*/ 321755 h 709612"/>
                <a:gd name="connsiteX34" fmla="*/ 92773 w 412432"/>
                <a:gd name="connsiteY34" fmla="*/ 364712 h 709612"/>
                <a:gd name="connsiteX35" fmla="*/ 135350 w 412432"/>
                <a:gd name="connsiteY35" fmla="*/ 364712 h 709612"/>
                <a:gd name="connsiteX36" fmla="*/ 135350 w 412432"/>
                <a:gd name="connsiteY36" fmla="*/ 321755 h 709612"/>
                <a:gd name="connsiteX37" fmla="*/ 92773 w 412432"/>
                <a:gd name="connsiteY37" fmla="*/ 321755 h 709612"/>
                <a:gd name="connsiteX38" fmla="*/ 227743 w 412432"/>
                <a:gd name="connsiteY38" fmla="*/ 138875 h 709612"/>
                <a:gd name="connsiteX39" fmla="*/ 184975 w 412432"/>
                <a:gd name="connsiteY39" fmla="*/ 138875 h 709612"/>
                <a:gd name="connsiteX40" fmla="*/ 184975 w 412432"/>
                <a:gd name="connsiteY40" fmla="*/ 180118 h 709612"/>
                <a:gd name="connsiteX41" fmla="*/ 227743 w 412432"/>
                <a:gd name="connsiteY41" fmla="*/ 180118 h 709612"/>
                <a:gd name="connsiteX42" fmla="*/ 227743 w 412432"/>
                <a:gd name="connsiteY42" fmla="*/ 138875 h 709612"/>
                <a:gd name="connsiteX43" fmla="*/ 320421 w 412432"/>
                <a:gd name="connsiteY43" fmla="*/ 138875 h 709612"/>
                <a:gd name="connsiteX44" fmla="*/ 277273 w 412432"/>
                <a:gd name="connsiteY44" fmla="*/ 138875 h 709612"/>
                <a:gd name="connsiteX45" fmla="*/ 277273 w 412432"/>
                <a:gd name="connsiteY45" fmla="*/ 179737 h 709612"/>
                <a:gd name="connsiteX46" fmla="*/ 320421 w 412432"/>
                <a:gd name="connsiteY46" fmla="*/ 179737 h 709612"/>
                <a:gd name="connsiteX47" fmla="*/ 320421 w 412432"/>
                <a:gd name="connsiteY47" fmla="*/ 138875 h 709612"/>
                <a:gd name="connsiteX48" fmla="*/ 227171 w 412432"/>
                <a:gd name="connsiteY48" fmla="*/ 365093 h 709612"/>
                <a:gd name="connsiteX49" fmla="*/ 227171 w 412432"/>
                <a:gd name="connsiteY49" fmla="*/ 321945 h 709612"/>
                <a:gd name="connsiteX50" fmla="*/ 185261 w 412432"/>
                <a:gd name="connsiteY50" fmla="*/ 321945 h 709612"/>
                <a:gd name="connsiteX51" fmla="*/ 185261 w 412432"/>
                <a:gd name="connsiteY51" fmla="*/ 365093 h 709612"/>
                <a:gd name="connsiteX52" fmla="*/ 227171 w 412432"/>
                <a:gd name="connsiteY52" fmla="*/ 365093 h 70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12432" h="709612">
                  <a:moveTo>
                    <a:pt x="95" y="0"/>
                  </a:moveTo>
                  <a:cubicBezTo>
                    <a:pt x="138970" y="0"/>
                    <a:pt x="275082" y="0"/>
                    <a:pt x="412433" y="0"/>
                  </a:cubicBezTo>
                  <a:cubicBezTo>
                    <a:pt x="412433" y="112300"/>
                    <a:pt x="412433" y="223171"/>
                    <a:pt x="412433" y="336233"/>
                  </a:cubicBezTo>
                  <a:cubicBezTo>
                    <a:pt x="398145" y="331756"/>
                    <a:pt x="384524" y="326041"/>
                    <a:pt x="370332" y="323374"/>
                  </a:cubicBezTo>
                  <a:cubicBezTo>
                    <a:pt x="309467" y="312039"/>
                    <a:pt x="249936" y="341186"/>
                    <a:pt x="221456" y="397193"/>
                  </a:cubicBezTo>
                  <a:cubicBezTo>
                    <a:pt x="215456" y="409099"/>
                    <a:pt x="208979" y="412909"/>
                    <a:pt x="196215" y="412814"/>
                  </a:cubicBezTo>
                  <a:cubicBezTo>
                    <a:pt x="148590" y="412242"/>
                    <a:pt x="100965" y="412814"/>
                    <a:pt x="53340" y="413004"/>
                  </a:cubicBezTo>
                  <a:cubicBezTo>
                    <a:pt x="51911" y="413004"/>
                    <a:pt x="50387" y="413957"/>
                    <a:pt x="47149" y="415100"/>
                  </a:cubicBezTo>
                  <a:cubicBezTo>
                    <a:pt x="47149" y="428149"/>
                    <a:pt x="47149" y="441674"/>
                    <a:pt x="47149" y="458057"/>
                  </a:cubicBezTo>
                  <a:cubicBezTo>
                    <a:pt x="85915" y="458057"/>
                    <a:pt x="123539" y="458057"/>
                    <a:pt x="164973" y="458057"/>
                  </a:cubicBezTo>
                  <a:cubicBezTo>
                    <a:pt x="159258" y="467392"/>
                    <a:pt x="155924" y="473202"/>
                    <a:pt x="152305" y="478822"/>
                  </a:cubicBezTo>
                  <a:cubicBezTo>
                    <a:pt x="133255" y="508063"/>
                    <a:pt x="132398" y="538925"/>
                    <a:pt x="147638" y="569214"/>
                  </a:cubicBezTo>
                  <a:cubicBezTo>
                    <a:pt x="163544" y="600647"/>
                    <a:pt x="190119" y="618077"/>
                    <a:pt x="225838" y="618554"/>
                  </a:cubicBezTo>
                  <a:cubicBezTo>
                    <a:pt x="278987" y="619125"/>
                    <a:pt x="332232" y="618839"/>
                    <a:pt x="385382" y="618839"/>
                  </a:cubicBezTo>
                  <a:cubicBezTo>
                    <a:pt x="393954" y="618839"/>
                    <a:pt x="402431" y="618839"/>
                    <a:pt x="412242" y="618839"/>
                  </a:cubicBezTo>
                  <a:cubicBezTo>
                    <a:pt x="412242" y="650081"/>
                    <a:pt x="412242" y="679037"/>
                    <a:pt x="412242" y="709613"/>
                  </a:cubicBezTo>
                  <a:cubicBezTo>
                    <a:pt x="274796" y="709613"/>
                    <a:pt x="137827" y="709613"/>
                    <a:pt x="0" y="709613"/>
                  </a:cubicBezTo>
                  <a:cubicBezTo>
                    <a:pt x="95" y="472726"/>
                    <a:pt x="95" y="237172"/>
                    <a:pt x="95" y="0"/>
                  </a:cubicBezTo>
                  <a:close/>
                  <a:moveTo>
                    <a:pt x="46768" y="273368"/>
                  </a:moveTo>
                  <a:cubicBezTo>
                    <a:pt x="154019" y="273368"/>
                    <a:pt x="259842" y="273368"/>
                    <a:pt x="365093" y="273368"/>
                  </a:cubicBezTo>
                  <a:cubicBezTo>
                    <a:pt x="365093" y="257746"/>
                    <a:pt x="365093" y="243935"/>
                    <a:pt x="365093" y="229743"/>
                  </a:cubicBezTo>
                  <a:cubicBezTo>
                    <a:pt x="258223" y="229743"/>
                    <a:pt x="153067" y="229743"/>
                    <a:pt x="46768" y="229743"/>
                  </a:cubicBezTo>
                  <a:cubicBezTo>
                    <a:pt x="46768" y="244983"/>
                    <a:pt x="46768" y="258890"/>
                    <a:pt x="46768" y="273368"/>
                  </a:cubicBezTo>
                  <a:close/>
                  <a:moveTo>
                    <a:pt x="46292" y="88106"/>
                  </a:moveTo>
                  <a:cubicBezTo>
                    <a:pt x="154115" y="88106"/>
                    <a:pt x="259747" y="88106"/>
                    <a:pt x="365474" y="88106"/>
                  </a:cubicBezTo>
                  <a:cubicBezTo>
                    <a:pt x="365474" y="73057"/>
                    <a:pt x="365474" y="59817"/>
                    <a:pt x="365474" y="46101"/>
                  </a:cubicBezTo>
                  <a:cubicBezTo>
                    <a:pt x="258509" y="46101"/>
                    <a:pt x="152876" y="46101"/>
                    <a:pt x="46292" y="46101"/>
                  </a:cubicBezTo>
                  <a:cubicBezTo>
                    <a:pt x="46292" y="60770"/>
                    <a:pt x="46292" y="73247"/>
                    <a:pt x="46292" y="88106"/>
                  </a:cubicBezTo>
                  <a:close/>
                  <a:moveTo>
                    <a:pt x="92392" y="180594"/>
                  </a:moveTo>
                  <a:cubicBezTo>
                    <a:pt x="108204" y="180594"/>
                    <a:pt x="121348" y="180594"/>
                    <a:pt x="135350" y="180594"/>
                  </a:cubicBezTo>
                  <a:cubicBezTo>
                    <a:pt x="135350" y="165449"/>
                    <a:pt x="135350" y="151733"/>
                    <a:pt x="135350" y="138970"/>
                  </a:cubicBezTo>
                  <a:cubicBezTo>
                    <a:pt x="119729" y="138970"/>
                    <a:pt x="106013" y="138970"/>
                    <a:pt x="92392" y="138970"/>
                  </a:cubicBezTo>
                  <a:cubicBezTo>
                    <a:pt x="92392" y="153543"/>
                    <a:pt x="92392" y="166021"/>
                    <a:pt x="92392" y="180594"/>
                  </a:cubicBezTo>
                  <a:close/>
                  <a:moveTo>
                    <a:pt x="92773" y="321755"/>
                  </a:moveTo>
                  <a:cubicBezTo>
                    <a:pt x="92773" y="336709"/>
                    <a:pt x="92773" y="350425"/>
                    <a:pt x="92773" y="364712"/>
                  </a:cubicBezTo>
                  <a:cubicBezTo>
                    <a:pt x="107918" y="364712"/>
                    <a:pt x="121539" y="364712"/>
                    <a:pt x="135350" y="364712"/>
                  </a:cubicBezTo>
                  <a:cubicBezTo>
                    <a:pt x="135350" y="349472"/>
                    <a:pt x="135350" y="335852"/>
                    <a:pt x="135350" y="321755"/>
                  </a:cubicBezTo>
                  <a:cubicBezTo>
                    <a:pt x="120396" y="321755"/>
                    <a:pt x="107252" y="321755"/>
                    <a:pt x="92773" y="321755"/>
                  </a:cubicBezTo>
                  <a:close/>
                  <a:moveTo>
                    <a:pt x="227743" y="138875"/>
                  </a:moveTo>
                  <a:cubicBezTo>
                    <a:pt x="213646" y="138875"/>
                    <a:pt x="199454" y="138875"/>
                    <a:pt x="184975" y="138875"/>
                  </a:cubicBezTo>
                  <a:cubicBezTo>
                    <a:pt x="184975" y="153067"/>
                    <a:pt x="184975" y="166021"/>
                    <a:pt x="184975" y="180118"/>
                  </a:cubicBezTo>
                  <a:cubicBezTo>
                    <a:pt x="200025" y="180118"/>
                    <a:pt x="213455" y="180118"/>
                    <a:pt x="227743" y="180118"/>
                  </a:cubicBezTo>
                  <a:cubicBezTo>
                    <a:pt x="227743" y="165735"/>
                    <a:pt x="227743" y="153353"/>
                    <a:pt x="227743" y="138875"/>
                  </a:cubicBezTo>
                  <a:close/>
                  <a:moveTo>
                    <a:pt x="320421" y="138875"/>
                  </a:moveTo>
                  <a:cubicBezTo>
                    <a:pt x="303752" y="138875"/>
                    <a:pt x="290132" y="138875"/>
                    <a:pt x="277273" y="138875"/>
                  </a:cubicBezTo>
                  <a:cubicBezTo>
                    <a:pt x="277273" y="153924"/>
                    <a:pt x="277273" y="167069"/>
                    <a:pt x="277273" y="179737"/>
                  </a:cubicBezTo>
                  <a:cubicBezTo>
                    <a:pt x="292703" y="179737"/>
                    <a:pt x="306324" y="179737"/>
                    <a:pt x="320421" y="179737"/>
                  </a:cubicBezTo>
                  <a:cubicBezTo>
                    <a:pt x="320421" y="164973"/>
                    <a:pt x="320421" y="152400"/>
                    <a:pt x="320421" y="138875"/>
                  </a:cubicBezTo>
                  <a:close/>
                  <a:moveTo>
                    <a:pt x="227171" y="365093"/>
                  </a:moveTo>
                  <a:cubicBezTo>
                    <a:pt x="227171" y="350139"/>
                    <a:pt x="227171" y="336328"/>
                    <a:pt x="227171" y="321945"/>
                  </a:cubicBezTo>
                  <a:cubicBezTo>
                    <a:pt x="212693" y="321945"/>
                    <a:pt x="199644" y="321945"/>
                    <a:pt x="185261" y="321945"/>
                  </a:cubicBezTo>
                  <a:cubicBezTo>
                    <a:pt x="185261" y="337090"/>
                    <a:pt x="185261" y="350615"/>
                    <a:pt x="185261" y="365093"/>
                  </a:cubicBezTo>
                  <a:cubicBezTo>
                    <a:pt x="200120" y="365093"/>
                    <a:pt x="213169" y="365093"/>
                    <a:pt x="227171" y="365093"/>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0" name="任意多边形: 形状 69">
              <a:extLst>
                <a:ext uri="{FF2B5EF4-FFF2-40B4-BE49-F238E27FC236}">
                  <a16:creationId xmlns:a16="http://schemas.microsoft.com/office/drawing/2014/main" id="{CAA1297E-A4D1-48C8-9816-D295D0B87D65}"/>
                </a:ext>
              </a:extLst>
            </p:cNvPr>
            <p:cNvSpPr/>
            <p:nvPr/>
          </p:nvSpPr>
          <p:spPr>
            <a:xfrm>
              <a:off x="14356214" y="6051459"/>
              <a:ext cx="458150" cy="208023"/>
            </a:xfrm>
            <a:custGeom>
              <a:avLst/>
              <a:gdLst>
                <a:gd name="connsiteX0" fmla="*/ 67524 w 458150"/>
                <a:gd name="connsiteY0" fmla="*/ 112750 h 208023"/>
                <a:gd name="connsiteX1" fmla="*/ 101243 w 458150"/>
                <a:gd name="connsiteY1" fmla="*/ 21596 h 208023"/>
                <a:gd name="connsiteX2" fmla="*/ 211352 w 458150"/>
                <a:gd name="connsiteY2" fmla="*/ 17309 h 208023"/>
                <a:gd name="connsiteX3" fmla="*/ 242499 w 458150"/>
                <a:gd name="connsiteY3" fmla="*/ 20453 h 208023"/>
                <a:gd name="connsiteX4" fmla="*/ 388993 w 458150"/>
                <a:gd name="connsiteY4" fmla="*/ 90366 h 208023"/>
                <a:gd name="connsiteX5" fmla="*/ 390803 w 458150"/>
                <a:gd name="connsiteY5" fmla="*/ 112655 h 208023"/>
                <a:gd name="connsiteX6" fmla="*/ 414425 w 458150"/>
                <a:gd name="connsiteY6" fmla="*/ 115036 h 208023"/>
                <a:gd name="connsiteX7" fmla="*/ 458145 w 458150"/>
                <a:gd name="connsiteY7" fmla="*/ 160565 h 208023"/>
                <a:gd name="connsiteX8" fmla="*/ 413187 w 458150"/>
                <a:gd name="connsiteY8" fmla="*/ 207428 h 208023"/>
                <a:gd name="connsiteX9" fmla="*/ 398995 w 458150"/>
                <a:gd name="connsiteY9" fmla="*/ 208000 h 208023"/>
                <a:gd name="connsiteX10" fmla="*/ 56475 w 458150"/>
                <a:gd name="connsiteY10" fmla="*/ 207905 h 208023"/>
                <a:gd name="connsiteX11" fmla="*/ 564 w 458150"/>
                <a:gd name="connsiteY11" fmla="*/ 168471 h 208023"/>
                <a:gd name="connsiteX12" fmla="*/ 37044 w 458150"/>
                <a:gd name="connsiteY12" fmla="*/ 116084 h 208023"/>
                <a:gd name="connsiteX13" fmla="*/ 67524 w 458150"/>
                <a:gd name="connsiteY13" fmla="*/ 112750 h 20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150" h="208023">
                  <a:moveTo>
                    <a:pt x="67524" y="112750"/>
                  </a:moveTo>
                  <a:cubicBezTo>
                    <a:pt x="66191" y="76460"/>
                    <a:pt x="72192" y="44360"/>
                    <a:pt x="101243" y="21596"/>
                  </a:cubicBezTo>
                  <a:cubicBezTo>
                    <a:pt x="136009" y="-5741"/>
                    <a:pt x="173633" y="-7075"/>
                    <a:pt x="211352" y="17309"/>
                  </a:cubicBezTo>
                  <a:cubicBezTo>
                    <a:pt x="221258" y="23786"/>
                    <a:pt x="228592" y="29787"/>
                    <a:pt x="242499" y="20453"/>
                  </a:cubicBezTo>
                  <a:cubicBezTo>
                    <a:pt x="308507" y="-24315"/>
                    <a:pt x="380992" y="10832"/>
                    <a:pt x="388993" y="90366"/>
                  </a:cubicBezTo>
                  <a:cubicBezTo>
                    <a:pt x="389660" y="97415"/>
                    <a:pt x="390136" y="104368"/>
                    <a:pt x="390803" y="112655"/>
                  </a:cubicBezTo>
                  <a:cubicBezTo>
                    <a:pt x="399090" y="113417"/>
                    <a:pt x="406805" y="113798"/>
                    <a:pt x="414425" y="115036"/>
                  </a:cubicBezTo>
                  <a:cubicBezTo>
                    <a:pt x="440238" y="119132"/>
                    <a:pt x="457764" y="137610"/>
                    <a:pt x="458145" y="160565"/>
                  </a:cubicBezTo>
                  <a:cubicBezTo>
                    <a:pt x="458526" y="184378"/>
                    <a:pt x="440142" y="203618"/>
                    <a:pt x="413187" y="207428"/>
                  </a:cubicBezTo>
                  <a:cubicBezTo>
                    <a:pt x="408520" y="208095"/>
                    <a:pt x="403662" y="208000"/>
                    <a:pt x="398995" y="208000"/>
                  </a:cubicBezTo>
                  <a:cubicBezTo>
                    <a:pt x="284790" y="208000"/>
                    <a:pt x="170680" y="208095"/>
                    <a:pt x="56475" y="207905"/>
                  </a:cubicBezTo>
                  <a:cubicBezTo>
                    <a:pt x="23233" y="207809"/>
                    <a:pt x="4088" y="193903"/>
                    <a:pt x="564" y="168471"/>
                  </a:cubicBezTo>
                  <a:cubicBezTo>
                    <a:pt x="-3056" y="142087"/>
                    <a:pt x="10946" y="121608"/>
                    <a:pt x="37044" y="116084"/>
                  </a:cubicBezTo>
                  <a:cubicBezTo>
                    <a:pt x="46189" y="114274"/>
                    <a:pt x="55809" y="113988"/>
                    <a:pt x="67524" y="11275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1" name="任意多边形: 形状 70">
              <a:extLst>
                <a:ext uri="{FF2B5EF4-FFF2-40B4-BE49-F238E27FC236}">
                  <a16:creationId xmlns:a16="http://schemas.microsoft.com/office/drawing/2014/main" id="{A177EEF1-FA31-4A22-A1F4-7CEA3336CE85}"/>
                </a:ext>
              </a:extLst>
            </p:cNvPr>
            <p:cNvSpPr/>
            <p:nvPr/>
          </p:nvSpPr>
          <p:spPr>
            <a:xfrm>
              <a:off x="13482383" y="6834864"/>
              <a:ext cx="1331595" cy="43434"/>
            </a:xfrm>
            <a:custGeom>
              <a:avLst/>
              <a:gdLst>
                <a:gd name="connsiteX0" fmla="*/ 1331595 w 1331595"/>
                <a:gd name="connsiteY0" fmla="*/ 0 h 43434"/>
                <a:gd name="connsiteX1" fmla="*/ 1331595 w 1331595"/>
                <a:gd name="connsiteY1" fmla="*/ 43434 h 43434"/>
                <a:gd name="connsiteX2" fmla="*/ 0 w 1331595"/>
                <a:gd name="connsiteY2" fmla="*/ 43434 h 43434"/>
                <a:gd name="connsiteX3" fmla="*/ 0 w 1331595"/>
                <a:gd name="connsiteY3" fmla="*/ 0 h 43434"/>
                <a:gd name="connsiteX4" fmla="*/ 1331595 w 1331595"/>
                <a:gd name="connsiteY4" fmla="*/ 0 h 4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595" h="43434">
                  <a:moveTo>
                    <a:pt x="1331595" y="0"/>
                  </a:moveTo>
                  <a:cubicBezTo>
                    <a:pt x="1331595" y="15335"/>
                    <a:pt x="1331595" y="28575"/>
                    <a:pt x="1331595" y="43434"/>
                  </a:cubicBezTo>
                  <a:cubicBezTo>
                    <a:pt x="887730" y="43434"/>
                    <a:pt x="444627" y="43434"/>
                    <a:pt x="0" y="43434"/>
                  </a:cubicBezTo>
                  <a:cubicBezTo>
                    <a:pt x="0" y="29528"/>
                    <a:pt x="0" y="15621"/>
                    <a:pt x="0" y="0"/>
                  </a:cubicBezTo>
                  <a:cubicBezTo>
                    <a:pt x="443008" y="0"/>
                    <a:pt x="886111" y="0"/>
                    <a:pt x="1331595"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2" name="任意多边形: 形状 71">
              <a:extLst>
                <a:ext uri="{FF2B5EF4-FFF2-40B4-BE49-F238E27FC236}">
                  <a16:creationId xmlns:a16="http://schemas.microsoft.com/office/drawing/2014/main" id="{9FB2A810-60F9-4DF5-956F-96A6D182C3F2}"/>
                </a:ext>
              </a:extLst>
            </p:cNvPr>
            <p:cNvSpPr/>
            <p:nvPr/>
          </p:nvSpPr>
          <p:spPr>
            <a:xfrm>
              <a:off x="13481032" y="5591998"/>
              <a:ext cx="275004" cy="206249"/>
            </a:xfrm>
            <a:custGeom>
              <a:avLst/>
              <a:gdLst>
                <a:gd name="connsiteX0" fmla="*/ 228808 w 275004"/>
                <a:gd name="connsiteY0" fmla="*/ 27190 h 206249"/>
                <a:gd name="connsiteX1" fmla="*/ 275005 w 275004"/>
                <a:gd name="connsiteY1" fmla="*/ 1759 h 206249"/>
                <a:gd name="connsiteX2" fmla="*/ 275005 w 275004"/>
                <a:gd name="connsiteY2" fmla="*/ 44812 h 206249"/>
                <a:gd name="connsiteX3" fmla="*/ 183660 w 275004"/>
                <a:gd name="connsiteY3" fmla="*/ 44812 h 206249"/>
                <a:gd name="connsiteX4" fmla="*/ 183660 w 275004"/>
                <a:gd name="connsiteY4" fmla="*/ 205879 h 206249"/>
                <a:gd name="connsiteX5" fmla="*/ 45071 w 275004"/>
                <a:gd name="connsiteY5" fmla="*/ 205498 h 206249"/>
                <a:gd name="connsiteX6" fmla="*/ 18 w 275004"/>
                <a:gd name="connsiteY6" fmla="*/ 159874 h 206249"/>
                <a:gd name="connsiteX7" fmla="*/ 46119 w 275004"/>
                <a:gd name="connsiteY7" fmla="*/ 115011 h 206249"/>
                <a:gd name="connsiteX8" fmla="*/ 67931 w 275004"/>
                <a:gd name="connsiteY8" fmla="*/ 114916 h 206249"/>
                <a:gd name="connsiteX9" fmla="*/ 117270 w 275004"/>
                <a:gd name="connsiteY9" fmla="*/ 11188 h 206249"/>
                <a:gd name="connsiteX10" fmla="*/ 228808 w 275004"/>
                <a:gd name="connsiteY10" fmla="*/ 27190 h 20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004" h="206249">
                  <a:moveTo>
                    <a:pt x="228808" y="27190"/>
                  </a:moveTo>
                  <a:cubicBezTo>
                    <a:pt x="244048" y="18808"/>
                    <a:pt x="258240" y="10998"/>
                    <a:pt x="275005" y="1759"/>
                  </a:cubicBezTo>
                  <a:cubicBezTo>
                    <a:pt x="275005" y="18142"/>
                    <a:pt x="275005" y="30334"/>
                    <a:pt x="275005" y="44812"/>
                  </a:cubicBezTo>
                  <a:cubicBezTo>
                    <a:pt x="245001" y="44812"/>
                    <a:pt x="215949" y="44812"/>
                    <a:pt x="183660" y="44812"/>
                  </a:cubicBezTo>
                  <a:cubicBezTo>
                    <a:pt x="183660" y="99485"/>
                    <a:pt x="183660" y="152063"/>
                    <a:pt x="183660" y="205879"/>
                  </a:cubicBezTo>
                  <a:cubicBezTo>
                    <a:pt x="135177" y="205879"/>
                    <a:pt x="90124" y="206927"/>
                    <a:pt x="45071" y="205498"/>
                  </a:cubicBezTo>
                  <a:cubicBezTo>
                    <a:pt x="17544" y="204641"/>
                    <a:pt x="-649" y="184258"/>
                    <a:pt x="18" y="159874"/>
                  </a:cubicBezTo>
                  <a:cubicBezTo>
                    <a:pt x="684" y="134728"/>
                    <a:pt x="18401" y="117392"/>
                    <a:pt x="46119" y="115011"/>
                  </a:cubicBezTo>
                  <a:cubicBezTo>
                    <a:pt x="52310" y="114535"/>
                    <a:pt x="58596" y="114916"/>
                    <a:pt x="67931" y="114916"/>
                  </a:cubicBezTo>
                  <a:cubicBezTo>
                    <a:pt x="68312" y="71863"/>
                    <a:pt x="75932" y="32810"/>
                    <a:pt x="117270" y="11188"/>
                  </a:cubicBezTo>
                  <a:cubicBezTo>
                    <a:pt x="158609" y="-10433"/>
                    <a:pt x="195280" y="1663"/>
                    <a:pt x="228808" y="2719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3" name="任意多边形: 形状 72">
              <a:extLst>
                <a:ext uri="{FF2B5EF4-FFF2-40B4-BE49-F238E27FC236}">
                  <a16:creationId xmlns:a16="http://schemas.microsoft.com/office/drawing/2014/main" id="{BC41F63E-590F-484E-99CA-18C349C0365F}"/>
                </a:ext>
              </a:extLst>
            </p:cNvPr>
            <p:cNvSpPr/>
            <p:nvPr/>
          </p:nvSpPr>
          <p:spPr>
            <a:xfrm>
              <a:off x="13804995" y="5546513"/>
              <a:ext cx="318135" cy="89153"/>
            </a:xfrm>
            <a:custGeom>
              <a:avLst/>
              <a:gdLst>
                <a:gd name="connsiteX0" fmla="*/ 0 w 318135"/>
                <a:gd name="connsiteY0" fmla="*/ 0 h 89153"/>
                <a:gd name="connsiteX1" fmla="*/ 318135 w 318135"/>
                <a:gd name="connsiteY1" fmla="*/ 0 h 89153"/>
                <a:gd name="connsiteX2" fmla="*/ 318135 w 318135"/>
                <a:gd name="connsiteY2" fmla="*/ 89154 h 89153"/>
                <a:gd name="connsiteX3" fmla="*/ 0 w 318135"/>
                <a:gd name="connsiteY3" fmla="*/ 89154 h 89153"/>
                <a:gd name="connsiteX4" fmla="*/ 0 w 318135"/>
                <a:gd name="connsiteY4" fmla="*/ 0 h 89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 h="89153">
                  <a:moveTo>
                    <a:pt x="0" y="0"/>
                  </a:moveTo>
                  <a:cubicBezTo>
                    <a:pt x="106394" y="0"/>
                    <a:pt x="211550" y="0"/>
                    <a:pt x="318135" y="0"/>
                  </a:cubicBezTo>
                  <a:cubicBezTo>
                    <a:pt x="318135" y="29909"/>
                    <a:pt x="318135" y="58769"/>
                    <a:pt x="318135" y="89154"/>
                  </a:cubicBezTo>
                  <a:cubicBezTo>
                    <a:pt x="212217" y="89154"/>
                    <a:pt x="107156" y="89154"/>
                    <a:pt x="0" y="89154"/>
                  </a:cubicBezTo>
                  <a:cubicBezTo>
                    <a:pt x="0" y="60198"/>
                    <a:pt x="0" y="31337"/>
                    <a:pt x="0"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4" name="任意多边形: 形状 73">
              <a:extLst>
                <a:ext uri="{FF2B5EF4-FFF2-40B4-BE49-F238E27FC236}">
                  <a16:creationId xmlns:a16="http://schemas.microsoft.com/office/drawing/2014/main" id="{D756E22C-463E-4C45-BE89-0CC0404D04DA}"/>
                </a:ext>
              </a:extLst>
            </p:cNvPr>
            <p:cNvSpPr/>
            <p:nvPr/>
          </p:nvSpPr>
          <p:spPr>
            <a:xfrm>
              <a:off x="14172660" y="5546989"/>
              <a:ext cx="318611" cy="88010"/>
            </a:xfrm>
            <a:custGeom>
              <a:avLst/>
              <a:gdLst>
                <a:gd name="connsiteX0" fmla="*/ 318611 w 318611"/>
                <a:gd name="connsiteY0" fmla="*/ 0 h 88010"/>
                <a:gd name="connsiteX1" fmla="*/ 318611 w 318611"/>
                <a:gd name="connsiteY1" fmla="*/ 88011 h 88010"/>
                <a:gd name="connsiteX2" fmla="*/ 0 w 318611"/>
                <a:gd name="connsiteY2" fmla="*/ 88011 h 88010"/>
                <a:gd name="connsiteX3" fmla="*/ 0 w 318611"/>
                <a:gd name="connsiteY3" fmla="*/ 0 h 88010"/>
                <a:gd name="connsiteX4" fmla="*/ 318611 w 318611"/>
                <a:gd name="connsiteY4" fmla="*/ 0 h 8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611" h="88010">
                  <a:moveTo>
                    <a:pt x="318611" y="0"/>
                  </a:moveTo>
                  <a:cubicBezTo>
                    <a:pt x="318611" y="29242"/>
                    <a:pt x="318611" y="57626"/>
                    <a:pt x="318611" y="88011"/>
                  </a:cubicBezTo>
                  <a:cubicBezTo>
                    <a:pt x="212979" y="88011"/>
                    <a:pt x="107252" y="88011"/>
                    <a:pt x="0" y="88011"/>
                  </a:cubicBezTo>
                  <a:cubicBezTo>
                    <a:pt x="0" y="59341"/>
                    <a:pt x="0" y="30480"/>
                    <a:pt x="0" y="0"/>
                  </a:cubicBezTo>
                  <a:cubicBezTo>
                    <a:pt x="105823" y="0"/>
                    <a:pt x="211550" y="0"/>
                    <a:pt x="318611"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5" name="任意多边形: 形状 74">
              <a:extLst>
                <a:ext uri="{FF2B5EF4-FFF2-40B4-BE49-F238E27FC236}">
                  <a16:creationId xmlns:a16="http://schemas.microsoft.com/office/drawing/2014/main" id="{982E10FA-58AD-4740-B2D0-CE37EDFCB06F}"/>
                </a:ext>
              </a:extLst>
            </p:cNvPr>
            <p:cNvSpPr/>
            <p:nvPr/>
          </p:nvSpPr>
          <p:spPr>
            <a:xfrm>
              <a:off x="14356587" y="6628076"/>
              <a:ext cx="89058" cy="159258"/>
            </a:xfrm>
            <a:custGeom>
              <a:avLst/>
              <a:gdLst>
                <a:gd name="connsiteX0" fmla="*/ 89059 w 89058"/>
                <a:gd name="connsiteY0" fmla="*/ 159258 h 159258"/>
                <a:gd name="connsiteX1" fmla="*/ 0 w 89058"/>
                <a:gd name="connsiteY1" fmla="*/ 159258 h 159258"/>
                <a:gd name="connsiteX2" fmla="*/ 0 w 89058"/>
                <a:gd name="connsiteY2" fmla="*/ 0 h 159258"/>
                <a:gd name="connsiteX3" fmla="*/ 89059 w 89058"/>
                <a:gd name="connsiteY3" fmla="*/ 0 h 159258"/>
                <a:gd name="connsiteX4" fmla="*/ 89059 w 89058"/>
                <a:gd name="connsiteY4" fmla="*/ 159258 h 159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 h="159258">
                  <a:moveTo>
                    <a:pt x="89059" y="159258"/>
                  </a:moveTo>
                  <a:cubicBezTo>
                    <a:pt x="58865" y="159258"/>
                    <a:pt x="30480" y="159258"/>
                    <a:pt x="0" y="159258"/>
                  </a:cubicBezTo>
                  <a:cubicBezTo>
                    <a:pt x="0" y="106394"/>
                    <a:pt x="0" y="53911"/>
                    <a:pt x="0" y="0"/>
                  </a:cubicBezTo>
                  <a:cubicBezTo>
                    <a:pt x="29527" y="0"/>
                    <a:pt x="58579" y="0"/>
                    <a:pt x="89059" y="0"/>
                  </a:cubicBezTo>
                  <a:cubicBezTo>
                    <a:pt x="89059" y="52768"/>
                    <a:pt x="89059" y="104680"/>
                    <a:pt x="89059" y="159258"/>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6" name="任意多边形: 形状 75">
              <a:extLst>
                <a:ext uri="{FF2B5EF4-FFF2-40B4-BE49-F238E27FC236}">
                  <a16:creationId xmlns:a16="http://schemas.microsoft.com/office/drawing/2014/main" id="{F2ECA26A-4716-442E-834A-26F2C4BE83F5}"/>
                </a:ext>
              </a:extLst>
            </p:cNvPr>
            <p:cNvSpPr/>
            <p:nvPr/>
          </p:nvSpPr>
          <p:spPr>
            <a:xfrm>
              <a:off x="14125702" y="6627600"/>
              <a:ext cx="88963" cy="159162"/>
            </a:xfrm>
            <a:custGeom>
              <a:avLst/>
              <a:gdLst>
                <a:gd name="connsiteX0" fmla="*/ 0 w 88963"/>
                <a:gd name="connsiteY0" fmla="*/ 0 h 159162"/>
                <a:gd name="connsiteX1" fmla="*/ 88963 w 88963"/>
                <a:gd name="connsiteY1" fmla="*/ 0 h 159162"/>
                <a:gd name="connsiteX2" fmla="*/ 88963 w 88963"/>
                <a:gd name="connsiteY2" fmla="*/ 159163 h 159162"/>
                <a:gd name="connsiteX3" fmla="*/ 0 w 88963"/>
                <a:gd name="connsiteY3" fmla="*/ 159163 h 159162"/>
                <a:gd name="connsiteX4" fmla="*/ 0 w 88963"/>
                <a:gd name="connsiteY4" fmla="*/ 0 h 159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63" h="159162">
                  <a:moveTo>
                    <a:pt x="0" y="0"/>
                  </a:moveTo>
                  <a:cubicBezTo>
                    <a:pt x="30385" y="0"/>
                    <a:pt x="58674" y="0"/>
                    <a:pt x="88963" y="0"/>
                  </a:cubicBezTo>
                  <a:cubicBezTo>
                    <a:pt x="88963" y="53150"/>
                    <a:pt x="88963" y="105537"/>
                    <a:pt x="88963" y="159163"/>
                  </a:cubicBezTo>
                  <a:cubicBezTo>
                    <a:pt x="59150" y="159163"/>
                    <a:pt x="30290" y="159163"/>
                    <a:pt x="0" y="159163"/>
                  </a:cubicBezTo>
                  <a:cubicBezTo>
                    <a:pt x="0" y="106299"/>
                    <a:pt x="0" y="54483"/>
                    <a:pt x="0"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7" name="任意多边形: 形状 76">
              <a:extLst>
                <a:ext uri="{FF2B5EF4-FFF2-40B4-BE49-F238E27FC236}">
                  <a16:creationId xmlns:a16="http://schemas.microsoft.com/office/drawing/2014/main" id="{860EF2DA-992F-410C-9C84-39EF85144A64}"/>
                </a:ext>
              </a:extLst>
            </p:cNvPr>
            <p:cNvSpPr/>
            <p:nvPr/>
          </p:nvSpPr>
          <p:spPr>
            <a:xfrm>
              <a:off x="14586235" y="6628362"/>
              <a:ext cx="88868" cy="158400"/>
            </a:xfrm>
            <a:custGeom>
              <a:avLst/>
              <a:gdLst>
                <a:gd name="connsiteX0" fmla="*/ 88868 w 88868"/>
                <a:gd name="connsiteY0" fmla="*/ 158401 h 158400"/>
                <a:gd name="connsiteX1" fmla="*/ 0 w 88868"/>
                <a:gd name="connsiteY1" fmla="*/ 158401 h 158400"/>
                <a:gd name="connsiteX2" fmla="*/ 0 w 88868"/>
                <a:gd name="connsiteY2" fmla="*/ 0 h 158400"/>
                <a:gd name="connsiteX3" fmla="*/ 88868 w 88868"/>
                <a:gd name="connsiteY3" fmla="*/ 0 h 158400"/>
                <a:gd name="connsiteX4" fmla="*/ 88868 w 88868"/>
                <a:gd name="connsiteY4" fmla="*/ 158401 h 15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 h="158400">
                  <a:moveTo>
                    <a:pt x="88868" y="158401"/>
                  </a:moveTo>
                  <a:cubicBezTo>
                    <a:pt x="58865" y="158401"/>
                    <a:pt x="30004" y="158401"/>
                    <a:pt x="0" y="158401"/>
                  </a:cubicBezTo>
                  <a:cubicBezTo>
                    <a:pt x="0" y="105156"/>
                    <a:pt x="0" y="53245"/>
                    <a:pt x="0" y="0"/>
                  </a:cubicBezTo>
                  <a:cubicBezTo>
                    <a:pt x="29623" y="0"/>
                    <a:pt x="58483" y="0"/>
                    <a:pt x="88868" y="0"/>
                  </a:cubicBezTo>
                  <a:cubicBezTo>
                    <a:pt x="88868" y="52578"/>
                    <a:pt x="88868" y="104965"/>
                    <a:pt x="88868" y="158401"/>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grpSp>
        <p:nvGrpSpPr>
          <p:cNvPr id="97" name="组合 96">
            <a:extLst>
              <a:ext uri="{FF2B5EF4-FFF2-40B4-BE49-F238E27FC236}">
                <a16:creationId xmlns:a16="http://schemas.microsoft.com/office/drawing/2014/main" id="{12F23DB0-9E50-438A-81CF-0CBE9E013157}"/>
              </a:ext>
            </a:extLst>
          </p:cNvPr>
          <p:cNvGrpSpPr/>
          <p:nvPr/>
        </p:nvGrpSpPr>
        <p:grpSpPr>
          <a:xfrm>
            <a:off x="8375338" y="3622078"/>
            <a:ext cx="420597" cy="508055"/>
            <a:chOff x="3860936" y="3872702"/>
            <a:chExt cx="560796" cy="677407"/>
          </a:xfrm>
          <a:solidFill>
            <a:schemeClr val="accent4"/>
          </a:solidFill>
        </p:grpSpPr>
        <p:sp>
          <p:nvSpPr>
            <p:cNvPr id="81" name="任意多边形: 形状 80">
              <a:extLst>
                <a:ext uri="{FF2B5EF4-FFF2-40B4-BE49-F238E27FC236}">
                  <a16:creationId xmlns:a16="http://schemas.microsoft.com/office/drawing/2014/main" id="{C8BF9168-16DD-4703-810C-2E8E85853C30}"/>
                </a:ext>
              </a:extLst>
            </p:cNvPr>
            <p:cNvSpPr/>
            <p:nvPr/>
          </p:nvSpPr>
          <p:spPr>
            <a:xfrm>
              <a:off x="3978753" y="3872702"/>
              <a:ext cx="324995" cy="396307"/>
            </a:xfrm>
            <a:custGeom>
              <a:avLst/>
              <a:gdLst>
                <a:gd name="connsiteX0" fmla="*/ 0 w 324995"/>
                <a:gd name="connsiteY0" fmla="*/ 0 h 396307"/>
                <a:gd name="connsiteX1" fmla="*/ 255620 w 324995"/>
                <a:gd name="connsiteY1" fmla="*/ 0 h 396307"/>
                <a:gd name="connsiteX2" fmla="*/ 255620 w 324995"/>
                <a:gd name="connsiteY2" fmla="*/ 69085 h 396307"/>
                <a:gd name="connsiteX3" fmla="*/ 324995 w 324995"/>
                <a:gd name="connsiteY3" fmla="*/ 69085 h 396307"/>
                <a:gd name="connsiteX4" fmla="*/ 324995 w 324995"/>
                <a:gd name="connsiteY4" fmla="*/ 396308 h 396307"/>
                <a:gd name="connsiteX5" fmla="*/ 0 w 324995"/>
                <a:gd name="connsiteY5" fmla="*/ 396308 h 396307"/>
                <a:gd name="connsiteX6" fmla="*/ 0 w 324995"/>
                <a:gd name="connsiteY6" fmla="*/ 0 h 396307"/>
                <a:gd name="connsiteX7" fmla="*/ 23238 w 324995"/>
                <a:gd name="connsiteY7" fmla="*/ 23771 h 396307"/>
                <a:gd name="connsiteX8" fmla="*/ 23238 w 324995"/>
                <a:gd name="connsiteY8" fmla="*/ 232236 h 396307"/>
                <a:gd name="connsiteX9" fmla="*/ 231994 w 324995"/>
                <a:gd name="connsiteY9" fmla="*/ 232236 h 396307"/>
                <a:gd name="connsiteX10" fmla="*/ 231994 w 324995"/>
                <a:gd name="connsiteY10" fmla="*/ 23771 h 396307"/>
                <a:gd name="connsiteX11" fmla="*/ 23238 w 324995"/>
                <a:gd name="connsiteY11" fmla="*/ 23771 h 396307"/>
                <a:gd name="connsiteX12" fmla="*/ 22802 w 324995"/>
                <a:gd name="connsiteY12" fmla="*/ 278955 h 396307"/>
                <a:gd name="connsiteX13" fmla="*/ 301951 w 324995"/>
                <a:gd name="connsiteY13" fmla="*/ 278955 h 396307"/>
                <a:gd name="connsiteX14" fmla="*/ 301951 w 324995"/>
                <a:gd name="connsiteY14" fmla="*/ 257121 h 396307"/>
                <a:gd name="connsiteX15" fmla="*/ 22802 w 324995"/>
                <a:gd name="connsiteY15" fmla="*/ 257121 h 396307"/>
                <a:gd name="connsiteX16" fmla="*/ 22802 w 324995"/>
                <a:gd name="connsiteY16" fmla="*/ 278955 h 396307"/>
                <a:gd name="connsiteX17" fmla="*/ 302435 w 324995"/>
                <a:gd name="connsiteY17" fmla="*/ 304372 h 396307"/>
                <a:gd name="connsiteX18" fmla="*/ 22851 w 324995"/>
                <a:gd name="connsiteY18" fmla="*/ 304372 h 396307"/>
                <a:gd name="connsiteX19" fmla="*/ 22851 w 324995"/>
                <a:gd name="connsiteY19" fmla="*/ 325964 h 396307"/>
                <a:gd name="connsiteX20" fmla="*/ 302435 w 324995"/>
                <a:gd name="connsiteY20" fmla="*/ 325964 h 396307"/>
                <a:gd name="connsiteX21" fmla="*/ 302435 w 324995"/>
                <a:gd name="connsiteY21" fmla="*/ 304372 h 396307"/>
                <a:gd name="connsiteX22" fmla="*/ 302387 w 324995"/>
                <a:gd name="connsiteY22" fmla="*/ 350993 h 396307"/>
                <a:gd name="connsiteX23" fmla="*/ 22802 w 324995"/>
                <a:gd name="connsiteY23" fmla="*/ 350993 h 396307"/>
                <a:gd name="connsiteX24" fmla="*/ 22802 w 324995"/>
                <a:gd name="connsiteY24" fmla="*/ 372634 h 396307"/>
                <a:gd name="connsiteX25" fmla="*/ 302387 w 324995"/>
                <a:gd name="connsiteY25" fmla="*/ 372634 h 396307"/>
                <a:gd name="connsiteX26" fmla="*/ 302387 w 324995"/>
                <a:gd name="connsiteY26" fmla="*/ 350993 h 39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4995" h="396307">
                  <a:moveTo>
                    <a:pt x="0" y="0"/>
                  </a:moveTo>
                  <a:cubicBezTo>
                    <a:pt x="85449" y="0"/>
                    <a:pt x="169977" y="0"/>
                    <a:pt x="255620" y="0"/>
                  </a:cubicBezTo>
                  <a:cubicBezTo>
                    <a:pt x="255620" y="22996"/>
                    <a:pt x="255620" y="45508"/>
                    <a:pt x="255620" y="69085"/>
                  </a:cubicBezTo>
                  <a:cubicBezTo>
                    <a:pt x="279052" y="69085"/>
                    <a:pt x="301515" y="69085"/>
                    <a:pt x="324995" y="69085"/>
                  </a:cubicBezTo>
                  <a:cubicBezTo>
                    <a:pt x="324995" y="178740"/>
                    <a:pt x="324995" y="287234"/>
                    <a:pt x="324995" y="396308"/>
                  </a:cubicBezTo>
                  <a:cubicBezTo>
                    <a:pt x="216744" y="396308"/>
                    <a:pt x="108832" y="396308"/>
                    <a:pt x="0" y="396308"/>
                  </a:cubicBezTo>
                  <a:cubicBezTo>
                    <a:pt x="0" y="264334"/>
                    <a:pt x="0" y="132700"/>
                    <a:pt x="0" y="0"/>
                  </a:cubicBezTo>
                  <a:close/>
                  <a:moveTo>
                    <a:pt x="23238" y="23771"/>
                  </a:moveTo>
                  <a:cubicBezTo>
                    <a:pt x="23238" y="94211"/>
                    <a:pt x="23238" y="163248"/>
                    <a:pt x="23238" y="232236"/>
                  </a:cubicBezTo>
                  <a:cubicBezTo>
                    <a:pt x="93388" y="232236"/>
                    <a:pt x="162522" y="232236"/>
                    <a:pt x="231994" y="232236"/>
                  </a:cubicBezTo>
                  <a:cubicBezTo>
                    <a:pt x="231994" y="162377"/>
                    <a:pt x="231994" y="93292"/>
                    <a:pt x="231994" y="23771"/>
                  </a:cubicBezTo>
                  <a:cubicBezTo>
                    <a:pt x="162038" y="23771"/>
                    <a:pt x="92856" y="23771"/>
                    <a:pt x="23238" y="23771"/>
                  </a:cubicBezTo>
                  <a:close/>
                  <a:moveTo>
                    <a:pt x="22802" y="278955"/>
                  </a:moveTo>
                  <a:cubicBezTo>
                    <a:pt x="116530" y="278955"/>
                    <a:pt x="209386" y="278955"/>
                    <a:pt x="301951" y="278955"/>
                  </a:cubicBezTo>
                  <a:cubicBezTo>
                    <a:pt x="301951" y="271112"/>
                    <a:pt x="301951" y="264092"/>
                    <a:pt x="301951" y="257121"/>
                  </a:cubicBezTo>
                  <a:cubicBezTo>
                    <a:pt x="208417" y="257121"/>
                    <a:pt x="115900" y="257121"/>
                    <a:pt x="22802" y="257121"/>
                  </a:cubicBezTo>
                  <a:cubicBezTo>
                    <a:pt x="22802" y="264528"/>
                    <a:pt x="22802" y="271209"/>
                    <a:pt x="22802" y="278955"/>
                  </a:cubicBezTo>
                  <a:close/>
                  <a:moveTo>
                    <a:pt x="302435" y="304372"/>
                  </a:moveTo>
                  <a:cubicBezTo>
                    <a:pt x="208563" y="304372"/>
                    <a:pt x="115755" y="304372"/>
                    <a:pt x="22851" y="304372"/>
                  </a:cubicBezTo>
                  <a:cubicBezTo>
                    <a:pt x="22851" y="312118"/>
                    <a:pt x="22851" y="318750"/>
                    <a:pt x="22851" y="325964"/>
                  </a:cubicBezTo>
                  <a:cubicBezTo>
                    <a:pt x="116288" y="325964"/>
                    <a:pt x="209095" y="325964"/>
                    <a:pt x="302435" y="325964"/>
                  </a:cubicBezTo>
                  <a:cubicBezTo>
                    <a:pt x="302435" y="318557"/>
                    <a:pt x="302435" y="311876"/>
                    <a:pt x="302435" y="304372"/>
                  </a:cubicBezTo>
                  <a:close/>
                  <a:moveTo>
                    <a:pt x="302387" y="350993"/>
                  </a:moveTo>
                  <a:cubicBezTo>
                    <a:pt x="208514" y="350993"/>
                    <a:pt x="115707" y="350993"/>
                    <a:pt x="22802" y="350993"/>
                  </a:cubicBezTo>
                  <a:cubicBezTo>
                    <a:pt x="22802" y="358594"/>
                    <a:pt x="22802" y="365275"/>
                    <a:pt x="22802" y="372634"/>
                  </a:cubicBezTo>
                  <a:cubicBezTo>
                    <a:pt x="116191" y="372634"/>
                    <a:pt x="208998" y="372634"/>
                    <a:pt x="302387" y="372634"/>
                  </a:cubicBezTo>
                  <a:cubicBezTo>
                    <a:pt x="302387" y="365178"/>
                    <a:pt x="302387" y="358497"/>
                    <a:pt x="302387" y="350993"/>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2" name="任意多边形: 形状 81">
              <a:extLst>
                <a:ext uri="{FF2B5EF4-FFF2-40B4-BE49-F238E27FC236}">
                  <a16:creationId xmlns:a16="http://schemas.microsoft.com/office/drawing/2014/main" id="{5287C31A-C373-4F9A-9711-F4868B197180}"/>
                </a:ext>
              </a:extLst>
            </p:cNvPr>
            <p:cNvSpPr/>
            <p:nvPr/>
          </p:nvSpPr>
          <p:spPr>
            <a:xfrm>
              <a:off x="3860936" y="4349084"/>
              <a:ext cx="180898" cy="200235"/>
            </a:xfrm>
            <a:custGeom>
              <a:avLst/>
              <a:gdLst>
                <a:gd name="connsiteX0" fmla="*/ 93514 w 180898"/>
                <a:gd name="connsiteY0" fmla="*/ 200236 h 200235"/>
                <a:gd name="connsiteX1" fmla="*/ 93514 w 180898"/>
                <a:gd name="connsiteY1" fmla="*/ 73345 h 200235"/>
                <a:gd name="connsiteX2" fmla="*/ 70130 w 180898"/>
                <a:gd name="connsiteY2" fmla="*/ 73345 h 200235"/>
                <a:gd name="connsiteX3" fmla="*/ 70130 w 180898"/>
                <a:gd name="connsiteY3" fmla="*/ 200187 h 200235"/>
                <a:gd name="connsiteX4" fmla="*/ 754 w 180898"/>
                <a:gd name="connsiteY4" fmla="*/ 200187 h 200235"/>
                <a:gd name="connsiteX5" fmla="*/ 77 w 180898"/>
                <a:gd name="connsiteY5" fmla="*/ 189633 h 200235"/>
                <a:gd name="connsiteX6" fmla="*/ 77 w 180898"/>
                <a:gd name="connsiteY6" fmla="*/ 75960 h 200235"/>
                <a:gd name="connsiteX7" fmla="*/ 50232 w 180898"/>
                <a:gd name="connsiteY7" fmla="*/ 13217 h 200235"/>
                <a:gd name="connsiteX8" fmla="*/ 118785 w 180898"/>
                <a:gd name="connsiteY8" fmla="*/ 0 h 200235"/>
                <a:gd name="connsiteX9" fmla="*/ 135439 w 180898"/>
                <a:gd name="connsiteY9" fmla="*/ 66810 h 200235"/>
                <a:gd name="connsiteX10" fmla="*/ 159549 w 180898"/>
                <a:gd name="connsiteY10" fmla="*/ 100360 h 200235"/>
                <a:gd name="connsiteX11" fmla="*/ 159984 w 180898"/>
                <a:gd name="connsiteY11" fmla="*/ 103991 h 200235"/>
                <a:gd name="connsiteX12" fmla="*/ 164487 w 180898"/>
                <a:gd name="connsiteY12" fmla="*/ 162909 h 200235"/>
                <a:gd name="connsiteX13" fmla="*/ 180899 w 180898"/>
                <a:gd name="connsiteY13" fmla="*/ 200187 h 200235"/>
                <a:gd name="connsiteX14" fmla="*/ 93514 w 180898"/>
                <a:gd name="connsiteY14" fmla="*/ 200236 h 2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898" h="200235">
                  <a:moveTo>
                    <a:pt x="93514" y="200236"/>
                  </a:moveTo>
                  <a:cubicBezTo>
                    <a:pt x="93514" y="157632"/>
                    <a:pt x="93514" y="115852"/>
                    <a:pt x="93514" y="73345"/>
                  </a:cubicBezTo>
                  <a:cubicBezTo>
                    <a:pt x="85477" y="73345"/>
                    <a:pt x="78457" y="73345"/>
                    <a:pt x="70130" y="73345"/>
                  </a:cubicBezTo>
                  <a:cubicBezTo>
                    <a:pt x="70130" y="115368"/>
                    <a:pt x="70130" y="157487"/>
                    <a:pt x="70130" y="200187"/>
                  </a:cubicBezTo>
                  <a:cubicBezTo>
                    <a:pt x="46456" y="200187"/>
                    <a:pt x="24089" y="200187"/>
                    <a:pt x="754" y="200187"/>
                  </a:cubicBezTo>
                  <a:cubicBezTo>
                    <a:pt x="512" y="196605"/>
                    <a:pt x="77" y="193119"/>
                    <a:pt x="77" y="189633"/>
                  </a:cubicBezTo>
                  <a:cubicBezTo>
                    <a:pt x="28" y="151726"/>
                    <a:pt x="-69" y="113867"/>
                    <a:pt x="77" y="75960"/>
                  </a:cubicBezTo>
                  <a:cubicBezTo>
                    <a:pt x="222" y="41635"/>
                    <a:pt x="16973" y="20430"/>
                    <a:pt x="50232" y="13217"/>
                  </a:cubicBezTo>
                  <a:cubicBezTo>
                    <a:pt x="72551" y="8375"/>
                    <a:pt x="95111" y="4502"/>
                    <a:pt x="118785" y="0"/>
                  </a:cubicBezTo>
                  <a:cubicBezTo>
                    <a:pt x="124449" y="22657"/>
                    <a:pt x="130162" y="44685"/>
                    <a:pt x="135439" y="66810"/>
                  </a:cubicBezTo>
                  <a:cubicBezTo>
                    <a:pt x="139022" y="81721"/>
                    <a:pt x="140571" y="97746"/>
                    <a:pt x="159549" y="100360"/>
                  </a:cubicBezTo>
                  <a:cubicBezTo>
                    <a:pt x="159839" y="102490"/>
                    <a:pt x="160323" y="103458"/>
                    <a:pt x="159984" y="103991"/>
                  </a:cubicBezTo>
                  <a:cubicBezTo>
                    <a:pt x="148268" y="124663"/>
                    <a:pt x="154417" y="143738"/>
                    <a:pt x="164487" y="162909"/>
                  </a:cubicBezTo>
                  <a:cubicBezTo>
                    <a:pt x="170587" y="174577"/>
                    <a:pt x="175186" y="187019"/>
                    <a:pt x="180899" y="200187"/>
                  </a:cubicBezTo>
                  <a:cubicBezTo>
                    <a:pt x="151367" y="200236"/>
                    <a:pt x="123384" y="200236"/>
                    <a:pt x="93514" y="200236"/>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3" name="任意多边形: 形状 82">
              <a:extLst>
                <a:ext uri="{FF2B5EF4-FFF2-40B4-BE49-F238E27FC236}">
                  <a16:creationId xmlns:a16="http://schemas.microsoft.com/office/drawing/2014/main" id="{414DC4C4-0186-4CA6-AC1E-CCFD27A33FB5}"/>
                </a:ext>
              </a:extLst>
            </p:cNvPr>
            <p:cNvSpPr/>
            <p:nvPr/>
          </p:nvSpPr>
          <p:spPr>
            <a:xfrm>
              <a:off x="4241102" y="4348890"/>
              <a:ext cx="180630" cy="200283"/>
            </a:xfrm>
            <a:custGeom>
              <a:avLst/>
              <a:gdLst>
                <a:gd name="connsiteX0" fmla="*/ 110720 w 180630"/>
                <a:gd name="connsiteY0" fmla="*/ 200090 h 200283"/>
                <a:gd name="connsiteX1" fmla="*/ 110720 w 180630"/>
                <a:gd name="connsiteY1" fmla="*/ 73733 h 200283"/>
                <a:gd name="connsiteX2" fmla="*/ 87337 w 180630"/>
                <a:gd name="connsiteY2" fmla="*/ 73733 h 200283"/>
                <a:gd name="connsiteX3" fmla="*/ 87337 w 180630"/>
                <a:gd name="connsiteY3" fmla="*/ 200284 h 200283"/>
                <a:gd name="connsiteX4" fmla="*/ 0 w 180630"/>
                <a:gd name="connsiteY4" fmla="*/ 200284 h 200283"/>
                <a:gd name="connsiteX5" fmla="*/ 22415 w 180630"/>
                <a:gd name="connsiteY5" fmla="*/ 149063 h 200283"/>
                <a:gd name="connsiteX6" fmla="*/ 23722 w 180630"/>
                <a:gd name="connsiteY6" fmla="*/ 113673 h 200283"/>
                <a:gd name="connsiteX7" fmla="*/ 19752 w 180630"/>
                <a:gd name="connsiteY7" fmla="*/ 100941 h 200283"/>
                <a:gd name="connsiteX8" fmla="*/ 45508 w 180630"/>
                <a:gd name="connsiteY8" fmla="*/ 66132 h 200283"/>
                <a:gd name="connsiteX9" fmla="*/ 62017 w 180630"/>
                <a:gd name="connsiteY9" fmla="*/ 0 h 200283"/>
                <a:gd name="connsiteX10" fmla="*/ 138364 w 180630"/>
                <a:gd name="connsiteY10" fmla="*/ 15734 h 200283"/>
                <a:gd name="connsiteX11" fmla="*/ 180047 w 180630"/>
                <a:gd name="connsiteY11" fmla="*/ 66277 h 200283"/>
                <a:gd name="connsiteX12" fmla="*/ 180338 w 180630"/>
                <a:gd name="connsiteY12" fmla="*/ 200090 h 200283"/>
                <a:gd name="connsiteX13" fmla="*/ 110720 w 180630"/>
                <a:gd name="connsiteY13" fmla="*/ 200090 h 20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630" h="200283">
                  <a:moveTo>
                    <a:pt x="110720" y="200090"/>
                  </a:moveTo>
                  <a:cubicBezTo>
                    <a:pt x="110720" y="157584"/>
                    <a:pt x="110720" y="116094"/>
                    <a:pt x="110720" y="73733"/>
                  </a:cubicBezTo>
                  <a:cubicBezTo>
                    <a:pt x="102974" y="73733"/>
                    <a:pt x="95664" y="73733"/>
                    <a:pt x="87337" y="73733"/>
                  </a:cubicBezTo>
                  <a:cubicBezTo>
                    <a:pt x="87337" y="115900"/>
                    <a:pt x="87337" y="157681"/>
                    <a:pt x="87337" y="200284"/>
                  </a:cubicBezTo>
                  <a:cubicBezTo>
                    <a:pt x="58047" y="200284"/>
                    <a:pt x="29725" y="200284"/>
                    <a:pt x="0" y="200284"/>
                  </a:cubicBezTo>
                  <a:cubicBezTo>
                    <a:pt x="7601" y="182710"/>
                    <a:pt x="14040" y="165378"/>
                    <a:pt x="22415" y="149063"/>
                  </a:cubicBezTo>
                  <a:cubicBezTo>
                    <a:pt x="28660" y="136912"/>
                    <a:pt x="29774" y="125825"/>
                    <a:pt x="23722" y="113673"/>
                  </a:cubicBezTo>
                  <a:cubicBezTo>
                    <a:pt x="21979" y="110188"/>
                    <a:pt x="21350" y="106169"/>
                    <a:pt x="19752" y="100941"/>
                  </a:cubicBezTo>
                  <a:cubicBezTo>
                    <a:pt x="40425" y="97842"/>
                    <a:pt x="41877" y="81430"/>
                    <a:pt x="45508" y="66132"/>
                  </a:cubicBezTo>
                  <a:cubicBezTo>
                    <a:pt x="50640" y="44346"/>
                    <a:pt x="56353" y="22706"/>
                    <a:pt x="62017" y="0"/>
                  </a:cubicBezTo>
                  <a:cubicBezTo>
                    <a:pt x="88111" y="5277"/>
                    <a:pt x="113528" y="9392"/>
                    <a:pt x="138364" y="15734"/>
                  </a:cubicBezTo>
                  <a:cubicBezTo>
                    <a:pt x="162667" y="21931"/>
                    <a:pt x="179418" y="41829"/>
                    <a:pt x="180047" y="66277"/>
                  </a:cubicBezTo>
                  <a:cubicBezTo>
                    <a:pt x="181161" y="110527"/>
                    <a:pt x="180338" y="154824"/>
                    <a:pt x="180338" y="200090"/>
                  </a:cubicBezTo>
                  <a:cubicBezTo>
                    <a:pt x="157003" y="200090"/>
                    <a:pt x="134104" y="200090"/>
                    <a:pt x="110720" y="200090"/>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4" name="任意多边形: 形状 83">
              <a:extLst>
                <a:ext uri="{FF2B5EF4-FFF2-40B4-BE49-F238E27FC236}">
                  <a16:creationId xmlns:a16="http://schemas.microsoft.com/office/drawing/2014/main" id="{EEA06444-4DA1-4D5F-9C08-A2A6A77620CA}"/>
                </a:ext>
              </a:extLst>
            </p:cNvPr>
            <p:cNvSpPr/>
            <p:nvPr/>
          </p:nvSpPr>
          <p:spPr>
            <a:xfrm>
              <a:off x="4002862" y="4336884"/>
              <a:ext cx="77170" cy="213225"/>
            </a:xfrm>
            <a:custGeom>
              <a:avLst/>
              <a:gdLst>
                <a:gd name="connsiteX0" fmla="*/ 0 w 77170"/>
                <a:gd name="connsiteY0" fmla="*/ 7649 h 213225"/>
                <a:gd name="connsiteX1" fmla="*/ 36891 w 77170"/>
                <a:gd name="connsiteY1" fmla="*/ 0 h 213225"/>
                <a:gd name="connsiteX2" fmla="*/ 77170 w 77170"/>
                <a:gd name="connsiteY2" fmla="*/ 211467 h 213225"/>
                <a:gd name="connsiteX3" fmla="*/ 60661 w 77170"/>
                <a:gd name="connsiteY3" fmla="*/ 204157 h 213225"/>
                <a:gd name="connsiteX4" fmla="*/ 49187 w 77170"/>
                <a:gd name="connsiteY4" fmla="*/ 177627 h 213225"/>
                <a:gd name="connsiteX5" fmla="*/ 45072 w 77170"/>
                <a:gd name="connsiteY5" fmla="*/ 109704 h 213225"/>
                <a:gd name="connsiteX6" fmla="*/ 39699 w 77170"/>
                <a:gd name="connsiteY6" fmla="*/ 97988 h 213225"/>
                <a:gd name="connsiteX7" fmla="*/ 14137 w 77170"/>
                <a:gd name="connsiteY7" fmla="*/ 66035 h 213225"/>
                <a:gd name="connsiteX8" fmla="*/ 0 w 77170"/>
                <a:gd name="connsiteY8" fmla="*/ 7649 h 2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70" h="213225">
                  <a:moveTo>
                    <a:pt x="0" y="7649"/>
                  </a:moveTo>
                  <a:cubicBezTo>
                    <a:pt x="12345" y="5083"/>
                    <a:pt x="23964" y="2663"/>
                    <a:pt x="36891" y="0"/>
                  </a:cubicBezTo>
                  <a:cubicBezTo>
                    <a:pt x="50349" y="70731"/>
                    <a:pt x="63760" y="141027"/>
                    <a:pt x="77170" y="211467"/>
                  </a:cubicBezTo>
                  <a:cubicBezTo>
                    <a:pt x="68407" y="215340"/>
                    <a:pt x="63663" y="212775"/>
                    <a:pt x="60661" y="204157"/>
                  </a:cubicBezTo>
                  <a:cubicBezTo>
                    <a:pt x="57466" y="195055"/>
                    <a:pt x="53932" y="185954"/>
                    <a:pt x="49187" y="177627"/>
                  </a:cubicBezTo>
                  <a:cubicBezTo>
                    <a:pt x="36600" y="155502"/>
                    <a:pt x="31904" y="133232"/>
                    <a:pt x="45072" y="109704"/>
                  </a:cubicBezTo>
                  <a:cubicBezTo>
                    <a:pt x="48606" y="103410"/>
                    <a:pt x="45750" y="99488"/>
                    <a:pt x="39699" y="97988"/>
                  </a:cubicBezTo>
                  <a:cubicBezTo>
                    <a:pt x="22948" y="93727"/>
                    <a:pt x="16896" y="82205"/>
                    <a:pt x="14137" y="66035"/>
                  </a:cubicBezTo>
                  <a:cubicBezTo>
                    <a:pt x="10893" y="46718"/>
                    <a:pt x="5035" y="27837"/>
                    <a:pt x="0" y="7649"/>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5" name="任意多边形: 形状 84">
              <a:extLst>
                <a:ext uri="{FF2B5EF4-FFF2-40B4-BE49-F238E27FC236}">
                  <a16:creationId xmlns:a16="http://schemas.microsoft.com/office/drawing/2014/main" id="{BF18F25D-0D5F-445A-8104-A553DC911A2B}"/>
                </a:ext>
              </a:extLst>
            </p:cNvPr>
            <p:cNvSpPr/>
            <p:nvPr/>
          </p:nvSpPr>
          <p:spPr>
            <a:xfrm>
              <a:off x="4202565" y="4336836"/>
              <a:ext cx="77218" cy="212719"/>
            </a:xfrm>
            <a:custGeom>
              <a:avLst/>
              <a:gdLst>
                <a:gd name="connsiteX0" fmla="*/ 40328 w 77218"/>
                <a:gd name="connsiteY0" fmla="*/ 0 h 212719"/>
                <a:gd name="connsiteX1" fmla="*/ 77218 w 77218"/>
                <a:gd name="connsiteY1" fmla="*/ 7649 h 212719"/>
                <a:gd name="connsiteX2" fmla="*/ 57708 w 77218"/>
                <a:gd name="connsiteY2" fmla="*/ 84142 h 212719"/>
                <a:gd name="connsiteX3" fmla="*/ 40037 w 77218"/>
                <a:gd name="connsiteY3" fmla="*/ 96487 h 212719"/>
                <a:gd name="connsiteX4" fmla="*/ 33211 w 77218"/>
                <a:gd name="connsiteY4" fmla="*/ 112802 h 212719"/>
                <a:gd name="connsiteX5" fmla="*/ 30694 w 77218"/>
                <a:gd name="connsiteY5" fmla="*/ 171769 h 212719"/>
                <a:gd name="connsiteX6" fmla="*/ 16606 w 77218"/>
                <a:gd name="connsiteY6" fmla="*/ 203770 h 212719"/>
                <a:gd name="connsiteX7" fmla="*/ 0 w 77218"/>
                <a:gd name="connsiteY7" fmla="*/ 212387 h 212719"/>
                <a:gd name="connsiteX8" fmla="*/ 40328 w 77218"/>
                <a:gd name="connsiteY8" fmla="*/ 0 h 21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8" h="212719">
                  <a:moveTo>
                    <a:pt x="40328" y="0"/>
                  </a:moveTo>
                  <a:cubicBezTo>
                    <a:pt x="53593" y="2760"/>
                    <a:pt x="64922" y="5083"/>
                    <a:pt x="77218" y="7649"/>
                  </a:cubicBezTo>
                  <a:cubicBezTo>
                    <a:pt x="70780" y="33841"/>
                    <a:pt x="65357" y="59354"/>
                    <a:pt x="57708" y="84142"/>
                  </a:cubicBezTo>
                  <a:cubicBezTo>
                    <a:pt x="56014" y="89612"/>
                    <a:pt x="46670" y="93679"/>
                    <a:pt x="40037" y="96487"/>
                  </a:cubicBezTo>
                  <a:cubicBezTo>
                    <a:pt x="31517" y="100069"/>
                    <a:pt x="28660" y="104378"/>
                    <a:pt x="33211" y="112802"/>
                  </a:cubicBezTo>
                  <a:cubicBezTo>
                    <a:pt x="44056" y="132942"/>
                    <a:pt x="41974" y="152258"/>
                    <a:pt x="30694" y="171769"/>
                  </a:cubicBezTo>
                  <a:cubicBezTo>
                    <a:pt x="24884" y="181790"/>
                    <a:pt x="21253" y="193070"/>
                    <a:pt x="16606" y="203770"/>
                  </a:cubicBezTo>
                  <a:cubicBezTo>
                    <a:pt x="12491" y="213210"/>
                    <a:pt x="12442" y="213210"/>
                    <a:pt x="0" y="212387"/>
                  </a:cubicBezTo>
                  <a:cubicBezTo>
                    <a:pt x="13410" y="141753"/>
                    <a:pt x="26821" y="71312"/>
                    <a:pt x="40328" y="0"/>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6" name="任意多边形: 形状 85">
              <a:extLst>
                <a:ext uri="{FF2B5EF4-FFF2-40B4-BE49-F238E27FC236}">
                  <a16:creationId xmlns:a16="http://schemas.microsoft.com/office/drawing/2014/main" id="{184F3101-72F3-4235-A23C-7416BAEFF7AC}"/>
                </a:ext>
              </a:extLst>
            </p:cNvPr>
            <p:cNvSpPr/>
            <p:nvPr/>
          </p:nvSpPr>
          <p:spPr>
            <a:xfrm>
              <a:off x="4109080" y="4456657"/>
              <a:ext cx="64679" cy="92759"/>
            </a:xfrm>
            <a:custGeom>
              <a:avLst/>
              <a:gdLst>
                <a:gd name="connsiteX0" fmla="*/ 18445 w 64679"/>
                <a:gd name="connsiteY0" fmla="*/ 0 h 92759"/>
                <a:gd name="connsiteX1" fmla="*/ 46089 w 64679"/>
                <a:gd name="connsiteY1" fmla="*/ 0 h 92759"/>
                <a:gd name="connsiteX2" fmla="*/ 64680 w 64679"/>
                <a:gd name="connsiteY2" fmla="*/ 92759 h 92759"/>
                <a:gd name="connsiteX3" fmla="*/ 0 w 64679"/>
                <a:gd name="connsiteY3" fmla="*/ 92759 h 92759"/>
                <a:gd name="connsiteX4" fmla="*/ 18445 w 64679"/>
                <a:gd name="connsiteY4" fmla="*/ 0 h 92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9" h="92759">
                  <a:moveTo>
                    <a:pt x="18445" y="0"/>
                  </a:moveTo>
                  <a:cubicBezTo>
                    <a:pt x="28079" y="0"/>
                    <a:pt x="36455" y="0"/>
                    <a:pt x="46089" y="0"/>
                  </a:cubicBezTo>
                  <a:cubicBezTo>
                    <a:pt x="52237" y="30742"/>
                    <a:pt x="58386" y="61339"/>
                    <a:pt x="64680" y="92759"/>
                  </a:cubicBezTo>
                  <a:cubicBezTo>
                    <a:pt x="42749" y="92759"/>
                    <a:pt x="21931" y="92759"/>
                    <a:pt x="0" y="92759"/>
                  </a:cubicBezTo>
                  <a:cubicBezTo>
                    <a:pt x="6148" y="61630"/>
                    <a:pt x="12200" y="31275"/>
                    <a:pt x="18445" y="0"/>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7" name="任意多边形: 形状 86">
              <a:extLst>
                <a:ext uri="{FF2B5EF4-FFF2-40B4-BE49-F238E27FC236}">
                  <a16:creationId xmlns:a16="http://schemas.microsoft.com/office/drawing/2014/main" id="{CCE8DE71-FA2D-45B3-ABAF-B215141BA547}"/>
                </a:ext>
              </a:extLst>
            </p:cNvPr>
            <p:cNvSpPr/>
            <p:nvPr/>
          </p:nvSpPr>
          <p:spPr>
            <a:xfrm>
              <a:off x="4093782" y="4293797"/>
              <a:ext cx="94257" cy="65550"/>
            </a:xfrm>
            <a:custGeom>
              <a:avLst/>
              <a:gdLst>
                <a:gd name="connsiteX0" fmla="*/ 93001 w 94257"/>
                <a:gd name="connsiteY0" fmla="*/ 0 h 65550"/>
                <a:gd name="connsiteX1" fmla="*/ 85303 w 94257"/>
                <a:gd name="connsiteY1" fmla="*/ 27160 h 65550"/>
                <a:gd name="connsiteX2" fmla="*/ 48026 w 94257"/>
                <a:gd name="connsiteY2" fmla="*/ 65551 h 65550"/>
                <a:gd name="connsiteX3" fmla="*/ 3970 w 94257"/>
                <a:gd name="connsiteY3" fmla="*/ 20091 h 65550"/>
                <a:gd name="connsiteX4" fmla="*/ 0 w 94257"/>
                <a:gd name="connsiteY4" fmla="*/ 48 h 65550"/>
                <a:gd name="connsiteX5" fmla="*/ 93001 w 94257"/>
                <a:gd name="connsiteY5" fmla="*/ 0 h 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57" h="65550">
                  <a:moveTo>
                    <a:pt x="93001" y="0"/>
                  </a:moveTo>
                  <a:cubicBezTo>
                    <a:pt x="95954" y="10990"/>
                    <a:pt x="93824" y="19317"/>
                    <a:pt x="85303" y="27160"/>
                  </a:cubicBezTo>
                  <a:cubicBezTo>
                    <a:pt x="72619" y="38779"/>
                    <a:pt x="61194" y="51802"/>
                    <a:pt x="48026" y="65551"/>
                  </a:cubicBezTo>
                  <a:cubicBezTo>
                    <a:pt x="32243" y="49526"/>
                    <a:pt x="17332" y="35487"/>
                    <a:pt x="3970" y="20091"/>
                  </a:cubicBezTo>
                  <a:cubicBezTo>
                    <a:pt x="290" y="15831"/>
                    <a:pt x="1307" y="7552"/>
                    <a:pt x="0" y="48"/>
                  </a:cubicBezTo>
                  <a:cubicBezTo>
                    <a:pt x="32195" y="0"/>
                    <a:pt x="62549" y="0"/>
                    <a:pt x="93001" y="0"/>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8" name="任意多边形: 形状 87">
              <a:extLst>
                <a:ext uri="{FF2B5EF4-FFF2-40B4-BE49-F238E27FC236}">
                  <a16:creationId xmlns:a16="http://schemas.microsoft.com/office/drawing/2014/main" id="{FEF4CF1C-0647-43AF-B746-32EB1489E43C}"/>
                </a:ext>
              </a:extLst>
            </p:cNvPr>
            <p:cNvSpPr/>
            <p:nvPr/>
          </p:nvSpPr>
          <p:spPr>
            <a:xfrm>
              <a:off x="4063040" y="4329946"/>
              <a:ext cx="60225" cy="73893"/>
            </a:xfrm>
            <a:custGeom>
              <a:avLst/>
              <a:gdLst>
                <a:gd name="connsiteX0" fmla="*/ 13459 w 60225"/>
                <a:gd name="connsiteY0" fmla="*/ 73893 h 73893"/>
                <a:gd name="connsiteX1" fmla="*/ 0 w 60225"/>
                <a:gd name="connsiteY1" fmla="*/ 3888 h 73893"/>
                <a:gd name="connsiteX2" fmla="*/ 24691 w 60225"/>
                <a:gd name="connsiteY2" fmla="*/ 7229 h 73893"/>
                <a:gd name="connsiteX3" fmla="*/ 60226 w 60225"/>
                <a:gd name="connsiteY3" fmla="*/ 42764 h 73893"/>
                <a:gd name="connsiteX4" fmla="*/ 13459 w 60225"/>
                <a:gd name="connsiteY4" fmla="*/ 73893 h 73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25" h="73893">
                  <a:moveTo>
                    <a:pt x="13459" y="73893"/>
                  </a:moveTo>
                  <a:cubicBezTo>
                    <a:pt x="8763" y="49493"/>
                    <a:pt x="4406" y="26739"/>
                    <a:pt x="0" y="3888"/>
                  </a:cubicBezTo>
                  <a:cubicBezTo>
                    <a:pt x="9779" y="-2115"/>
                    <a:pt x="17090" y="-1292"/>
                    <a:pt x="24691" y="7229"/>
                  </a:cubicBezTo>
                  <a:cubicBezTo>
                    <a:pt x="35390" y="19235"/>
                    <a:pt x="47396" y="30080"/>
                    <a:pt x="60226" y="42764"/>
                  </a:cubicBezTo>
                  <a:cubicBezTo>
                    <a:pt x="44540" y="53221"/>
                    <a:pt x="29726" y="63097"/>
                    <a:pt x="13459" y="73893"/>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9" name="任意多边形: 形状 88">
              <a:extLst>
                <a:ext uri="{FF2B5EF4-FFF2-40B4-BE49-F238E27FC236}">
                  <a16:creationId xmlns:a16="http://schemas.microsoft.com/office/drawing/2014/main" id="{DBB90BF2-6DA2-495D-A56C-C9239DDFDFB6}"/>
                </a:ext>
              </a:extLst>
            </p:cNvPr>
            <p:cNvSpPr/>
            <p:nvPr/>
          </p:nvSpPr>
          <p:spPr>
            <a:xfrm>
              <a:off x="4159187" y="4330300"/>
              <a:ext cx="61097" cy="73539"/>
            </a:xfrm>
            <a:custGeom>
              <a:avLst/>
              <a:gdLst>
                <a:gd name="connsiteX0" fmla="*/ 61097 w 61097"/>
                <a:gd name="connsiteY0" fmla="*/ 0 h 73539"/>
                <a:gd name="connsiteX1" fmla="*/ 46960 w 61097"/>
                <a:gd name="connsiteY1" fmla="*/ 73539 h 73539"/>
                <a:gd name="connsiteX2" fmla="*/ 0 w 61097"/>
                <a:gd name="connsiteY2" fmla="*/ 42216 h 73539"/>
                <a:gd name="connsiteX3" fmla="*/ 41393 w 61097"/>
                <a:gd name="connsiteY3" fmla="*/ 2275 h 73539"/>
                <a:gd name="connsiteX4" fmla="*/ 61097 w 61097"/>
                <a:gd name="connsiteY4" fmla="*/ 0 h 7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7" h="73539">
                  <a:moveTo>
                    <a:pt x="61097" y="0"/>
                  </a:moveTo>
                  <a:cubicBezTo>
                    <a:pt x="56014" y="26385"/>
                    <a:pt x="51657" y="49139"/>
                    <a:pt x="46960" y="73539"/>
                  </a:cubicBezTo>
                  <a:cubicBezTo>
                    <a:pt x="30936" y="62840"/>
                    <a:pt x="16315" y="53109"/>
                    <a:pt x="0" y="42216"/>
                  </a:cubicBezTo>
                  <a:cubicBezTo>
                    <a:pt x="14282" y="28176"/>
                    <a:pt x="27208" y="14475"/>
                    <a:pt x="41393" y="2275"/>
                  </a:cubicBezTo>
                  <a:cubicBezTo>
                    <a:pt x="45072" y="-823"/>
                    <a:pt x="52867" y="823"/>
                    <a:pt x="61097" y="0"/>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0" name="任意多边形: 形状 89">
              <a:extLst>
                <a:ext uri="{FF2B5EF4-FFF2-40B4-BE49-F238E27FC236}">
                  <a16:creationId xmlns:a16="http://schemas.microsoft.com/office/drawing/2014/main" id="{1DB2AAF9-2B71-4B35-BC69-DD63059F18C7}"/>
                </a:ext>
              </a:extLst>
            </p:cNvPr>
            <p:cNvSpPr/>
            <p:nvPr/>
          </p:nvSpPr>
          <p:spPr>
            <a:xfrm>
              <a:off x="4119828" y="4390186"/>
              <a:ext cx="43039" cy="42652"/>
            </a:xfrm>
            <a:custGeom>
              <a:avLst/>
              <a:gdLst>
                <a:gd name="connsiteX0" fmla="*/ 35729 w 43039"/>
                <a:gd name="connsiteY0" fmla="*/ 42652 h 42652"/>
                <a:gd name="connsiteX1" fmla="*/ 7359 w 43039"/>
                <a:gd name="connsiteY1" fmla="*/ 42652 h 42652"/>
                <a:gd name="connsiteX2" fmla="*/ 0 w 43039"/>
                <a:gd name="connsiteY2" fmla="*/ 13798 h 42652"/>
                <a:gd name="connsiteX3" fmla="*/ 43039 w 43039"/>
                <a:gd name="connsiteY3" fmla="*/ 13653 h 42652"/>
                <a:gd name="connsiteX4" fmla="*/ 35729 w 43039"/>
                <a:gd name="connsiteY4" fmla="*/ 42652 h 42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39" h="42652">
                  <a:moveTo>
                    <a:pt x="35729" y="42652"/>
                  </a:moveTo>
                  <a:cubicBezTo>
                    <a:pt x="25417" y="42652"/>
                    <a:pt x="16654" y="42652"/>
                    <a:pt x="7359" y="42652"/>
                  </a:cubicBezTo>
                  <a:cubicBezTo>
                    <a:pt x="4841" y="32728"/>
                    <a:pt x="2372" y="23142"/>
                    <a:pt x="0" y="13798"/>
                  </a:cubicBezTo>
                  <a:cubicBezTo>
                    <a:pt x="25804" y="-4889"/>
                    <a:pt x="17574" y="-4260"/>
                    <a:pt x="43039" y="13653"/>
                  </a:cubicBezTo>
                  <a:cubicBezTo>
                    <a:pt x="40667" y="22997"/>
                    <a:pt x="38246" y="32582"/>
                    <a:pt x="35729" y="42652"/>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1" name="任意多边形: 形状 90">
              <a:extLst>
                <a:ext uri="{FF2B5EF4-FFF2-40B4-BE49-F238E27FC236}">
                  <a16:creationId xmlns:a16="http://schemas.microsoft.com/office/drawing/2014/main" id="{87EAE3A0-3A69-4072-BB82-155B241DFA97}"/>
                </a:ext>
              </a:extLst>
            </p:cNvPr>
            <p:cNvSpPr/>
            <p:nvPr/>
          </p:nvSpPr>
          <p:spPr>
            <a:xfrm>
              <a:off x="4258821" y="3873815"/>
              <a:ext cx="43087" cy="43716"/>
            </a:xfrm>
            <a:custGeom>
              <a:avLst/>
              <a:gdLst>
                <a:gd name="connsiteX0" fmla="*/ 0 w 43087"/>
                <a:gd name="connsiteY0" fmla="*/ 0 h 43716"/>
                <a:gd name="connsiteX1" fmla="*/ 43087 w 43087"/>
                <a:gd name="connsiteY1" fmla="*/ 43717 h 43716"/>
                <a:gd name="connsiteX2" fmla="*/ 0 w 43087"/>
                <a:gd name="connsiteY2" fmla="*/ 43717 h 43716"/>
                <a:gd name="connsiteX3" fmla="*/ 0 w 43087"/>
                <a:gd name="connsiteY3" fmla="*/ 0 h 43716"/>
              </a:gdLst>
              <a:ahLst/>
              <a:cxnLst>
                <a:cxn ang="0">
                  <a:pos x="connsiteX0" y="connsiteY0"/>
                </a:cxn>
                <a:cxn ang="0">
                  <a:pos x="connsiteX1" y="connsiteY1"/>
                </a:cxn>
                <a:cxn ang="0">
                  <a:pos x="connsiteX2" y="connsiteY2"/>
                </a:cxn>
                <a:cxn ang="0">
                  <a:pos x="connsiteX3" y="connsiteY3"/>
                </a:cxn>
              </a:cxnLst>
              <a:rect l="l" t="t" r="r" b="b"/>
              <a:pathLst>
                <a:path w="43087" h="43716">
                  <a:moveTo>
                    <a:pt x="0" y="0"/>
                  </a:moveTo>
                  <a:cubicBezTo>
                    <a:pt x="14863" y="15056"/>
                    <a:pt x="28564" y="28999"/>
                    <a:pt x="43087" y="43717"/>
                  </a:cubicBezTo>
                  <a:cubicBezTo>
                    <a:pt x="28757" y="43717"/>
                    <a:pt x="14814" y="43717"/>
                    <a:pt x="0" y="43717"/>
                  </a:cubicBezTo>
                  <a:cubicBezTo>
                    <a:pt x="0" y="29774"/>
                    <a:pt x="0" y="15637"/>
                    <a:pt x="0" y="0"/>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2" name="任意多边形: 形状 91">
              <a:extLst>
                <a:ext uri="{FF2B5EF4-FFF2-40B4-BE49-F238E27FC236}">
                  <a16:creationId xmlns:a16="http://schemas.microsoft.com/office/drawing/2014/main" id="{E0737577-75B2-465F-AC68-5AA374C1C56A}"/>
                </a:ext>
              </a:extLst>
            </p:cNvPr>
            <p:cNvSpPr/>
            <p:nvPr/>
          </p:nvSpPr>
          <p:spPr>
            <a:xfrm>
              <a:off x="4081146" y="4417782"/>
              <a:ext cx="23393" cy="76395"/>
            </a:xfrm>
            <a:custGeom>
              <a:avLst/>
              <a:gdLst>
                <a:gd name="connsiteX0" fmla="*/ 12539 w 23393"/>
                <a:gd name="connsiteY0" fmla="*/ 76395 h 76395"/>
                <a:gd name="connsiteX1" fmla="*/ 0 w 23393"/>
                <a:gd name="connsiteY1" fmla="*/ 11135 h 76395"/>
                <a:gd name="connsiteX2" fmla="*/ 16799 w 23393"/>
                <a:gd name="connsiteY2" fmla="*/ 0 h 76395"/>
                <a:gd name="connsiteX3" fmla="*/ 12539 w 23393"/>
                <a:gd name="connsiteY3" fmla="*/ 76395 h 76395"/>
              </a:gdLst>
              <a:ahLst/>
              <a:cxnLst>
                <a:cxn ang="0">
                  <a:pos x="connsiteX0" y="connsiteY0"/>
                </a:cxn>
                <a:cxn ang="0">
                  <a:pos x="connsiteX1" y="connsiteY1"/>
                </a:cxn>
                <a:cxn ang="0">
                  <a:pos x="connsiteX2" y="connsiteY2"/>
                </a:cxn>
                <a:cxn ang="0">
                  <a:pos x="connsiteX3" y="connsiteY3"/>
                </a:cxn>
              </a:cxnLst>
              <a:rect l="l" t="t" r="r" b="b"/>
              <a:pathLst>
                <a:path w="23393" h="76395">
                  <a:moveTo>
                    <a:pt x="12539" y="76395"/>
                  </a:moveTo>
                  <a:cubicBezTo>
                    <a:pt x="8375" y="54803"/>
                    <a:pt x="4260" y="33211"/>
                    <a:pt x="0" y="11135"/>
                  </a:cubicBezTo>
                  <a:cubicBezTo>
                    <a:pt x="5713" y="7359"/>
                    <a:pt x="11280" y="3679"/>
                    <a:pt x="16799" y="0"/>
                  </a:cubicBezTo>
                  <a:cubicBezTo>
                    <a:pt x="30742" y="26918"/>
                    <a:pt x="19268" y="51463"/>
                    <a:pt x="12539" y="76395"/>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3" name="任意多边形: 形状 92">
              <a:extLst>
                <a:ext uri="{FF2B5EF4-FFF2-40B4-BE49-F238E27FC236}">
                  <a16:creationId xmlns:a16="http://schemas.microsoft.com/office/drawing/2014/main" id="{7BFBECA1-55D1-485D-AB81-617B819629F9}"/>
                </a:ext>
              </a:extLst>
            </p:cNvPr>
            <p:cNvSpPr/>
            <p:nvPr/>
          </p:nvSpPr>
          <p:spPr>
            <a:xfrm>
              <a:off x="4178176" y="4417733"/>
              <a:ext cx="23372" cy="76298"/>
            </a:xfrm>
            <a:custGeom>
              <a:avLst/>
              <a:gdLst>
                <a:gd name="connsiteX0" fmla="*/ 6525 w 23372"/>
                <a:gd name="connsiteY0" fmla="*/ 0 h 76298"/>
                <a:gd name="connsiteX1" fmla="*/ 23373 w 23372"/>
                <a:gd name="connsiteY1" fmla="*/ 11183 h 76298"/>
                <a:gd name="connsiteX2" fmla="*/ 10834 w 23372"/>
                <a:gd name="connsiteY2" fmla="*/ 76299 h 76298"/>
                <a:gd name="connsiteX3" fmla="*/ 6525 w 23372"/>
                <a:gd name="connsiteY3" fmla="*/ 0 h 76298"/>
              </a:gdLst>
              <a:ahLst/>
              <a:cxnLst>
                <a:cxn ang="0">
                  <a:pos x="connsiteX0" y="connsiteY0"/>
                </a:cxn>
                <a:cxn ang="0">
                  <a:pos x="connsiteX1" y="connsiteY1"/>
                </a:cxn>
                <a:cxn ang="0">
                  <a:pos x="connsiteX2" y="connsiteY2"/>
                </a:cxn>
                <a:cxn ang="0">
                  <a:pos x="connsiteX3" y="connsiteY3"/>
                </a:cxn>
              </a:cxnLst>
              <a:rect l="l" t="t" r="r" b="b"/>
              <a:pathLst>
                <a:path w="23372" h="76298">
                  <a:moveTo>
                    <a:pt x="6525" y="0"/>
                  </a:moveTo>
                  <a:cubicBezTo>
                    <a:pt x="12190" y="3776"/>
                    <a:pt x="17757" y="7456"/>
                    <a:pt x="23373" y="11183"/>
                  </a:cubicBezTo>
                  <a:cubicBezTo>
                    <a:pt x="19113" y="33308"/>
                    <a:pt x="14997" y="54803"/>
                    <a:pt x="10834" y="76299"/>
                  </a:cubicBezTo>
                  <a:cubicBezTo>
                    <a:pt x="4250" y="51366"/>
                    <a:pt x="-7369" y="26869"/>
                    <a:pt x="6525" y="0"/>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4" name="任意多边形: 形状 93">
              <a:extLst>
                <a:ext uri="{FF2B5EF4-FFF2-40B4-BE49-F238E27FC236}">
                  <a16:creationId xmlns:a16="http://schemas.microsoft.com/office/drawing/2014/main" id="{9BB4972D-19D4-4155-A932-F7D08B8038A9}"/>
                </a:ext>
              </a:extLst>
            </p:cNvPr>
            <p:cNvSpPr/>
            <p:nvPr/>
          </p:nvSpPr>
          <p:spPr>
            <a:xfrm>
              <a:off x="4025326" y="3919323"/>
              <a:ext cx="162037" cy="154969"/>
            </a:xfrm>
            <a:custGeom>
              <a:avLst/>
              <a:gdLst>
                <a:gd name="connsiteX0" fmla="*/ 162038 w 162037"/>
                <a:gd name="connsiteY0" fmla="*/ 0 h 154969"/>
                <a:gd name="connsiteX1" fmla="*/ 162038 w 162037"/>
                <a:gd name="connsiteY1" fmla="*/ 154970 h 154969"/>
                <a:gd name="connsiteX2" fmla="*/ 144319 w 162037"/>
                <a:gd name="connsiteY2" fmla="*/ 124227 h 154969"/>
                <a:gd name="connsiteX3" fmla="*/ 117595 w 162037"/>
                <a:gd name="connsiteY3" fmla="*/ 99973 h 154969"/>
                <a:gd name="connsiteX4" fmla="*/ 110091 w 162037"/>
                <a:gd name="connsiteY4" fmla="*/ 33792 h 154969"/>
                <a:gd name="connsiteX5" fmla="*/ 51414 w 162037"/>
                <a:gd name="connsiteY5" fmla="*/ 34034 h 154969"/>
                <a:gd name="connsiteX6" fmla="*/ 45314 w 162037"/>
                <a:gd name="connsiteY6" fmla="*/ 101183 h 154969"/>
                <a:gd name="connsiteX7" fmla="*/ 0 w 162037"/>
                <a:gd name="connsiteY7" fmla="*/ 154679 h 154969"/>
                <a:gd name="connsiteX8" fmla="*/ 0 w 162037"/>
                <a:gd name="connsiteY8" fmla="*/ 0 h 154969"/>
                <a:gd name="connsiteX9" fmla="*/ 162038 w 162037"/>
                <a:gd name="connsiteY9" fmla="*/ 0 h 15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037" h="154969">
                  <a:moveTo>
                    <a:pt x="162038" y="0"/>
                  </a:moveTo>
                  <a:cubicBezTo>
                    <a:pt x="162038" y="52141"/>
                    <a:pt x="162038" y="103313"/>
                    <a:pt x="162038" y="154970"/>
                  </a:cubicBezTo>
                  <a:cubicBezTo>
                    <a:pt x="156035" y="144270"/>
                    <a:pt x="151532" y="133135"/>
                    <a:pt x="144319" y="124227"/>
                  </a:cubicBezTo>
                  <a:cubicBezTo>
                    <a:pt x="136863" y="115077"/>
                    <a:pt x="126745" y="108106"/>
                    <a:pt x="117595" y="99973"/>
                  </a:cubicBezTo>
                  <a:cubicBezTo>
                    <a:pt x="132651" y="71990"/>
                    <a:pt x="130424" y="50301"/>
                    <a:pt x="110091" y="33792"/>
                  </a:cubicBezTo>
                  <a:cubicBezTo>
                    <a:pt x="91984" y="19075"/>
                    <a:pt x="69521" y="19171"/>
                    <a:pt x="51414" y="34034"/>
                  </a:cubicBezTo>
                  <a:cubicBezTo>
                    <a:pt x="31420" y="50495"/>
                    <a:pt x="29241" y="71942"/>
                    <a:pt x="45314" y="101183"/>
                  </a:cubicBezTo>
                  <a:cubicBezTo>
                    <a:pt x="23335" y="112899"/>
                    <a:pt x="8182" y="130666"/>
                    <a:pt x="0" y="154679"/>
                  </a:cubicBezTo>
                  <a:cubicBezTo>
                    <a:pt x="0" y="103361"/>
                    <a:pt x="0" y="52044"/>
                    <a:pt x="0" y="0"/>
                  </a:cubicBezTo>
                  <a:cubicBezTo>
                    <a:pt x="53883" y="0"/>
                    <a:pt x="107283" y="0"/>
                    <a:pt x="162038" y="0"/>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5" name="任意多边形: 形状 94">
              <a:extLst>
                <a:ext uri="{FF2B5EF4-FFF2-40B4-BE49-F238E27FC236}">
                  <a16:creationId xmlns:a16="http://schemas.microsoft.com/office/drawing/2014/main" id="{08E50655-A834-49B2-BA1E-81FFEE768862}"/>
                </a:ext>
              </a:extLst>
            </p:cNvPr>
            <p:cNvSpPr/>
            <p:nvPr/>
          </p:nvSpPr>
          <p:spPr>
            <a:xfrm>
              <a:off x="4050259" y="4035952"/>
              <a:ext cx="112656" cy="46376"/>
            </a:xfrm>
            <a:custGeom>
              <a:avLst/>
              <a:gdLst>
                <a:gd name="connsiteX0" fmla="*/ 112657 w 112656"/>
                <a:gd name="connsiteY0" fmla="*/ 46377 h 46376"/>
                <a:gd name="connsiteX1" fmla="*/ 0 w 112656"/>
                <a:gd name="connsiteY1" fmla="*/ 46377 h 46376"/>
                <a:gd name="connsiteX2" fmla="*/ 52480 w 112656"/>
                <a:gd name="connsiteY2" fmla="*/ 94 h 46376"/>
                <a:gd name="connsiteX3" fmla="*/ 112657 w 112656"/>
                <a:gd name="connsiteY3" fmla="*/ 46377 h 46376"/>
              </a:gdLst>
              <a:ahLst/>
              <a:cxnLst>
                <a:cxn ang="0">
                  <a:pos x="connsiteX0" y="connsiteY0"/>
                </a:cxn>
                <a:cxn ang="0">
                  <a:pos x="connsiteX1" y="connsiteY1"/>
                </a:cxn>
                <a:cxn ang="0">
                  <a:pos x="connsiteX2" y="connsiteY2"/>
                </a:cxn>
                <a:cxn ang="0">
                  <a:pos x="connsiteX3" y="connsiteY3"/>
                </a:cxn>
              </a:cxnLst>
              <a:rect l="l" t="t" r="r" b="b"/>
              <a:pathLst>
                <a:path w="112656" h="46376">
                  <a:moveTo>
                    <a:pt x="112657" y="46377"/>
                  </a:moveTo>
                  <a:cubicBezTo>
                    <a:pt x="74653" y="46377"/>
                    <a:pt x="37326" y="46377"/>
                    <a:pt x="0" y="46377"/>
                  </a:cubicBezTo>
                  <a:cubicBezTo>
                    <a:pt x="3583" y="20912"/>
                    <a:pt x="25756" y="1498"/>
                    <a:pt x="52480" y="94"/>
                  </a:cubicBezTo>
                  <a:cubicBezTo>
                    <a:pt x="81866" y="-1455"/>
                    <a:pt x="105443" y="16216"/>
                    <a:pt x="112657" y="46377"/>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6" name="任意多边形: 形状 95">
              <a:extLst>
                <a:ext uri="{FF2B5EF4-FFF2-40B4-BE49-F238E27FC236}">
                  <a16:creationId xmlns:a16="http://schemas.microsoft.com/office/drawing/2014/main" id="{7256529F-53B2-4EF7-BBB6-1853FACD6CF4}"/>
                </a:ext>
              </a:extLst>
            </p:cNvPr>
            <p:cNvSpPr/>
            <p:nvPr/>
          </p:nvSpPr>
          <p:spPr>
            <a:xfrm>
              <a:off x="4083123" y="3965896"/>
              <a:ext cx="46343" cy="46573"/>
            </a:xfrm>
            <a:custGeom>
              <a:avLst/>
              <a:gdLst>
                <a:gd name="connsiteX0" fmla="*/ 23246 w 46343"/>
                <a:gd name="connsiteY0" fmla="*/ 0 h 46573"/>
                <a:gd name="connsiteX1" fmla="*/ 46339 w 46343"/>
                <a:gd name="connsiteY1" fmla="*/ 22657 h 46573"/>
                <a:gd name="connsiteX2" fmla="*/ 23101 w 46343"/>
                <a:gd name="connsiteY2" fmla="*/ 46573 h 46573"/>
                <a:gd name="connsiteX3" fmla="*/ 8 w 46343"/>
                <a:gd name="connsiteY3" fmla="*/ 22464 h 46573"/>
                <a:gd name="connsiteX4" fmla="*/ 23246 w 46343"/>
                <a:gd name="connsiteY4" fmla="*/ 0 h 4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43" h="46573">
                  <a:moveTo>
                    <a:pt x="23246" y="0"/>
                  </a:moveTo>
                  <a:cubicBezTo>
                    <a:pt x="36221" y="49"/>
                    <a:pt x="46097" y="9731"/>
                    <a:pt x="46339" y="22657"/>
                  </a:cubicBezTo>
                  <a:cubicBezTo>
                    <a:pt x="46581" y="35874"/>
                    <a:pt x="36124" y="46622"/>
                    <a:pt x="23101" y="46573"/>
                  </a:cubicBezTo>
                  <a:cubicBezTo>
                    <a:pt x="10126" y="46525"/>
                    <a:pt x="-331" y="35632"/>
                    <a:pt x="8" y="22464"/>
                  </a:cubicBezTo>
                  <a:cubicBezTo>
                    <a:pt x="298" y="9586"/>
                    <a:pt x="10272" y="-48"/>
                    <a:pt x="23246" y="0"/>
                  </a:cubicBezTo>
                  <a:close/>
                </a:path>
              </a:pathLst>
            </a:custGeom>
            <a:grpFill/>
            <a:ln w="4763"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grpSp>
        <p:nvGrpSpPr>
          <p:cNvPr id="127" name="组合 126">
            <a:extLst>
              <a:ext uri="{FF2B5EF4-FFF2-40B4-BE49-F238E27FC236}">
                <a16:creationId xmlns:a16="http://schemas.microsoft.com/office/drawing/2014/main" id="{576EE5E1-C766-451A-9CB7-BC5ACC3F7CEC}"/>
              </a:ext>
            </a:extLst>
          </p:cNvPr>
          <p:cNvGrpSpPr/>
          <p:nvPr/>
        </p:nvGrpSpPr>
        <p:grpSpPr>
          <a:xfrm>
            <a:off x="2410590" y="3621095"/>
            <a:ext cx="507512" cy="508152"/>
            <a:chOff x="3841792" y="3871393"/>
            <a:chExt cx="676683" cy="677536"/>
          </a:xfrm>
          <a:solidFill>
            <a:schemeClr val="accent4"/>
          </a:solidFill>
        </p:grpSpPr>
        <p:sp>
          <p:nvSpPr>
            <p:cNvPr id="114" name="任意多边形: 形状 113">
              <a:extLst>
                <a:ext uri="{FF2B5EF4-FFF2-40B4-BE49-F238E27FC236}">
                  <a16:creationId xmlns:a16="http://schemas.microsoft.com/office/drawing/2014/main" id="{06D63F31-1C49-42E6-8C94-8C395C29866B}"/>
                </a:ext>
              </a:extLst>
            </p:cNvPr>
            <p:cNvSpPr/>
            <p:nvPr/>
          </p:nvSpPr>
          <p:spPr>
            <a:xfrm>
              <a:off x="4052828" y="4082386"/>
              <a:ext cx="255384" cy="326192"/>
            </a:xfrm>
            <a:custGeom>
              <a:avLst/>
              <a:gdLst>
                <a:gd name="connsiteX0" fmla="*/ 255384 w 255384"/>
                <a:gd name="connsiteY0" fmla="*/ 27 h 326192"/>
                <a:gd name="connsiteX1" fmla="*/ 255384 w 255384"/>
                <a:gd name="connsiteY1" fmla="*/ 326192 h 326192"/>
                <a:gd name="connsiteX2" fmla="*/ 174242 w 255384"/>
                <a:gd name="connsiteY2" fmla="*/ 326192 h 326192"/>
                <a:gd name="connsiteX3" fmla="*/ 174242 w 255384"/>
                <a:gd name="connsiteY3" fmla="*/ 211064 h 326192"/>
                <a:gd name="connsiteX4" fmla="*/ 81384 w 255384"/>
                <a:gd name="connsiteY4" fmla="*/ 211064 h 326192"/>
                <a:gd name="connsiteX5" fmla="*/ 81384 w 255384"/>
                <a:gd name="connsiteY5" fmla="*/ 326192 h 326192"/>
                <a:gd name="connsiteX6" fmla="*/ 0 w 255384"/>
                <a:gd name="connsiteY6" fmla="*/ 326192 h 326192"/>
                <a:gd name="connsiteX7" fmla="*/ 0 w 255384"/>
                <a:gd name="connsiteY7" fmla="*/ 75 h 326192"/>
                <a:gd name="connsiteX8" fmla="*/ 91987 w 255384"/>
                <a:gd name="connsiteY8" fmla="*/ 317 h 326192"/>
                <a:gd name="connsiteX9" fmla="*/ 100023 w 255384"/>
                <a:gd name="connsiteY9" fmla="*/ 6224 h 326192"/>
                <a:gd name="connsiteX10" fmla="*/ 155506 w 255384"/>
                <a:gd name="connsiteY10" fmla="*/ 5885 h 326192"/>
                <a:gd name="connsiteX11" fmla="*/ 164898 w 255384"/>
                <a:gd name="connsiteY11" fmla="*/ 269 h 326192"/>
                <a:gd name="connsiteX12" fmla="*/ 255384 w 255384"/>
                <a:gd name="connsiteY12" fmla="*/ 27 h 326192"/>
                <a:gd name="connsiteX13" fmla="*/ 103219 w 255384"/>
                <a:gd name="connsiteY13" fmla="*/ 117334 h 326192"/>
                <a:gd name="connsiteX14" fmla="*/ 23094 w 255384"/>
                <a:gd name="connsiteY14" fmla="*/ 117334 h 326192"/>
                <a:gd name="connsiteX15" fmla="*/ 23094 w 255384"/>
                <a:gd name="connsiteY15" fmla="*/ 139266 h 326192"/>
                <a:gd name="connsiteX16" fmla="*/ 103219 w 255384"/>
                <a:gd name="connsiteY16" fmla="*/ 139266 h 326192"/>
                <a:gd name="connsiteX17" fmla="*/ 103219 w 255384"/>
                <a:gd name="connsiteY17" fmla="*/ 117334 h 326192"/>
                <a:gd name="connsiteX18" fmla="*/ 152311 w 255384"/>
                <a:gd name="connsiteY18" fmla="*/ 117334 h 326192"/>
                <a:gd name="connsiteX19" fmla="*/ 152311 w 255384"/>
                <a:gd name="connsiteY19" fmla="*/ 139411 h 326192"/>
                <a:gd name="connsiteX20" fmla="*/ 231952 w 255384"/>
                <a:gd name="connsiteY20" fmla="*/ 139411 h 326192"/>
                <a:gd name="connsiteX21" fmla="*/ 231952 w 255384"/>
                <a:gd name="connsiteY21" fmla="*/ 117334 h 326192"/>
                <a:gd name="connsiteX22" fmla="*/ 152311 w 255384"/>
                <a:gd name="connsiteY22" fmla="*/ 117334 h 326192"/>
                <a:gd name="connsiteX23" fmla="*/ 23094 w 255384"/>
                <a:gd name="connsiteY23" fmla="*/ 70469 h 326192"/>
                <a:gd name="connsiteX24" fmla="*/ 23094 w 255384"/>
                <a:gd name="connsiteY24" fmla="*/ 92352 h 326192"/>
                <a:gd name="connsiteX25" fmla="*/ 102783 w 255384"/>
                <a:gd name="connsiteY25" fmla="*/ 92352 h 326192"/>
                <a:gd name="connsiteX26" fmla="*/ 102783 w 255384"/>
                <a:gd name="connsiteY26" fmla="*/ 70469 h 326192"/>
                <a:gd name="connsiteX27" fmla="*/ 23094 w 255384"/>
                <a:gd name="connsiteY27" fmla="*/ 70469 h 326192"/>
                <a:gd name="connsiteX28" fmla="*/ 232339 w 255384"/>
                <a:gd name="connsiteY28" fmla="*/ 70663 h 326192"/>
                <a:gd name="connsiteX29" fmla="*/ 152262 w 255384"/>
                <a:gd name="connsiteY29" fmla="*/ 70663 h 326192"/>
                <a:gd name="connsiteX30" fmla="*/ 152262 w 255384"/>
                <a:gd name="connsiteY30" fmla="*/ 92110 h 326192"/>
                <a:gd name="connsiteX31" fmla="*/ 232339 w 255384"/>
                <a:gd name="connsiteY31" fmla="*/ 92110 h 326192"/>
                <a:gd name="connsiteX32" fmla="*/ 232339 w 255384"/>
                <a:gd name="connsiteY32" fmla="*/ 70663 h 326192"/>
                <a:gd name="connsiteX33" fmla="*/ 23190 w 255384"/>
                <a:gd name="connsiteY33" fmla="*/ 164296 h 326192"/>
                <a:gd name="connsiteX34" fmla="*/ 23190 w 255384"/>
                <a:gd name="connsiteY34" fmla="*/ 185985 h 326192"/>
                <a:gd name="connsiteX35" fmla="*/ 102686 w 255384"/>
                <a:gd name="connsiteY35" fmla="*/ 185985 h 326192"/>
                <a:gd name="connsiteX36" fmla="*/ 102686 w 255384"/>
                <a:gd name="connsiteY36" fmla="*/ 164296 h 326192"/>
                <a:gd name="connsiteX37" fmla="*/ 23190 w 255384"/>
                <a:gd name="connsiteY37" fmla="*/ 164296 h 326192"/>
                <a:gd name="connsiteX38" fmla="*/ 152359 w 255384"/>
                <a:gd name="connsiteY38" fmla="*/ 164296 h 326192"/>
                <a:gd name="connsiteX39" fmla="*/ 152359 w 255384"/>
                <a:gd name="connsiteY39" fmla="*/ 185937 h 326192"/>
                <a:gd name="connsiteX40" fmla="*/ 232000 w 255384"/>
                <a:gd name="connsiteY40" fmla="*/ 185937 h 326192"/>
                <a:gd name="connsiteX41" fmla="*/ 232000 w 255384"/>
                <a:gd name="connsiteY41" fmla="*/ 164296 h 326192"/>
                <a:gd name="connsiteX42" fmla="*/ 152359 w 255384"/>
                <a:gd name="connsiteY42" fmla="*/ 164296 h 32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5384" h="326192">
                  <a:moveTo>
                    <a:pt x="255384" y="27"/>
                  </a:moveTo>
                  <a:cubicBezTo>
                    <a:pt x="255384" y="109588"/>
                    <a:pt x="255384" y="217551"/>
                    <a:pt x="255384" y="326192"/>
                  </a:cubicBezTo>
                  <a:cubicBezTo>
                    <a:pt x="228466" y="326192"/>
                    <a:pt x="202032" y="326192"/>
                    <a:pt x="174242" y="326192"/>
                  </a:cubicBezTo>
                  <a:cubicBezTo>
                    <a:pt x="174242" y="287994"/>
                    <a:pt x="174242" y="249892"/>
                    <a:pt x="174242" y="211064"/>
                  </a:cubicBezTo>
                  <a:cubicBezTo>
                    <a:pt x="142822" y="211064"/>
                    <a:pt x="112805" y="211064"/>
                    <a:pt x="81384" y="211064"/>
                  </a:cubicBezTo>
                  <a:cubicBezTo>
                    <a:pt x="81384" y="249359"/>
                    <a:pt x="81384" y="287461"/>
                    <a:pt x="81384" y="326192"/>
                  </a:cubicBezTo>
                  <a:cubicBezTo>
                    <a:pt x="53594" y="326192"/>
                    <a:pt x="27160" y="326192"/>
                    <a:pt x="0" y="326192"/>
                  </a:cubicBezTo>
                  <a:cubicBezTo>
                    <a:pt x="0" y="217793"/>
                    <a:pt x="0" y="109539"/>
                    <a:pt x="0" y="75"/>
                  </a:cubicBezTo>
                  <a:cubicBezTo>
                    <a:pt x="30888" y="75"/>
                    <a:pt x="61437" y="-70"/>
                    <a:pt x="91987" y="317"/>
                  </a:cubicBezTo>
                  <a:cubicBezTo>
                    <a:pt x="94746" y="366"/>
                    <a:pt x="98038" y="3658"/>
                    <a:pt x="100023" y="6224"/>
                  </a:cubicBezTo>
                  <a:cubicBezTo>
                    <a:pt x="117646" y="28930"/>
                    <a:pt x="137399" y="28736"/>
                    <a:pt x="155506" y="5885"/>
                  </a:cubicBezTo>
                  <a:cubicBezTo>
                    <a:pt x="157685" y="3174"/>
                    <a:pt x="161703" y="317"/>
                    <a:pt x="164898" y="269"/>
                  </a:cubicBezTo>
                  <a:cubicBezTo>
                    <a:pt x="194625" y="-119"/>
                    <a:pt x="224448" y="27"/>
                    <a:pt x="255384" y="27"/>
                  </a:cubicBezTo>
                  <a:close/>
                  <a:moveTo>
                    <a:pt x="103219" y="117334"/>
                  </a:moveTo>
                  <a:cubicBezTo>
                    <a:pt x="75816" y="117334"/>
                    <a:pt x="49818" y="117334"/>
                    <a:pt x="23094" y="117334"/>
                  </a:cubicBezTo>
                  <a:cubicBezTo>
                    <a:pt x="23094" y="124887"/>
                    <a:pt x="23094" y="131858"/>
                    <a:pt x="23094" y="139266"/>
                  </a:cubicBezTo>
                  <a:cubicBezTo>
                    <a:pt x="50205" y="139266"/>
                    <a:pt x="76446" y="139266"/>
                    <a:pt x="103219" y="139266"/>
                  </a:cubicBezTo>
                  <a:cubicBezTo>
                    <a:pt x="103219" y="131713"/>
                    <a:pt x="103219" y="124983"/>
                    <a:pt x="103219" y="117334"/>
                  </a:cubicBezTo>
                  <a:close/>
                  <a:moveTo>
                    <a:pt x="152311" y="117334"/>
                  </a:moveTo>
                  <a:cubicBezTo>
                    <a:pt x="152311" y="125274"/>
                    <a:pt x="152311" y="132197"/>
                    <a:pt x="152311" y="139411"/>
                  </a:cubicBezTo>
                  <a:cubicBezTo>
                    <a:pt x="179229" y="139411"/>
                    <a:pt x="205179" y="139411"/>
                    <a:pt x="231952" y="139411"/>
                  </a:cubicBezTo>
                  <a:cubicBezTo>
                    <a:pt x="231952" y="131858"/>
                    <a:pt x="231952" y="124887"/>
                    <a:pt x="231952" y="117334"/>
                  </a:cubicBezTo>
                  <a:cubicBezTo>
                    <a:pt x="205276" y="117334"/>
                    <a:pt x="179277" y="117334"/>
                    <a:pt x="152311" y="117334"/>
                  </a:cubicBezTo>
                  <a:close/>
                  <a:moveTo>
                    <a:pt x="23094" y="70469"/>
                  </a:moveTo>
                  <a:cubicBezTo>
                    <a:pt x="23094" y="78457"/>
                    <a:pt x="23094" y="85090"/>
                    <a:pt x="23094" y="92352"/>
                  </a:cubicBezTo>
                  <a:cubicBezTo>
                    <a:pt x="50109" y="92352"/>
                    <a:pt x="76349" y="92352"/>
                    <a:pt x="102783" y="92352"/>
                  </a:cubicBezTo>
                  <a:cubicBezTo>
                    <a:pt x="102783" y="84558"/>
                    <a:pt x="102783" y="77586"/>
                    <a:pt x="102783" y="70469"/>
                  </a:cubicBezTo>
                  <a:cubicBezTo>
                    <a:pt x="75913" y="70469"/>
                    <a:pt x="49963" y="70469"/>
                    <a:pt x="23094" y="70469"/>
                  </a:cubicBezTo>
                  <a:close/>
                  <a:moveTo>
                    <a:pt x="232339" y="70663"/>
                  </a:moveTo>
                  <a:cubicBezTo>
                    <a:pt x="204888" y="70663"/>
                    <a:pt x="178648" y="70663"/>
                    <a:pt x="152262" y="70663"/>
                  </a:cubicBezTo>
                  <a:cubicBezTo>
                    <a:pt x="152262" y="78409"/>
                    <a:pt x="152262" y="85381"/>
                    <a:pt x="152262" y="92110"/>
                  </a:cubicBezTo>
                  <a:cubicBezTo>
                    <a:pt x="179423" y="92110"/>
                    <a:pt x="205663" y="92110"/>
                    <a:pt x="232339" y="92110"/>
                  </a:cubicBezTo>
                  <a:cubicBezTo>
                    <a:pt x="232339" y="84606"/>
                    <a:pt x="232339" y="78264"/>
                    <a:pt x="232339" y="70663"/>
                  </a:cubicBezTo>
                  <a:close/>
                  <a:moveTo>
                    <a:pt x="23190" y="164296"/>
                  </a:moveTo>
                  <a:cubicBezTo>
                    <a:pt x="23190" y="172574"/>
                    <a:pt x="23190" y="179159"/>
                    <a:pt x="23190" y="185985"/>
                  </a:cubicBezTo>
                  <a:cubicBezTo>
                    <a:pt x="50351" y="185985"/>
                    <a:pt x="76591" y="185985"/>
                    <a:pt x="102686" y="185985"/>
                  </a:cubicBezTo>
                  <a:cubicBezTo>
                    <a:pt x="102686" y="178142"/>
                    <a:pt x="102686" y="171219"/>
                    <a:pt x="102686" y="164296"/>
                  </a:cubicBezTo>
                  <a:cubicBezTo>
                    <a:pt x="75768" y="164296"/>
                    <a:pt x="49818" y="164296"/>
                    <a:pt x="23190" y="164296"/>
                  </a:cubicBezTo>
                  <a:close/>
                  <a:moveTo>
                    <a:pt x="152359" y="164296"/>
                  </a:moveTo>
                  <a:cubicBezTo>
                    <a:pt x="152359" y="171509"/>
                    <a:pt x="152359" y="178771"/>
                    <a:pt x="152359" y="185937"/>
                  </a:cubicBezTo>
                  <a:cubicBezTo>
                    <a:pt x="179423" y="185937"/>
                    <a:pt x="205711" y="185937"/>
                    <a:pt x="232000" y="185937"/>
                  </a:cubicBezTo>
                  <a:cubicBezTo>
                    <a:pt x="232000" y="178336"/>
                    <a:pt x="232000" y="171703"/>
                    <a:pt x="232000" y="164296"/>
                  </a:cubicBezTo>
                  <a:cubicBezTo>
                    <a:pt x="205227" y="164296"/>
                    <a:pt x="179277" y="164296"/>
                    <a:pt x="152359" y="164296"/>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5" name="任意多边形: 形状 114">
              <a:extLst>
                <a:ext uri="{FF2B5EF4-FFF2-40B4-BE49-F238E27FC236}">
                  <a16:creationId xmlns:a16="http://schemas.microsoft.com/office/drawing/2014/main" id="{338EBD91-7520-4899-AC5A-594A67D6EFB0}"/>
                </a:ext>
              </a:extLst>
            </p:cNvPr>
            <p:cNvSpPr/>
            <p:nvPr/>
          </p:nvSpPr>
          <p:spPr>
            <a:xfrm>
              <a:off x="4379817" y="4199962"/>
              <a:ext cx="115225" cy="302539"/>
            </a:xfrm>
            <a:custGeom>
              <a:avLst/>
              <a:gdLst>
                <a:gd name="connsiteX0" fmla="*/ 115225 w 115225"/>
                <a:gd name="connsiteY0" fmla="*/ 0 h 302539"/>
                <a:gd name="connsiteX1" fmla="*/ 115225 w 115225"/>
                <a:gd name="connsiteY1" fmla="*/ 302491 h 302539"/>
                <a:gd name="connsiteX2" fmla="*/ 93633 w 115225"/>
                <a:gd name="connsiteY2" fmla="*/ 302491 h 302539"/>
                <a:gd name="connsiteX3" fmla="*/ 93633 w 115225"/>
                <a:gd name="connsiteY3" fmla="*/ 210311 h 302539"/>
                <a:gd name="connsiteX4" fmla="*/ 23190 w 115225"/>
                <a:gd name="connsiteY4" fmla="*/ 210311 h 302539"/>
                <a:gd name="connsiteX5" fmla="*/ 23190 w 115225"/>
                <a:gd name="connsiteY5" fmla="*/ 302540 h 302539"/>
                <a:gd name="connsiteX6" fmla="*/ 0 w 115225"/>
                <a:gd name="connsiteY6" fmla="*/ 302540 h 302539"/>
                <a:gd name="connsiteX7" fmla="*/ 0 w 115225"/>
                <a:gd name="connsiteY7" fmla="*/ 48 h 302539"/>
                <a:gd name="connsiteX8" fmla="*/ 115225 w 115225"/>
                <a:gd name="connsiteY8" fmla="*/ 0 h 302539"/>
                <a:gd name="connsiteX9" fmla="*/ 92568 w 115225"/>
                <a:gd name="connsiteY9" fmla="*/ 70104 h 302539"/>
                <a:gd name="connsiteX10" fmla="*/ 70152 w 115225"/>
                <a:gd name="connsiteY10" fmla="*/ 70104 h 302539"/>
                <a:gd name="connsiteX11" fmla="*/ 70152 w 115225"/>
                <a:gd name="connsiteY11" fmla="*/ 91890 h 302539"/>
                <a:gd name="connsiteX12" fmla="*/ 92568 w 115225"/>
                <a:gd name="connsiteY12" fmla="*/ 91890 h 302539"/>
                <a:gd name="connsiteX13" fmla="*/ 92568 w 115225"/>
                <a:gd name="connsiteY13" fmla="*/ 70104 h 302539"/>
                <a:gd name="connsiteX14" fmla="*/ 92471 w 115225"/>
                <a:gd name="connsiteY14" fmla="*/ 23287 h 302539"/>
                <a:gd name="connsiteX15" fmla="*/ 70104 w 115225"/>
                <a:gd name="connsiteY15" fmla="*/ 23287 h 302539"/>
                <a:gd name="connsiteX16" fmla="*/ 70104 w 115225"/>
                <a:gd name="connsiteY16" fmla="*/ 44928 h 302539"/>
                <a:gd name="connsiteX17" fmla="*/ 92471 w 115225"/>
                <a:gd name="connsiteY17" fmla="*/ 44928 h 302539"/>
                <a:gd name="connsiteX18" fmla="*/ 92471 w 115225"/>
                <a:gd name="connsiteY18" fmla="*/ 23287 h 302539"/>
                <a:gd name="connsiteX19" fmla="*/ 23432 w 115225"/>
                <a:gd name="connsiteY19" fmla="*/ 91648 h 302539"/>
                <a:gd name="connsiteX20" fmla="*/ 45509 w 115225"/>
                <a:gd name="connsiteY20" fmla="*/ 91648 h 302539"/>
                <a:gd name="connsiteX21" fmla="*/ 45509 w 115225"/>
                <a:gd name="connsiteY21" fmla="*/ 70055 h 302539"/>
                <a:gd name="connsiteX22" fmla="*/ 23432 w 115225"/>
                <a:gd name="connsiteY22" fmla="*/ 70055 h 302539"/>
                <a:gd name="connsiteX23" fmla="*/ 23432 w 115225"/>
                <a:gd name="connsiteY23" fmla="*/ 91648 h 302539"/>
                <a:gd name="connsiteX24" fmla="*/ 93342 w 115225"/>
                <a:gd name="connsiteY24" fmla="*/ 138513 h 302539"/>
                <a:gd name="connsiteX25" fmla="*/ 92180 w 115225"/>
                <a:gd name="connsiteY25" fmla="*/ 117065 h 302539"/>
                <a:gd name="connsiteX26" fmla="*/ 69862 w 115225"/>
                <a:gd name="connsiteY26" fmla="*/ 117065 h 302539"/>
                <a:gd name="connsiteX27" fmla="*/ 69862 w 115225"/>
                <a:gd name="connsiteY27" fmla="*/ 138513 h 302539"/>
                <a:gd name="connsiteX28" fmla="*/ 93342 w 115225"/>
                <a:gd name="connsiteY28" fmla="*/ 138513 h 302539"/>
                <a:gd name="connsiteX29" fmla="*/ 70152 w 115225"/>
                <a:gd name="connsiteY29" fmla="*/ 163301 h 302539"/>
                <a:gd name="connsiteX30" fmla="*/ 70152 w 115225"/>
                <a:gd name="connsiteY30" fmla="*/ 185329 h 302539"/>
                <a:gd name="connsiteX31" fmla="*/ 92084 w 115225"/>
                <a:gd name="connsiteY31" fmla="*/ 185329 h 302539"/>
                <a:gd name="connsiteX32" fmla="*/ 92084 w 115225"/>
                <a:gd name="connsiteY32" fmla="*/ 163301 h 302539"/>
                <a:gd name="connsiteX33" fmla="*/ 70152 w 115225"/>
                <a:gd name="connsiteY33" fmla="*/ 163301 h 302539"/>
                <a:gd name="connsiteX34" fmla="*/ 23481 w 115225"/>
                <a:gd name="connsiteY34" fmla="*/ 45073 h 302539"/>
                <a:gd name="connsiteX35" fmla="*/ 45364 w 115225"/>
                <a:gd name="connsiteY35" fmla="*/ 45073 h 302539"/>
                <a:gd name="connsiteX36" fmla="*/ 45364 w 115225"/>
                <a:gd name="connsiteY36" fmla="*/ 23384 h 302539"/>
                <a:gd name="connsiteX37" fmla="*/ 23481 w 115225"/>
                <a:gd name="connsiteY37" fmla="*/ 23384 h 302539"/>
                <a:gd name="connsiteX38" fmla="*/ 23481 w 115225"/>
                <a:gd name="connsiteY38" fmla="*/ 45073 h 302539"/>
                <a:gd name="connsiteX39" fmla="*/ 45412 w 115225"/>
                <a:gd name="connsiteY39" fmla="*/ 117065 h 302539"/>
                <a:gd name="connsiteX40" fmla="*/ 23529 w 115225"/>
                <a:gd name="connsiteY40" fmla="*/ 117065 h 302539"/>
                <a:gd name="connsiteX41" fmla="*/ 23529 w 115225"/>
                <a:gd name="connsiteY41" fmla="*/ 138319 h 302539"/>
                <a:gd name="connsiteX42" fmla="*/ 45412 w 115225"/>
                <a:gd name="connsiteY42" fmla="*/ 138319 h 302539"/>
                <a:gd name="connsiteX43" fmla="*/ 45412 w 115225"/>
                <a:gd name="connsiteY43" fmla="*/ 117065 h 302539"/>
                <a:gd name="connsiteX44" fmla="*/ 45558 w 115225"/>
                <a:gd name="connsiteY44" fmla="*/ 163640 h 302539"/>
                <a:gd name="connsiteX45" fmla="*/ 23723 w 115225"/>
                <a:gd name="connsiteY45" fmla="*/ 163640 h 302539"/>
                <a:gd name="connsiteX46" fmla="*/ 23723 w 115225"/>
                <a:gd name="connsiteY46" fmla="*/ 185184 h 302539"/>
                <a:gd name="connsiteX47" fmla="*/ 45558 w 115225"/>
                <a:gd name="connsiteY47" fmla="*/ 185184 h 302539"/>
                <a:gd name="connsiteX48" fmla="*/ 45558 w 115225"/>
                <a:gd name="connsiteY48" fmla="*/ 163640 h 3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225" h="302539">
                  <a:moveTo>
                    <a:pt x="115225" y="0"/>
                  </a:moveTo>
                  <a:cubicBezTo>
                    <a:pt x="115225" y="101040"/>
                    <a:pt x="115225" y="201306"/>
                    <a:pt x="115225" y="302491"/>
                  </a:cubicBezTo>
                  <a:cubicBezTo>
                    <a:pt x="108205" y="302491"/>
                    <a:pt x="101573" y="302491"/>
                    <a:pt x="93633" y="302491"/>
                  </a:cubicBezTo>
                  <a:cubicBezTo>
                    <a:pt x="93633" y="272087"/>
                    <a:pt x="93633" y="241683"/>
                    <a:pt x="93633" y="210311"/>
                  </a:cubicBezTo>
                  <a:cubicBezTo>
                    <a:pt x="69668" y="210311"/>
                    <a:pt x="47010" y="210311"/>
                    <a:pt x="23190" y="210311"/>
                  </a:cubicBezTo>
                  <a:cubicBezTo>
                    <a:pt x="23190" y="240812"/>
                    <a:pt x="23190" y="271264"/>
                    <a:pt x="23190" y="302540"/>
                  </a:cubicBezTo>
                  <a:cubicBezTo>
                    <a:pt x="15057" y="302540"/>
                    <a:pt x="7988" y="302540"/>
                    <a:pt x="0" y="302540"/>
                  </a:cubicBezTo>
                  <a:cubicBezTo>
                    <a:pt x="0" y="202080"/>
                    <a:pt x="0" y="101524"/>
                    <a:pt x="0" y="48"/>
                  </a:cubicBezTo>
                  <a:cubicBezTo>
                    <a:pt x="37715" y="0"/>
                    <a:pt x="75768" y="0"/>
                    <a:pt x="115225" y="0"/>
                  </a:cubicBezTo>
                  <a:close/>
                  <a:moveTo>
                    <a:pt x="92568" y="70104"/>
                  </a:moveTo>
                  <a:cubicBezTo>
                    <a:pt x="84289" y="70104"/>
                    <a:pt x="77269" y="70104"/>
                    <a:pt x="70152" y="70104"/>
                  </a:cubicBezTo>
                  <a:cubicBezTo>
                    <a:pt x="70152" y="77898"/>
                    <a:pt x="70152" y="84870"/>
                    <a:pt x="70152" y="91890"/>
                  </a:cubicBezTo>
                  <a:cubicBezTo>
                    <a:pt x="78092" y="91890"/>
                    <a:pt x="85112" y="91890"/>
                    <a:pt x="92568" y="91890"/>
                  </a:cubicBezTo>
                  <a:cubicBezTo>
                    <a:pt x="92568" y="84434"/>
                    <a:pt x="92568" y="77705"/>
                    <a:pt x="92568" y="70104"/>
                  </a:cubicBezTo>
                  <a:close/>
                  <a:moveTo>
                    <a:pt x="92471" y="23287"/>
                  </a:moveTo>
                  <a:cubicBezTo>
                    <a:pt x="84240" y="23287"/>
                    <a:pt x="77220" y="23287"/>
                    <a:pt x="70104" y="23287"/>
                  </a:cubicBezTo>
                  <a:cubicBezTo>
                    <a:pt x="70104" y="31033"/>
                    <a:pt x="70104" y="38053"/>
                    <a:pt x="70104" y="44928"/>
                  </a:cubicBezTo>
                  <a:cubicBezTo>
                    <a:pt x="77898" y="44928"/>
                    <a:pt x="84918" y="44928"/>
                    <a:pt x="92471" y="44928"/>
                  </a:cubicBezTo>
                  <a:cubicBezTo>
                    <a:pt x="92471" y="37472"/>
                    <a:pt x="92471" y="30840"/>
                    <a:pt x="92471" y="23287"/>
                  </a:cubicBezTo>
                  <a:close/>
                  <a:moveTo>
                    <a:pt x="23432" y="91648"/>
                  </a:moveTo>
                  <a:cubicBezTo>
                    <a:pt x="31518" y="91648"/>
                    <a:pt x="38392" y="91648"/>
                    <a:pt x="45509" y="91648"/>
                  </a:cubicBezTo>
                  <a:cubicBezTo>
                    <a:pt x="45509" y="83998"/>
                    <a:pt x="45509" y="77366"/>
                    <a:pt x="45509" y="70055"/>
                  </a:cubicBezTo>
                  <a:cubicBezTo>
                    <a:pt x="37860" y="70055"/>
                    <a:pt x="30937" y="70055"/>
                    <a:pt x="23432" y="70055"/>
                  </a:cubicBezTo>
                  <a:cubicBezTo>
                    <a:pt x="23432" y="77511"/>
                    <a:pt x="23432" y="84192"/>
                    <a:pt x="23432" y="91648"/>
                  </a:cubicBezTo>
                  <a:close/>
                  <a:moveTo>
                    <a:pt x="93342" y="138513"/>
                  </a:moveTo>
                  <a:cubicBezTo>
                    <a:pt x="92907" y="130234"/>
                    <a:pt x="92519" y="123407"/>
                    <a:pt x="92180" y="117065"/>
                  </a:cubicBezTo>
                  <a:cubicBezTo>
                    <a:pt x="83466" y="117065"/>
                    <a:pt x="76833" y="117065"/>
                    <a:pt x="69862" y="117065"/>
                  </a:cubicBezTo>
                  <a:cubicBezTo>
                    <a:pt x="69862" y="124618"/>
                    <a:pt x="69862" y="131299"/>
                    <a:pt x="69862" y="138513"/>
                  </a:cubicBezTo>
                  <a:cubicBezTo>
                    <a:pt x="77511" y="138513"/>
                    <a:pt x="84531" y="138513"/>
                    <a:pt x="93342" y="138513"/>
                  </a:cubicBezTo>
                  <a:close/>
                  <a:moveTo>
                    <a:pt x="70152" y="163301"/>
                  </a:moveTo>
                  <a:cubicBezTo>
                    <a:pt x="70152" y="171531"/>
                    <a:pt x="70152" y="178503"/>
                    <a:pt x="70152" y="185329"/>
                  </a:cubicBezTo>
                  <a:cubicBezTo>
                    <a:pt x="77995" y="185329"/>
                    <a:pt x="85015" y="185329"/>
                    <a:pt x="92084" y="185329"/>
                  </a:cubicBezTo>
                  <a:cubicBezTo>
                    <a:pt x="92084" y="177486"/>
                    <a:pt x="92084" y="170563"/>
                    <a:pt x="92084" y="163301"/>
                  </a:cubicBezTo>
                  <a:cubicBezTo>
                    <a:pt x="84386" y="163301"/>
                    <a:pt x="77656" y="163301"/>
                    <a:pt x="70152" y="163301"/>
                  </a:cubicBezTo>
                  <a:close/>
                  <a:moveTo>
                    <a:pt x="23481" y="45073"/>
                  </a:moveTo>
                  <a:cubicBezTo>
                    <a:pt x="31469" y="45073"/>
                    <a:pt x="38053" y="45073"/>
                    <a:pt x="45364" y="45073"/>
                  </a:cubicBezTo>
                  <a:cubicBezTo>
                    <a:pt x="45364" y="37424"/>
                    <a:pt x="45364" y="30549"/>
                    <a:pt x="45364" y="23384"/>
                  </a:cubicBezTo>
                  <a:cubicBezTo>
                    <a:pt x="37569" y="23384"/>
                    <a:pt x="30695" y="23384"/>
                    <a:pt x="23481" y="23384"/>
                  </a:cubicBezTo>
                  <a:cubicBezTo>
                    <a:pt x="23481" y="30840"/>
                    <a:pt x="23481" y="37472"/>
                    <a:pt x="23481" y="45073"/>
                  </a:cubicBezTo>
                  <a:close/>
                  <a:moveTo>
                    <a:pt x="45412" y="117065"/>
                  </a:moveTo>
                  <a:cubicBezTo>
                    <a:pt x="37715" y="117065"/>
                    <a:pt x="30791" y="117065"/>
                    <a:pt x="23529" y="117065"/>
                  </a:cubicBezTo>
                  <a:cubicBezTo>
                    <a:pt x="23529" y="124618"/>
                    <a:pt x="23529" y="131251"/>
                    <a:pt x="23529" y="138319"/>
                  </a:cubicBezTo>
                  <a:cubicBezTo>
                    <a:pt x="31179" y="138319"/>
                    <a:pt x="38150" y="138319"/>
                    <a:pt x="45412" y="138319"/>
                  </a:cubicBezTo>
                  <a:cubicBezTo>
                    <a:pt x="45412" y="130912"/>
                    <a:pt x="45412" y="124279"/>
                    <a:pt x="45412" y="117065"/>
                  </a:cubicBezTo>
                  <a:close/>
                  <a:moveTo>
                    <a:pt x="45558" y="163640"/>
                  </a:moveTo>
                  <a:cubicBezTo>
                    <a:pt x="37957" y="163640"/>
                    <a:pt x="31082" y="163640"/>
                    <a:pt x="23723" y="163640"/>
                  </a:cubicBezTo>
                  <a:cubicBezTo>
                    <a:pt x="23723" y="171241"/>
                    <a:pt x="23723" y="178164"/>
                    <a:pt x="23723" y="185184"/>
                  </a:cubicBezTo>
                  <a:cubicBezTo>
                    <a:pt x="31421" y="185184"/>
                    <a:pt x="38344" y="185184"/>
                    <a:pt x="45558" y="185184"/>
                  </a:cubicBezTo>
                  <a:cubicBezTo>
                    <a:pt x="45558" y="177583"/>
                    <a:pt x="45558" y="170999"/>
                    <a:pt x="45558" y="163640"/>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6" name="任意多边形: 形状 115">
              <a:extLst>
                <a:ext uri="{FF2B5EF4-FFF2-40B4-BE49-F238E27FC236}">
                  <a16:creationId xmlns:a16="http://schemas.microsoft.com/office/drawing/2014/main" id="{7B27FBB1-B5B5-481A-808A-E4A73AB01C81}"/>
                </a:ext>
              </a:extLst>
            </p:cNvPr>
            <p:cNvSpPr/>
            <p:nvPr/>
          </p:nvSpPr>
          <p:spPr>
            <a:xfrm>
              <a:off x="3865999" y="4199768"/>
              <a:ext cx="115225" cy="302878"/>
            </a:xfrm>
            <a:custGeom>
              <a:avLst/>
              <a:gdLst>
                <a:gd name="connsiteX0" fmla="*/ 115225 w 115225"/>
                <a:gd name="connsiteY0" fmla="*/ 302878 h 302878"/>
                <a:gd name="connsiteX1" fmla="*/ 92326 w 115225"/>
                <a:gd name="connsiteY1" fmla="*/ 302878 h 302878"/>
                <a:gd name="connsiteX2" fmla="*/ 92326 w 115225"/>
                <a:gd name="connsiteY2" fmla="*/ 210311 h 302878"/>
                <a:gd name="connsiteX3" fmla="*/ 21883 w 115225"/>
                <a:gd name="connsiteY3" fmla="*/ 210311 h 302878"/>
                <a:gd name="connsiteX4" fmla="*/ 21883 w 115225"/>
                <a:gd name="connsiteY4" fmla="*/ 302830 h 302878"/>
                <a:gd name="connsiteX5" fmla="*/ 0 w 115225"/>
                <a:gd name="connsiteY5" fmla="*/ 302830 h 302878"/>
                <a:gd name="connsiteX6" fmla="*/ 0 w 115225"/>
                <a:gd name="connsiteY6" fmla="*/ 0 h 302878"/>
                <a:gd name="connsiteX7" fmla="*/ 115225 w 115225"/>
                <a:gd name="connsiteY7" fmla="*/ 0 h 302878"/>
                <a:gd name="connsiteX8" fmla="*/ 115225 w 115225"/>
                <a:gd name="connsiteY8" fmla="*/ 302878 h 302878"/>
                <a:gd name="connsiteX9" fmla="*/ 44638 w 115225"/>
                <a:gd name="connsiteY9" fmla="*/ 92374 h 302878"/>
                <a:gd name="connsiteX10" fmla="*/ 44638 w 115225"/>
                <a:gd name="connsiteY10" fmla="*/ 70394 h 302878"/>
                <a:gd name="connsiteX11" fmla="*/ 22803 w 115225"/>
                <a:gd name="connsiteY11" fmla="*/ 70394 h 302878"/>
                <a:gd name="connsiteX12" fmla="*/ 22803 w 115225"/>
                <a:gd name="connsiteY12" fmla="*/ 92374 h 302878"/>
                <a:gd name="connsiteX13" fmla="*/ 44638 w 115225"/>
                <a:gd name="connsiteY13" fmla="*/ 92374 h 302878"/>
                <a:gd name="connsiteX14" fmla="*/ 44928 w 115225"/>
                <a:gd name="connsiteY14" fmla="*/ 45316 h 302878"/>
                <a:gd name="connsiteX15" fmla="*/ 44928 w 115225"/>
                <a:gd name="connsiteY15" fmla="*/ 23384 h 302878"/>
                <a:gd name="connsiteX16" fmla="*/ 22658 w 115225"/>
                <a:gd name="connsiteY16" fmla="*/ 23384 h 302878"/>
                <a:gd name="connsiteX17" fmla="*/ 22658 w 115225"/>
                <a:gd name="connsiteY17" fmla="*/ 45316 h 302878"/>
                <a:gd name="connsiteX18" fmla="*/ 44928 w 115225"/>
                <a:gd name="connsiteY18" fmla="*/ 45316 h 302878"/>
                <a:gd name="connsiteX19" fmla="*/ 69523 w 115225"/>
                <a:gd name="connsiteY19" fmla="*/ 70152 h 302878"/>
                <a:gd name="connsiteX20" fmla="*/ 69523 w 115225"/>
                <a:gd name="connsiteY20" fmla="*/ 92035 h 302878"/>
                <a:gd name="connsiteX21" fmla="*/ 91115 w 115225"/>
                <a:gd name="connsiteY21" fmla="*/ 92035 h 302878"/>
                <a:gd name="connsiteX22" fmla="*/ 91115 w 115225"/>
                <a:gd name="connsiteY22" fmla="*/ 70152 h 302878"/>
                <a:gd name="connsiteX23" fmla="*/ 69523 w 115225"/>
                <a:gd name="connsiteY23" fmla="*/ 70152 h 302878"/>
                <a:gd name="connsiteX24" fmla="*/ 45025 w 115225"/>
                <a:gd name="connsiteY24" fmla="*/ 138900 h 302878"/>
                <a:gd name="connsiteX25" fmla="*/ 45025 w 115225"/>
                <a:gd name="connsiteY25" fmla="*/ 117065 h 302878"/>
                <a:gd name="connsiteX26" fmla="*/ 22755 w 115225"/>
                <a:gd name="connsiteY26" fmla="*/ 117065 h 302878"/>
                <a:gd name="connsiteX27" fmla="*/ 22755 w 115225"/>
                <a:gd name="connsiteY27" fmla="*/ 138900 h 302878"/>
                <a:gd name="connsiteX28" fmla="*/ 45025 w 115225"/>
                <a:gd name="connsiteY28" fmla="*/ 138900 h 302878"/>
                <a:gd name="connsiteX29" fmla="*/ 22658 w 115225"/>
                <a:gd name="connsiteY29" fmla="*/ 185765 h 302878"/>
                <a:gd name="connsiteX30" fmla="*/ 44977 w 115225"/>
                <a:gd name="connsiteY30" fmla="*/ 185765 h 302878"/>
                <a:gd name="connsiteX31" fmla="*/ 44977 w 115225"/>
                <a:gd name="connsiteY31" fmla="*/ 164221 h 302878"/>
                <a:gd name="connsiteX32" fmla="*/ 22658 w 115225"/>
                <a:gd name="connsiteY32" fmla="*/ 164221 h 302878"/>
                <a:gd name="connsiteX33" fmla="*/ 22658 w 115225"/>
                <a:gd name="connsiteY33" fmla="*/ 185765 h 302878"/>
                <a:gd name="connsiteX34" fmla="*/ 91261 w 115225"/>
                <a:gd name="connsiteY34" fmla="*/ 45267 h 302878"/>
                <a:gd name="connsiteX35" fmla="*/ 91261 w 115225"/>
                <a:gd name="connsiteY35" fmla="*/ 23578 h 302878"/>
                <a:gd name="connsiteX36" fmla="*/ 69813 w 115225"/>
                <a:gd name="connsiteY36" fmla="*/ 23578 h 302878"/>
                <a:gd name="connsiteX37" fmla="*/ 69813 w 115225"/>
                <a:gd name="connsiteY37" fmla="*/ 45267 h 302878"/>
                <a:gd name="connsiteX38" fmla="*/ 91261 w 115225"/>
                <a:gd name="connsiteY38" fmla="*/ 45267 h 302878"/>
                <a:gd name="connsiteX39" fmla="*/ 69668 w 115225"/>
                <a:gd name="connsiteY39" fmla="*/ 117065 h 302878"/>
                <a:gd name="connsiteX40" fmla="*/ 69668 w 115225"/>
                <a:gd name="connsiteY40" fmla="*/ 138367 h 302878"/>
                <a:gd name="connsiteX41" fmla="*/ 91212 w 115225"/>
                <a:gd name="connsiteY41" fmla="*/ 138367 h 302878"/>
                <a:gd name="connsiteX42" fmla="*/ 91212 w 115225"/>
                <a:gd name="connsiteY42" fmla="*/ 117065 h 302878"/>
                <a:gd name="connsiteX43" fmla="*/ 69668 w 115225"/>
                <a:gd name="connsiteY43" fmla="*/ 117065 h 302878"/>
                <a:gd name="connsiteX44" fmla="*/ 91503 w 115225"/>
                <a:gd name="connsiteY44" fmla="*/ 163785 h 302878"/>
                <a:gd name="connsiteX45" fmla="*/ 69619 w 115225"/>
                <a:gd name="connsiteY45" fmla="*/ 163785 h 302878"/>
                <a:gd name="connsiteX46" fmla="*/ 69619 w 115225"/>
                <a:gd name="connsiteY46" fmla="*/ 185474 h 302878"/>
                <a:gd name="connsiteX47" fmla="*/ 91503 w 115225"/>
                <a:gd name="connsiteY47" fmla="*/ 185474 h 302878"/>
                <a:gd name="connsiteX48" fmla="*/ 91503 w 115225"/>
                <a:gd name="connsiteY48" fmla="*/ 163785 h 30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225" h="302878">
                  <a:moveTo>
                    <a:pt x="115225" y="302878"/>
                  </a:moveTo>
                  <a:cubicBezTo>
                    <a:pt x="107528" y="302878"/>
                    <a:pt x="100459" y="302878"/>
                    <a:pt x="92326" y="302878"/>
                  </a:cubicBezTo>
                  <a:cubicBezTo>
                    <a:pt x="92326" y="272039"/>
                    <a:pt x="92326" y="241538"/>
                    <a:pt x="92326" y="210311"/>
                  </a:cubicBezTo>
                  <a:cubicBezTo>
                    <a:pt x="68554" y="210311"/>
                    <a:pt x="45848" y="210311"/>
                    <a:pt x="21883" y="210311"/>
                  </a:cubicBezTo>
                  <a:cubicBezTo>
                    <a:pt x="21883" y="241247"/>
                    <a:pt x="21883" y="271700"/>
                    <a:pt x="21883" y="302830"/>
                  </a:cubicBezTo>
                  <a:cubicBezTo>
                    <a:pt x="13992" y="302830"/>
                    <a:pt x="7407" y="302830"/>
                    <a:pt x="0" y="302830"/>
                  </a:cubicBezTo>
                  <a:cubicBezTo>
                    <a:pt x="0" y="201790"/>
                    <a:pt x="0" y="101234"/>
                    <a:pt x="0" y="0"/>
                  </a:cubicBezTo>
                  <a:cubicBezTo>
                    <a:pt x="38538" y="0"/>
                    <a:pt x="76591" y="0"/>
                    <a:pt x="115225" y="0"/>
                  </a:cubicBezTo>
                  <a:cubicBezTo>
                    <a:pt x="115225" y="101185"/>
                    <a:pt x="115225" y="201741"/>
                    <a:pt x="115225" y="302878"/>
                  </a:cubicBezTo>
                  <a:close/>
                  <a:moveTo>
                    <a:pt x="44638" y="92374"/>
                  </a:moveTo>
                  <a:cubicBezTo>
                    <a:pt x="44638" y="84095"/>
                    <a:pt x="44638" y="77124"/>
                    <a:pt x="44638" y="70394"/>
                  </a:cubicBezTo>
                  <a:cubicBezTo>
                    <a:pt x="36601" y="70394"/>
                    <a:pt x="29581" y="70394"/>
                    <a:pt x="22803" y="70394"/>
                  </a:cubicBezTo>
                  <a:cubicBezTo>
                    <a:pt x="22803" y="78286"/>
                    <a:pt x="22803" y="85306"/>
                    <a:pt x="22803" y="92374"/>
                  </a:cubicBezTo>
                  <a:cubicBezTo>
                    <a:pt x="30501" y="92374"/>
                    <a:pt x="37230" y="92374"/>
                    <a:pt x="44638" y="92374"/>
                  </a:cubicBezTo>
                  <a:close/>
                  <a:moveTo>
                    <a:pt x="44928" y="45316"/>
                  </a:moveTo>
                  <a:cubicBezTo>
                    <a:pt x="44928" y="37618"/>
                    <a:pt x="44928" y="30646"/>
                    <a:pt x="44928" y="23384"/>
                  </a:cubicBezTo>
                  <a:cubicBezTo>
                    <a:pt x="37230" y="23384"/>
                    <a:pt x="30210" y="23384"/>
                    <a:pt x="22658" y="23384"/>
                  </a:cubicBezTo>
                  <a:cubicBezTo>
                    <a:pt x="22658" y="30985"/>
                    <a:pt x="22658" y="37957"/>
                    <a:pt x="22658" y="45316"/>
                  </a:cubicBezTo>
                  <a:cubicBezTo>
                    <a:pt x="30452" y="45316"/>
                    <a:pt x="37472" y="45316"/>
                    <a:pt x="44928" y="45316"/>
                  </a:cubicBezTo>
                  <a:close/>
                  <a:moveTo>
                    <a:pt x="69523" y="70152"/>
                  </a:moveTo>
                  <a:cubicBezTo>
                    <a:pt x="69523" y="77705"/>
                    <a:pt x="69523" y="84628"/>
                    <a:pt x="69523" y="92035"/>
                  </a:cubicBezTo>
                  <a:cubicBezTo>
                    <a:pt x="77172" y="92035"/>
                    <a:pt x="84095" y="92035"/>
                    <a:pt x="91115" y="92035"/>
                  </a:cubicBezTo>
                  <a:cubicBezTo>
                    <a:pt x="91115" y="84289"/>
                    <a:pt x="91115" y="77317"/>
                    <a:pt x="91115" y="70152"/>
                  </a:cubicBezTo>
                  <a:cubicBezTo>
                    <a:pt x="83563" y="70152"/>
                    <a:pt x="76930" y="70152"/>
                    <a:pt x="69523" y="70152"/>
                  </a:cubicBezTo>
                  <a:close/>
                  <a:moveTo>
                    <a:pt x="45025" y="138900"/>
                  </a:moveTo>
                  <a:cubicBezTo>
                    <a:pt x="45025" y="131105"/>
                    <a:pt x="45025" y="124424"/>
                    <a:pt x="45025" y="117065"/>
                  </a:cubicBezTo>
                  <a:cubicBezTo>
                    <a:pt x="37424" y="117065"/>
                    <a:pt x="30356" y="117065"/>
                    <a:pt x="22755" y="117065"/>
                  </a:cubicBezTo>
                  <a:cubicBezTo>
                    <a:pt x="22755" y="124618"/>
                    <a:pt x="22755" y="131589"/>
                    <a:pt x="22755" y="138900"/>
                  </a:cubicBezTo>
                  <a:cubicBezTo>
                    <a:pt x="30404" y="138900"/>
                    <a:pt x="37182" y="138900"/>
                    <a:pt x="45025" y="138900"/>
                  </a:cubicBezTo>
                  <a:close/>
                  <a:moveTo>
                    <a:pt x="22658" y="185765"/>
                  </a:moveTo>
                  <a:cubicBezTo>
                    <a:pt x="30404" y="185765"/>
                    <a:pt x="37424" y="185765"/>
                    <a:pt x="44977" y="185765"/>
                  </a:cubicBezTo>
                  <a:cubicBezTo>
                    <a:pt x="44977" y="178115"/>
                    <a:pt x="44977" y="171144"/>
                    <a:pt x="44977" y="164221"/>
                  </a:cubicBezTo>
                  <a:cubicBezTo>
                    <a:pt x="37037" y="164221"/>
                    <a:pt x="29775" y="164221"/>
                    <a:pt x="22658" y="164221"/>
                  </a:cubicBezTo>
                  <a:cubicBezTo>
                    <a:pt x="22658" y="171918"/>
                    <a:pt x="22658" y="178551"/>
                    <a:pt x="22658" y="185765"/>
                  </a:cubicBezTo>
                  <a:close/>
                  <a:moveTo>
                    <a:pt x="91261" y="45267"/>
                  </a:moveTo>
                  <a:cubicBezTo>
                    <a:pt x="91261" y="37618"/>
                    <a:pt x="91261" y="30695"/>
                    <a:pt x="91261" y="23578"/>
                  </a:cubicBezTo>
                  <a:cubicBezTo>
                    <a:pt x="83563" y="23578"/>
                    <a:pt x="76639" y="23578"/>
                    <a:pt x="69813" y="23578"/>
                  </a:cubicBezTo>
                  <a:cubicBezTo>
                    <a:pt x="69813" y="31372"/>
                    <a:pt x="69813" y="38247"/>
                    <a:pt x="69813" y="45267"/>
                  </a:cubicBezTo>
                  <a:cubicBezTo>
                    <a:pt x="77511" y="45267"/>
                    <a:pt x="84144" y="45267"/>
                    <a:pt x="91261" y="45267"/>
                  </a:cubicBezTo>
                  <a:close/>
                  <a:moveTo>
                    <a:pt x="69668" y="117065"/>
                  </a:moveTo>
                  <a:cubicBezTo>
                    <a:pt x="69668" y="125199"/>
                    <a:pt x="69668" y="131832"/>
                    <a:pt x="69668" y="138367"/>
                  </a:cubicBezTo>
                  <a:cubicBezTo>
                    <a:pt x="77608" y="138367"/>
                    <a:pt x="84579" y="138367"/>
                    <a:pt x="91212" y="138367"/>
                  </a:cubicBezTo>
                  <a:cubicBezTo>
                    <a:pt x="91212" y="130766"/>
                    <a:pt x="91212" y="124085"/>
                    <a:pt x="91212" y="117065"/>
                  </a:cubicBezTo>
                  <a:cubicBezTo>
                    <a:pt x="83708" y="117065"/>
                    <a:pt x="77027" y="117065"/>
                    <a:pt x="69668" y="117065"/>
                  </a:cubicBezTo>
                  <a:close/>
                  <a:moveTo>
                    <a:pt x="91503" y="163785"/>
                  </a:moveTo>
                  <a:cubicBezTo>
                    <a:pt x="83466" y="163785"/>
                    <a:pt x="76833" y="163785"/>
                    <a:pt x="69619" y="163785"/>
                  </a:cubicBezTo>
                  <a:cubicBezTo>
                    <a:pt x="69619" y="171337"/>
                    <a:pt x="69619" y="178212"/>
                    <a:pt x="69619" y="185474"/>
                  </a:cubicBezTo>
                  <a:cubicBezTo>
                    <a:pt x="77366" y="185474"/>
                    <a:pt x="84240" y="185474"/>
                    <a:pt x="91503" y="185474"/>
                  </a:cubicBezTo>
                  <a:cubicBezTo>
                    <a:pt x="91503" y="177873"/>
                    <a:pt x="91503" y="171289"/>
                    <a:pt x="91503" y="163785"/>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7" name="任意多边形: 形状 116">
              <a:extLst>
                <a:ext uri="{FF2B5EF4-FFF2-40B4-BE49-F238E27FC236}">
                  <a16:creationId xmlns:a16="http://schemas.microsoft.com/office/drawing/2014/main" id="{27D01B10-1A02-4921-B451-5195B29FD94E}"/>
                </a:ext>
              </a:extLst>
            </p:cNvPr>
            <p:cNvSpPr/>
            <p:nvPr/>
          </p:nvSpPr>
          <p:spPr>
            <a:xfrm>
              <a:off x="3841792" y="4526950"/>
              <a:ext cx="676683" cy="21979"/>
            </a:xfrm>
            <a:custGeom>
              <a:avLst/>
              <a:gdLst>
                <a:gd name="connsiteX0" fmla="*/ 0 w 676683"/>
                <a:gd name="connsiteY0" fmla="*/ 21980 h 21979"/>
                <a:gd name="connsiteX1" fmla="*/ 0 w 676683"/>
                <a:gd name="connsiteY1" fmla="*/ 0 h 21979"/>
                <a:gd name="connsiteX2" fmla="*/ 676684 w 676683"/>
                <a:gd name="connsiteY2" fmla="*/ 0 h 21979"/>
                <a:gd name="connsiteX3" fmla="*/ 676684 w 676683"/>
                <a:gd name="connsiteY3" fmla="*/ 21980 h 21979"/>
                <a:gd name="connsiteX4" fmla="*/ 0 w 676683"/>
                <a:gd name="connsiteY4" fmla="*/ 21980 h 2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83" h="21979">
                  <a:moveTo>
                    <a:pt x="0" y="21980"/>
                  </a:moveTo>
                  <a:cubicBezTo>
                    <a:pt x="0" y="14379"/>
                    <a:pt x="0" y="7649"/>
                    <a:pt x="0" y="0"/>
                  </a:cubicBezTo>
                  <a:cubicBezTo>
                    <a:pt x="225513" y="0"/>
                    <a:pt x="450687" y="0"/>
                    <a:pt x="676684" y="0"/>
                  </a:cubicBezTo>
                  <a:cubicBezTo>
                    <a:pt x="676684" y="7165"/>
                    <a:pt x="676684" y="14185"/>
                    <a:pt x="676684" y="21980"/>
                  </a:cubicBezTo>
                  <a:cubicBezTo>
                    <a:pt x="451606" y="21980"/>
                    <a:pt x="226433" y="21980"/>
                    <a:pt x="0" y="21980"/>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8" name="任意多边形: 形状 117">
              <a:extLst>
                <a:ext uri="{FF2B5EF4-FFF2-40B4-BE49-F238E27FC236}">
                  <a16:creationId xmlns:a16="http://schemas.microsoft.com/office/drawing/2014/main" id="{665A5DD1-E9A9-49CB-828A-D71B0AF59A23}"/>
                </a:ext>
              </a:extLst>
            </p:cNvPr>
            <p:cNvSpPr/>
            <p:nvPr/>
          </p:nvSpPr>
          <p:spPr>
            <a:xfrm>
              <a:off x="4109667" y="3871393"/>
              <a:ext cx="141035" cy="210366"/>
            </a:xfrm>
            <a:custGeom>
              <a:avLst/>
              <a:gdLst>
                <a:gd name="connsiteX0" fmla="*/ 0 w 141035"/>
                <a:gd name="connsiteY0" fmla="*/ 76961 h 210366"/>
                <a:gd name="connsiteX1" fmla="*/ 43234 w 141035"/>
                <a:gd name="connsiteY1" fmla="*/ 6422 h 210366"/>
                <a:gd name="connsiteX2" fmla="*/ 116533 w 141035"/>
                <a:gd name="connsiteY2" fmla="*/ 18041 h 210366"/>
                <a:gd name="connsiteX3" fmla="*/ 137496 w 141035"/>
                <a:gd name="connsiteY3" fmla="*/ 93809 h 210366"/>
                <a:gd name="connsiteX4" fmla="*/ 132170 w 141035"/>
                <a:gd name="connsiteY4" fmla="*/ 107269 h 210366"/>
                <a:gd name="connsiteX5" fmla="*/ 80706 w 141035"/>
                <a:gd name="connsiteY5" fmla="*/ 201676 h 210366"/>
                <a:gd name="connsiteX6" fmla="*/ 60711 w 141035"/>
                <a:gd name="connsiteY6" fmla="*/ 201628 h 210366"/>
                <a:gd name="connsiteX7" fmla="*/ 10022 w 141035"/>
                <a:gd name="connsiteY7" fmla="*/ 108140 h 210366"/>
                <a:gd name="connsiteX8" fmla="*/ 0 w 141035"/>
                <a:gd name="connsiteY8" fmla="*/ 76961 h 210366"/>
                <a:gd name="connsiteX9" fmla="*/ 70539 w 141035"/>
                <a:gd name="connsiteY9" fmla="*/ 24384 h 210366"/>
                <a:gd name="connsiteX10" fmla="*/ 24449 w 141035"/>
                <a:gd name="connsiteY10" fmla="*/ 70183 h 210366"/>
                <a:gd name="connsiteX11" fmla="*/ 70878 w 141035"/>
                <a:gd name="connsiteY11" fmla="*/ 116951 h 210366"/>
                <a:gd name="connsiteX12" fmla="*/ 116968 w 141035"/>
                <a:gd name="connsiteY12" fmla="*/ 69844 h 210366"/>
                <a:gd name="connsiteX13" fmla="*/ 70539 w 141035"/>
                <a:gd name="connsiteY13" fmla="*/ 24384 h 21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035" h="210366">
                  <a:moveTo>
                    <a:pt x="0" y="76961"/>
                  </a:moveTo>
                  <a:cubicBezTo>
                    <a:pt x="1791" y="40990"/>
                    <a:pt x="15638" y="18574"/>
                    <a:pt x="43234" y="6422"/>
                  </a:cubicBezTo>
                  <a:cubicBezTo>
                    <a:pt x="69571" y="-5197"/>
                    <a:pt x="95037" y="-889"/>
                    <a:pt x="116533" y="18041"/>
                  </a:cubicBezTo>
                  <a:cubicBezTo>
                    <a:pt x="139578" y="38327"/>
                    <a:pt x="145872" y="64325"/>
                    <a:pt x="137496" y="93809"/>
                  </a:cubicBezTo>
                  <a:cubicBezTo>
                    <a:pt x="136189" y="98409"/>
                    <a:pt x="134446" y="103056"/>
                    <a:pt x="132170" y="107269"/>
                  </a:cubicBezTo>
                  <a:cubicBezTo>
                    <a:pt x="115129" y="138834"/>
                    <a:pt x="98038" y="170304"/>
                    <a:pt x="80706" y="201676"/>
                  </a:cubicBezTo>
                  <a:cubicBezTo>
                    <a:pt x="74267" y="213295"/>
                    <a:pt x="67150" y="213247"/>
                    <a:pt x="60711" y="201628"/>
                  </a:cubicBezTo>
                  <a:cubicBezTo>
                    <a:pt x="43573" y="170594"/>
                    <a:pt x="26095" y="139706"/>
                    <a:pt x="10022" y="108140"/>
                  </a:cubicBezTo>
                  <a:cubicBezTo>
                    <a:pt x="4309" y="96956"/>
                    <a:pt x="2130" y="83933"/>
                    <a:pt x="0" y="76961"/>
                  </a:cubicBezTo>
                  <a:close/>
                  <a:moveTo>
                    <a:pt x="70539" y="24384"/>
                  </a:moveTo>
                  <a:cubicBezTo>
                    <a:pt x="44589" y="24432"/>
                    <a:pt x="24546" y="44330"/>
                    <a:pt x="24449" y="70183"/>
                  </a:cubicBezTo>
                  <a:cubicBezTo>
                    <a:pt x="24352" y="96714"/>
                    <a:pt x="44541" y="117000"/>
                    <a:pt x="70878" y="116951"/>
                  </a:cubicBezTo>
                  <a:cubicBezTo>
                    <a:pt x="97167" y="116903"/>
                    <a:pt x="117210" y="96424"/>
                    <a:pt x="116968" y="69844"/>
                  </a:cubicBezTo>
                  <a:cubicBezTo>
                    <a:pt x="116775" y="44137"/>
                    <a:pt x="96489" y="24335"/>
                    <a:pt x="70539" y="24384"/>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9" name="任意多边形: 形状 118">
              <a:extLst>
                <a:ext uri="{FF2B5EF4-FFF2-40B4-BE49-F238E27FC236}">
                  <a16:creationId xmlns:a16="http://schemas.microsoft.com/office/drawing/2014/main" id="{81A06773-8971-47B6-B7AB-A2E368D7287E}"/>
                </a:ext>
              </a:extLst>
            </p:cNvPr>
            <p:cNvSpPr/>
            <p:nvPr/>
          </p:nvSpPr>
          <p:spPr>
            <a:xfrm>
              <a:off x="4005867" y="4480086"/>
              <a:ext cx="349017" cy="22367"/>
            </a:xfrm>
            <a:custGeom>
              <a:avLst/>
              <a:gdLst>
                <a:gd name="connsiteX0" fmla="*/ 349017 w 349017"/>
                <a:gd name="connsiteY0" fmla="*/ 0 h 22367"/>
                <a:gd name="connsiteX1" fmla="*/ 349017 w 349017"/>
                <a:gd name="connsiteY1" fmla="*/ 22367 h 22367"/>
                <a:gd name="connsiteX2" fmla="*/ 0 w 349017"/>
                <a:gd name="connsiteY2" fmla="*/ 22367 h 22367"/>
                <a:gd name="connsiteX3" fmla="*/ 0 w 349017"/>
                <a:gd name="connsiteY3" fmla="*/ 0 h 22367"/>
                <a:gd name="connsiteX4" fmla="*/ 349017 w 349017"/>
                <a:gd name="connsiteY4" fmla="*/ 0 h 22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17" h="22367">
                  <a:moveTo>
                    <a:pt x="349017" y="0"/>
                  </a:moveTo>
                  <a:cubicBezTo>
                    <a:pt x="349017" y="7649"/>
                    <a:pt x="349017" y="14669"/>
                    <a:pt x="349017" y="22367"/>
                  </a:cubicBezTo>
                  <a:cubicBezTo>
                    <a:pt x="232436" y="22367"/>
                    <a:pt x="116581" y="22367"/>
                    <a:pt x="0" y="22367"/>
                  </a:cubicBezTo>
                  <a:cubicBezTo>
                    <a:pt x="0" y="14621"/>
                    <a:pt x="0" y="7601"/>
                    <a:pt x="0" y="0"/>
                  </a:cubicBezTo>
                  <a:cubicBezTo>
                    <a:pt x="116581" y="0"/>
                    <a:pt x="232484" y="0"/>
                    <a:pt x="349017" y="0"/>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0" name="任意多边形: 形状 119">
              <a:extLst>
                <a:ext uri="{FF2B5EF4-FFF2-40B4-BE49-F238E27FC236}">
                  <a16:creationId xmlns:a16="http://schemas.microsoft.com/office/drawing/2014/main" id="{14ABEA67-7E72-4AB8-88E8-2805E614E457}"/>
                </a:ext>
              </a:extLst>
            </p:cNvPr>
            <p:cNvSpPr/>
            <p:nvPr/>
          </p:nvSpPr>
          <p:spPr>
            <a:xfrm>
              <a:off x="4005915" y="4199574"/>
              <a:ext cx="21495" cy="255529"/>
            </a:xfrm>
            <a:custGeom>
              <a:avLst/>
              <a:gdLst>
                <a:gd name="connsiteX0" fmla="*/ 0 w 21495"/>
                <a:gd name="connsiteY0" fmla="*/ 0 h 255529"/>
                <a:gd name="connsiteX1" fmla="*/ 21496 w 21495"/>
                <a:gd name="connsiteY1" fmla="*/ 0 h 255529"/>
                <a:gd name="connsiteX2" fmla="*/ 21496 w 21495"/>
                <a:gd name="connsiteY2" fmla="*/ 255529 h 255529"/>
                <a:gd name="connsiteX3" fmla="*/ 0 w 21495"/>
                <a:gd name="connsiteY3" fmla="*/ 255529 h 255529"/>
                <a:gd name="connsiteX4" fmla="*/ 0 w 21495"/>
                <a:gd name="connsiteY4" fmla="*/ 0 h 25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5" h="255529">
                  <a:moveTo>
                    <a:pt x="0" y="0"/>
                  </a:moveTo>
                  <a:cubicBezTo>
                    <a:pt x="7262" y="0"/>
                    <a:pt x="13943" y="0"/>
                    <a:pt x="21496" y="0"/>
                  </a:cubicBezTo>
                  <a:cubicBezTo>
                    <a:pt x="21496" y="85015"/>
                    <a:pt x="21496" y="169788"/>
                    <a:pt x="21496" y="255529"/>
                  </a:cubicBezTo>
                  <a:cubicBezTo>
                    <a:pt x="14621" y="255529"/>
                    <a:pt x="7698" y="255529"/>
                    <a:pt x="0" y="255529"/>
                  </a:cubicBezTo>
                  <a:cubicBezTo>
                    <a:pt x="0" y="170272"/>
                    <a:pt x="0" y="85451"/>
                    <a:pt x="0" y="0"/>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1" name="任意多边形: 形状 120">
              <a:extLst>
                <a:ext uri="{FF2B5EF4-FFF2-40B4-BE49-F238E27FC236}">
                  <a16:creationId xmlns:a16="http://schemas.microsoft.com/office/drawing/2014/main" id="{CD8CF272-E2F1-48A5-9BB6-ECF09D3F3E89}"/>
                </a:ext>
              </a:extLst>
            </p:cNvPr>
            <p:cNvSpPr/>
            <p:nvPr/>
          </p:nvSpPr>
          <p:spPr>
            <a:xfrm>
              <a:off x="4333194" y="4199284"/>
              <a:ext cx="21350" cy="255723"/>
            </a:xfrm>
            <a:custGeom>
              <a:avLst/>
              <a:gdLst>
                <a:gd name="connsiteX0" fmla="*/ 0 w 21350"/>
                <a:gd name="connsiteY0" fmla="*/ 0 h 255723"/>
                <a:gd name="connsiteX1" fmla="*/ 21351 w 21350"/>
                <a:gd name="connsiteY1" fmla="*/ 0 h 255723"/>
                <a:gd name="connsiteX2" fmla="*/ 21351 w 21350"/>
                <a:gd name="connsiteY2" fmla="*/ 255723 h 255723"/>
                <a:gd name="connsiteX3" fmla="*/ 0 w 21350"/>
                <a:gd name="connsiteY3" fmla="*/ 255723 h 255723"/>
                <a:gd name="connsiteX4" fmla="*/ 0 w 21350"/>
                <a:gd name="connsiteY4" fmla="*/ 0 h 25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0" h="255723">
                  <a:moveTo>
                    <a:pt x="0" y="0"/>
                  </a:moveTo>
                  <a:cubicBezTo>
                    <a:pt x="7649" y="0"/>
                    <a:pt x="13992" y="0"/>
                    <a:pt x="21351" y="0"/>
                  </a:cubicBezTo>
                  <a:cubicBezTo>
                    <a:pt x="21351" y="85160"/>
                    <a:pt x="21351" y="169933"/>
                    <a:pt x="21351" y="255723"/>
                  </a:cubicBezTo>
                  <a:cubicBezTo>
                    <a:pt x="14621" y="255723"/>
                    <a:pt x="7698" y="255723"/>
                    <a:pt x="0" y="255723"/>
                  </a:cubicBezTo>
                  <a:cubicBezTo>
                    <a:pt x="0" y="170708"/>
                    <a:pt x="0" y="85887"/>
                    <a:pt x="0" y="0"/>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2" name="任意多边形: 形状 121">
              <a:extLst>
                <a:ext uri="{FF2B5EF4-FFF2-40B4-BE49-F238E27FC236}">
                  <a16:creationId xmlns:a16="http://schemas.microsoft.com/office/drawing/2014/main" id="{E78373C6-B53F-4E3A-84E4-E4318EEA7C96}"/>
                </a:ext>
              </a:extLst>
            </p:cNvPr>
            <p:cNvSpPr/>
            <p:nvPr/>
          </p:nvSpPr>
          <p:spPr>
            <a:xfrm>
              <a:off x="4052490" y="4433802"/>
              <a:ext cx="255674" cy="21544"/>
            </a:xfrm>
            <a:custGeom>
              <a:avLst/>
              <a:gdLst>
                <a:gd name="connsiteX0" fmla="*/ 255675 w 255674"/>
                <a:gd name="connsiteY0" fmla="*/ 0 h 21544"/>
                <a:gd name="connsiteX1" fmla="*/ 255675 w 255674"/>
                <a:gd name="connsiteY1" fmla="*/ 21544 h 21544"/>
                <a:gd name="connsiteX2" fmla="*/ 0 w 255674"/>
                <a:gd name="connsiteY2" fmla="*/ 21544 h 21544"/>
                <a:gd name="connsiteX3" fmla="*/ 0 w 255674"/>
                <a:gd name="connsiteY3" fmla="*/ 0 h 21544"/>
                <a:gd name="connsiteX4" fmla="*/ 255675 w 255674"/>
                <a:gd name="connsiteY4" fmla="*/ 0 h 2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74" h="21544">
                  <a:moveTo>
                    <a:pt x="255675" y="0"/>
                  </a:moveTo>
                  <a:cubicBezTo>
                    <a:pt x="255675" y="7553"/>
                    <a:pt x="255675" y="14234"/>
                    <a:pt x="255675" y="21544"/>
                  </a:cubicBezTo>
                  <a:cubicBezTo>
                    <a:pt x="170224" y="21544"/>
                    <a:pt x="85451" y="21544"/>
                    <a:pt x="0" y="21544"/>
                  </a:cubicBezTo>
                  <a:cubicBezTo>
                    <a:pt x="0" y="14185"/>
                    <a:pt x="0" y="7553"/>
                    <a:pt x="0" y="0"/>
                  </a:cubicBezTo>
                  <a:cubicBezTo>
                    <a:pt x="85064" y="0"/>
                    <a:pt x="169885" y="0"/>
                    <a:pt x="255675" y="0"/>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3" name="任意多边形: 形状 122">
              <a:extLst>
                <a:ext uri="{FF2B5EF4-FFF2-40B4-BE49-F238E27FC236}">
                  <a16:creationId xmlns:a16="http://schemas.microsoft.com/office/drawing/2014/main" id="{863EC5B1-E896-4E35-8C31-9CCAF6B437BB}"/>
                </a:ext>
              </a:extLst>
            </p:cNvPr>
            <p:cNvSpPr/>
            <p:nvPr/>
          </p:nvSpPr>
          <p:spPr>
            <a:xfrm>
              <a:off x="4157451" y="4316494"/>
              <a:ext cx="45654" cy="92228"/>
            </a:xfrm>
            <a:custGeom>
              <a:avLst/>
              <a:gdLst>
                <a:gd name="connsiteX0" fmla="*/ 45654 w 45654"/>
                <a:gd name="connsiteY0" fmla="*/ 92229 h 92228"/>
                <a:gd name="connsiteX1" fmla="*/ 0 w 45654"/>
                <a:gd name="connsiteY1" fmla="*/ 92229 h 92228"/>
                <a:gd name="connsiteX2" fmla="*/ 0 w 45654"/>
                <a:gd name="connsiteY2" fmla="*/ 0 h 92228"/>
                <a:gd name="connsiteX3" fmla="*/ 45654 w 45654"/>
                <a:gd name="connsiteY3" fmla="*/ 0 h 92228"/>
                <a:gd name="connsiteX4" fmla="*/ 45654 w 45654"/>
                <a:gd name="connsiteY4" fmla="*/ 92229 h 92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54" h="92228">
                  <a:moveTo>
                    <a:pt x="45654" y="92229"/>
                  </a:moveTo>
                  <a:cubicBezTo>
                    <a:pt x="30065" y="92229"/>
                    <a:pt x="15347" y="92229"/>
                    <a:pt x="0" y="92229"/>
                  </a:cubicBezTo>
                  <a:cubicBezTo>
                    <a:pt x="0" y="61244"/>
                    <a:pt x="0" y="30937"/>
                    <a:pt x="0" y="0"/>
                  </a:cubicBezTo>
                  <a:cubicBezTo>
                    <a:pt x="15347" y="0"/>
                    <a:pt x="30065" y="0"/>
                    <a:pt x="45654" y="0"/>
                  </a:cubicBezTo>
                  <a:cubicBezTo>
                    <a:pt x="45654" y="30598"/>
                    <a:pt x="45654" y="60856"/>
                    <a:pt x="45654" y="92229"/>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4" name="任意多边形: 形状 123">
              <a:extLst>
                <a:ext uri="{FF2B5EF4-FFF2-40B4-BE49-F238E27FC236}">
                  <a16:creationId xmlns:a16="http://schemas.microsoft.com/office/drawing/2014/main" id="{B87541A6-938A-4E96-9E2A-D7E5509B2919}"/>
                </a:ext>
              </a:extLst>
            </p:cNvPr>
            <p:cNvSpPr/>
            <p:nvPr/>
          </p:nvSpPr>
          <p:spPr>
            <a:xfrm>
              <a:off x="3912573" y="4433705"/>
              <a:ext cx="21834" cy="68457"/>
            </a:xfrm>
            <a:custGeom>
              <a:avLst/>
              <a:gdLst>
                <a:gd name="connsiteX0" fmla="*/ 21835 w 21834"/>
                <a:gd name="connsiteY0" fmla="*/ 0 h 68457"/>
                <a:gd name="connsiteX1" fmla="*/ 21835 w 21834"/>
                <a:gd name="connsiteY1" fmla="*/ 68457 h 68457"/>
                <a:gd name="connsiteX2" fmla="*/ 0 w 21834"/>
                <a:gd name="connsiteY2" fmla="*/ 68457 h 68457"/>
                <a:gd name="connsiteX3" fmla="*/ 0 w 21834"/>
                <a:gd name="connsiteY3" fmla="*/ 0 h 68457"/>
                <a:gd name="connsiteX4" fmla="*/ 21835 w 21834"/>
                <a:gd name="connsiteY4" fmla="*/ 0 h 6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4" h="68457">
                  <a:moveTo>
                    <a:pt x="21835" y="0"/>
                  </a:moveTo>
                  <a:cubicBezTo>
                    <a:pt x="21835" y="22706"/>
                    <a:pt x="21835" y="45073"/>
                    <a:pt x="21835" y="68457"/>
                  </a:cubicBezTo>
                  <a:cubicBezTo>
                    <a:pt x="14960" y="68457"/>
                    <a:pt x="7988" y="68457"/>
                    <a:pt x="0" y="68457"/>
                  </a:cubicBezTo>
                  <a:cubicBezTo>
                    <a:pt x="0" y="46090"/>
                    <a:pt x="0" y="23432"/>
                    <a:pt x="0" y="0"/>
                  </a:cubicBezTo>
                  <a:cubicBezTo>
                    <a:pt x="7020" y="0"/>
                    <a:pt x="14040" y="0"/>
                    <a:pt x="21835" y="0"/>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5" name="任意多边形: 形状 124">
              <a:extLst>
                <a:ext uri="{FF2B5EF4-FFF2-40B4-BE49-F238E27FC236}">
                  <a16:creationId xmlns:a16="http://schemas.microsoft.com/office/drawing/2014/main" id="{0170C827-93EA-4BB1-8FBA-FC6019091439}"/>
                </a:ext>
              </a:extLst>
            </p:cNvPr>
            <p:cNvSpPr/>
            <p:nvPr/>
          </p:nvSpPr>
          <p:spPr>
            <a:xfrm>
              <a:off x="4426246" y="4433463"/>
              <a:ext cx="22076" cy="68990"/>
            </a:xfrm>
            <a:custGeom>
              <a:avLst/>
              <a:gdLst>
                <a:gd name="connsiteX0" fmla="*/ 0 w 22076"/>
                <a:gd name="connsiteY0" fmla="*/ 0 h 68990"/>
                <a:gd name="connsiteX1" fmla="*/ 22077 w 22076"/>
                <a:gd name="connsiteY1" fmla="*/ 0 h 68990"/>
                <a:gd name="connsiteX2" fmla="*/ 22077 w 22076"/>
                <a:gd name="connsiteY2" fmla="*/ 68990 h 68990"/>
                <a:gd name="connsiteX3" fmla="*/ 0 w 22076"/>
                <a:gd name="connsiteY3" fmla="*/ 68990 h 68990"/>
                <a:gd name="connsiteX4" fmla="*/ 0 w 22076"/>
                <a:gd name="connsiteY4" fmla="*/ 0 h 6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6" h="68990">
                  <a:moveTo>
                    <a:pt x="0" y="0"/>
                  </a:moveTo>
                  <a:cubicBezTo>
                    <a:pt x="7746" y="0"/>
                    <a:pt x="14476" y="0"/>
                    <a:pt x="22077" y="0"/>
                  </a:cubicBezTo>
                  <a:cubicBezTo>
                    <a:pt x="22077" y="22900"/>
                    <a:pt x="22077" y="45558"/>
                    <a:pt x="22077" y="68990"/>
                  </a:cubicBezTo>
                  <a:cubicBezTo>
                    <a:pt x="14718" y="68990"/>
                    <a:pt x="7698" y="68990"/>
                    <a:pt x="0" y="68990"/>
                  </a:cubicBezTo>
                  <a:cubicBezTo>
                    <a:pt x="0" y="46187"/>
                    <a:pt x="0" y="23820"/>
                    <a:pt x="0" y="0"/>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6" name="任意多边形: 形状 125">
              <a:extLst>
                <a:ext uri="{FF2B5EF4-FFF2-40B4-BE49-F238E27FC236}">
                  <a16:creationId xmlns:a16="http://schemas.microsoft.com/office/drawing/2014/main" id="{C2C29509-5932-4815-858E-79FC4F936A41}"/>
                </a:ext>
              </a:extLst>
            </p:cNvPr>
            <p:cNvSpPr/>
            <p:nvPr/>
          </p:nvSpPr>
          <p:spPr>
            <a:xfrm>
              <a:off x="4156870" y="3918472"/>
              <a:ext cx="46996" cy="46977"/>
            </a:xfrm>
            <a:custGeom>
              <a:avLst/>
              <a:gdLst>
                <a:gd name="connsiteX0" fmla="*/ 22948 w 46996"/>
                <a:gd name="connsiteY0" fmla="*/ 46972 h 46977"/>
                <a:gd name="connsiteX1" fmla="*/ 0 w 46996"/>
                <a:gd name="connsiteY1" fmla="*/ 23539 h 46977"/>
                <a:gd name="connsiteX2" fmla="*/ 24062 w 46996"/>
                <a:gd name="connsiteY2" fmla="*/ 10 h 46977"/>
                <a:gd name="connsiteX3" fmla="*/ 46962 w 46996"/>
                <a:gd name="connsiteY3" fmla="*/ 24653 h 46977"/>
                <a:gd name="connsiteX4" fmla="*/ 22948 w 46996"/>
                <a:gd name="connsiteY4" fmla="*/ 46972 h 4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6" h="46977">
                  <a:moveTo>
                    <a:pt x="22948" y="46972"/>
                  </a:moveTo>
                  <a:cubicBezTo>
                    <a:pt x="10506" y="46633"/>
                    <a:pt x="0" y="35933"/>
                    <a:pt x="0" y="23539"/>
                  </a:cubicBezTo>
                  <a:cubicBezTo>
                    <a:pt x="0" y="10661"/>
                    <a:pt x="11232" y="-377"/>
                    <a:pt x="24062" y="10"/>
                  </a:cubicBezTo>
                  <a:cubicBezTo>
                    <a:pt x="36940" y="349"/>
                    <a:pt x="47688" y="11920"/>
                    <a:pt x="46962" y="24653"/>
                  </a:cubicBezTo>
                  <a:cubicBezTo>
                    <a:pt x="46284" y="37047"/>
                    <a:pt x="35294" y="47262"/>
                    <a:pt x="22948" y="46972"/>
                  </a:cubicBezTo>
                  <a:close/>
                </a:path>
              </a:pathLst>
            </a:custGeom>
            <a:grpFill/>
            <a:ln w="4831"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sp>
        <p:nvSpPr>
          <p:cNvPr id="98" name="箭头: 五边形 97">
            <a:extLst>
              <a:ext uri="{FF2B5EF4-FFF2-40B4-BE49-F238E27FC236}">
                <a16:creationId xmlns:a16="http://schemas.microsoft.com/office/drawing/2014/main" id="{EBABAF34-3DDD-7DC6-50A5-060A0309C479}"/>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E3FF56C9-ABE0-EFAC-B59C-C62B74AD7D60}"/>
              </a:ext>
            </a:extLst>
          </p:cNvPr>
          <p:cNvSpPr/>
          <p:nvPr/>
        </p:nvSpPr>
        <p:spPr>
          <a:xfrm>
            <a:off x="365392" y="334893"/>
            <a:ext cx="1657826"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教学设计</a:t>
            </a:r>
          </a:p>
        </p:txBody>
      </p:sp>
      <p:sp>
        <p:nvSpPr>
          <p:cNvPr id="112" name="文本框 111">
            <a:extLst>
              <a:ext uri="{FF2B5EF4-FFF2-40B4-BE49-F238E27FC236}">
                <a16:creationId xmlns:a16="http://schemas.microsoft.com/office/drawing/2014/main" id="{47411507-770D-E801-2C4D-CE4C72CC072A}"/>
              </a:ext>
            </a:extLst>
          </p:cNvPr>
          <p:cNvSpPr txBox="1"/>
          <p:nvPr/>
        </p:nvSpPr>
        <p:spPr>
          <a:xfrm>
            <a:off x="8830203" y="2594282"/>
            <a:ext cx="1107996" cy="369332"/>
          </a:xfrm>
          <a:prstGeom prst="rect">
            <a:avLst/>
          </a:prstGeom>
        </p:spPr>
        <p:txBody>
          <a:bodyPr wrap="none">
            <a:spAutoFit/>
          </a:bodyPr>
          <a:lstStyle>
            <a:defPPr>
              <a:defRPr lang="zh-CN"/>
            </a:defPPr>
            <a:lvl1pPr>
              <a:defRPr sz="3200">
                <a:solidFill>
                  <a:schemeClr val="accent2"/>
                </a:solidFill>
                <a:latin typeface="+mj-ea"/>
                <a:ea typeface="+mj-ea"/>
              </a:defRPr>
            </a:lvl1pPr>
          </a:lstStyle>
          <a:p>
            <a:pPr defTabSz="685800">
              <a:defRPr/>
            </a:pPr>
            <a:r>
              <a:rPr lang="zh-CN" altLang="en-US" sz="1800" dirty="0">
                <a:solidFill>
                  <a:srgbClr val="CA865F">
                    <a:lumMod val="50000"/>
                  </a:srgbClr>
                </a:solidFill>
                <a:latin typeface="思源宋体 CN Heavy"/>
                <a:ea typeface="思源宋体 CN Heavy"/>
              </a:rPr>
              <a:t>三大原则</a:t>
            </a:r>
          </a:p>
        </p:txBody>
      </p:sp>
    </p:spTree>
    <p:extLst>
      <p:ext uri="{BB962C8B-B14F-4D97-AF65-F5344CB8AC3E}">
        <p14:creationId xmlns:p14="http://schemas.microsoft.com/office/powerpoint/2010/main" val="2292612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79EE9D65-C2F7-4043-A762-16F9C40FBF89}"/>
              </a:ext>
            </a:extLst>
          </p:cNvPr>
          <p:cNvSpPr/>
          <p:nvPr/>
        </p:nvSpPr>
        <p:spPr>
          <a:xfrm>
            <a:off x="2758609" y="731371"/>
            <a:ext cx="1261884"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重难点</a:t>
            </a:r>
          </a:p>
        </p:txBody>
      </p:sp>
      <p:sp>
        <p:nvSpPr>
          <p:cNvPr id="22" name="图形 20">
            <a:extLst>
              <a:ext uri="{FF2B5EF4-FFF2-40B4-BE49-F238E27FC236}">
                <a16:creationId xmlns:a16="http://schemas.microsoft.com/office/drawing/2014/main" id="{45C26CD5-7B13-4718-8473-671D89ACC92E}"/>
              </a:ext>
            </a:extLst>
          </p:cNvPr>
          <p:cNvSpPr/>
          <p:nvPr/>
        </p:nvSpPr>
        <p:spPr>
          <a:xfrm>
            <a:off x="1724842" y="1989076"/>
            <a:ext cx="4856396" cy="3711090"/>
          </a:xfrm>
          <a:custGeom>
            <a:avLst/>
            <a:gdLst>
              <a:gd name="connsiteX0" fmla="*/ 5162455 w 5162454"/>
              <a:gd name="connsiteY0" fmla="*/ 3944970 h 3944969"/>
              <a:gd name="connsiteX1" fmla="*/ 1260729 w 5162454"/>
              <a:gd name="connsiteY1" fmla="*/ 3944970 h 3944969"/>
              <a:gd name="connsiteX2" fmla="*/ 0 w 5162454"/>
              <a:gd name="connsiteY2" fmla="*/ 2684050 h 3944969"/>
              <a:gd name="connsiteX3" fmla="*/ 0 w 5162454"/>
              <a:gd name="connsiteY3" fmla="*/ 0 h 3944969"/>
              <a:gd name="connsiteX4" fmla="*/ 3020092 w 5162454"/>
              <a:gd name="connsiteY4" fmla="*/ 0 h 3944969"/>
              <a:gd name="connsiteX5" fmla="*/ 4229862 w 5162454"/>
              <a:gd name="connsiteY5" fmla="*/ 905732 h 3944969"/>
              <a:gd name="connsiteX6" fmla="*/ 5162455 w 5162454"/>
              <a:gd name="connsiteY6" fmla="*/ 3944970 h 3944969"/>
              <a:gd name="connsiteX7" fmla="*/ 5162455 w 5162454"/>
              <a:gd name="connsiteY7" fmla="*/ 3944970 h 3944969"/>
              <a:gd name="connsiteX8" fmla="*/ 5162455 w 5162454"/>
              <a:gd name="connsiteY8" fmla="*/ 3944970 h 394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2454" h="3944969">
                <a:moveTo>
                  <a:pt x="5162455" y="3944970"/>
                </a:moveTo>
                <a:lnTo>
                  <a:pt x="1260729" y="3944970"/>
                </a:lnTo>
                <a:cubicBezTo>
                  <a:pt x="564642" y="3944970"/>
                  <a:pt x="0" y="3380613"/>
                  <a:pt x="0" y="2684050"/>
                </a:cubicBezTo>
                <a:lnTo>
                  <a:pt x="0" y="0"/>
                </a:lnTo>
                <a:lnTo>
                  <a:pt x="3020092" y="0"/>
                </a:lnTo>
                <a:cubicBezTo>
                  <a:pt x="3579781" y="0"/>
                  <a:pt x="4072223" y="368808"/>
                  <a:pt x="4229862" y="905732"/>
                </a:cubicBezTo>
                <a:lnTo>
                  <a:pt x="5162455" y="3944970"/>
                </a:lnTo>
                <a:lnTo>
                  <a:pt x="5162455" y="3944970"/>
                </a:lnTo>
                <a:lnTo>
                  <a:pt x="5162455" y="3944970"/>
                </a:lnTo>
                <a:close/>
              </a:path>
            </a:pathLst>
          </a:custGeom>
          <a:gradFill>
            <a:gsLst>
              <a:gs pos="0">
                <a:schemeClr val="accent1"/>
              </a:gs>
              <a:gs pos="98000">
                <a:schemeClr val="accent1">
                  <a:lumMod val="50000"/>
                </a:schemeClr>
              </a:gs>
            </a:gsLst>
            <a:lin ang="5400000" scaled="1"/>
          </a:gradFill>
          <a:ln>
            <a:noFill/>
          </a:ln>
          <a:effectLst>
            <a:outerShdw blurRad="228600" dist="660400" dir="5400000" sx="88000" sy="88000" algn="t" rotWithShape="0">
              <a:srgbClr val="9B1D2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zh-CN" altLang="en-US" sz="1350">
              <a:solidFill>
                <a:prstClr val="white"/>
              </a:solidFill>
              <a:latin typeface="Roboto"/>
              <a:ea typeface="思源黑体 CN Regular"/>
            </a:endParaRPr>
          </a:p>
        </p:txBody>
      </p:sp>
      <p:sp>
        <p:nvSpPr>
          <p:cNvPr id="23" name="图形 20">
            <a:extLst>
              <a:ext uri="{FF2B5EF4-FFF2-40B4-BE49-F238E27FC236}">
                <a16:creationId xmlns:a16="http://schemas.microsoft.com/office/drawing/2014/main" id="{79CE10BD-2EF3-4C0B-95B7-F776042C47ED}"/>
              </a:ext>
            </a:extLst>
          </p:cNvPr>
          <p:cNvSpPr/>
          <p:nvPr/>
        </p:nvSpPr>
        <p:spPr>
          <a:xfrm rot="10800000">
            <a:off x="5577993" y="1989076"/>
            <a:ext cx="4856395" cy="3711089"/>
          </a:xfrm>
          <a:custGeom>
            <a:avLst/>
            <a:gdLst>
              <a:gd name="connsiteX0" fmla="*/ 5162455 w 5162454"/>
              <a:gd name="connsiteY0" fmla="*/ 3944970 h 3944969"/>
              <a:gd name="connsiteX1" fmla="*/ 1260729 w 5162454"/>
              <a:gd name="connsiteY1" fmla="*/ 3944970 h 3944969"/>
              <a:gd name="connsiteX2" fmla="*/ 0 w 5162454"/>
              <a:gd name="connsiteY2" fmla="*/ 2684050 h 3944969"/>
              <a:gd name="connsiteX3" fmla="*/ 0 w 5162454"/>
              <a:gd name="connsiteY3" fmla="*/ 0 h 3944969"/>
              <a:gd name="connsiteX4" fmla="*/ 3020092 w 5162454"/>
              <a:gd name="connsiteY4" fmla="*/ 0 h 3944969"/>
              <a:gd name="connsiteX5" fmla="*/ 4229862 w 5162454"/>
              <a:gd name="connsiteY5" fmla="*/ 905732 h 3944969"/>
              <a:gd name="connsiteX6" fmla="*/ 5162455 w 5162454"/>
              <a:gd name="connsiteY6" fmla="*/ 3944970 h 3944969"/>
              <a:gd name="connsiteX7" fmla="*/ 5162455 w 5162454"/>
              <a:gd name="connsiteY7" fmla="*/ 3944970 h 3944969"/>
              <a:gd name="connsiteX8" fmla="*/ 5162455 w 5162454"/>
              <a:gd name="connsiteY8" fmla="*/ 3944970 h 394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2454" h="3944969">
                <a:moveTo>
                  <a:pt x="5162455" y="3944970"/>
                </a:moveTo>
                <a:lnTo>
                  <a:pt x="1260729" y="3944970"/>
                </a:lnTo>
                <a:cubicBezTo>
                  <a:pt x="564642" y="3944970"/>
                  <a:pt x="0" y="3380613"/>
                  <a:pt x="0" y="2684050"/>
                </a:cubicBezTo>
                <a:lnTo>
                  <a:pt x="0" y="0"/>
                </a:lnTo>
                <a:lnTo>
                  <a:pt x="3020092" y="0"/>
                </a:lnTo>
                <a:cubicBezTo>
                  <a:pt x="3579781" y="0"/>
                  <a:pt x="4072223" y="368808"/>
                  <a:pt x="4229862" y="905732"/>
                </a:cubicBezTo>
                <a:lnTo>
                  <a:pt x="5162455" y="3944970"/>
                </a:lnTo>
                <a:lnTo>
                  <a:pt x="5162455" y="3944970"/>
                </a:lnTo>
                <a:lnTo>
                  <a:pt x="5162455" y="3944970"/>
                </a:lnTo>
                <a:close/>
              </a:path>
            </a:pathLst>
          </a:custGeom>
          <a:gradFill flip="none" rotWithShape="1">
            <a:gsLst>
              <a:gs pos="0">
                <a:srgbClr val="EFC49C"/>
              </a:gs>
              <a:gs pos="100000">
                <a:schemeClr val="accent4"/>
              </a:gs>
            </a:gsLst>
            <a:lin ang="5400000" scaled="1"/>
            <a:tileRect/>
          </a:gradFill>
          <a:ln>
            <a:noFill/>
          </a:ln>
          <a:effectLst>
            <a:outerShdw blurRad="228600" dist="660400" dir="5400000" sx="88000" sy="88000" algn="t" rotWithShape="0">
              <a:srgbClr val="EFC49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zh-CN" altLang="en-US" sz="1350">
              <a:solidFill>
                <a:prstClr val="white"/>
              </a:solidFill>
              <a:latin typeface="Roboto"/>
              <a:ea typeface="思源黑体 CN Regular"/>
            </a:endParaRPr>
          </a:p>
        </p:txBody>
      </p:sp>
      <p:grpSp>
        <p:nvGrpSpPr>
          <p:cNvPr id="45" name="组合 44">
            <a:extLst>
              <a:ext uri="{FF2B5EF4-FFF2-40B4-BE49-F238E27FC236}">
                <a16:creationId xmlns:a16="http://schemas.microsoft.com/office/drawing/2014/main" id="{B76CBEFF-4B37-4AC5-8EDA-42D21A08E351}"/>
              </a:ext>
            </a:extLst>
          </p:cNvPr>
          <p:cNvGrpSpPr/>
          <p:nvPr/>
        </p:nvGrpSpPr>
        <p:grpSpPr>
          <a:xfrm>
            <a:off x="1811793" y="2527729"/>
            <a:ext cx="8323810" cy="2712623"/>
            <a:chOff x="743630" y="2301445"/>
            <a:chExt cx="10399149" cy="3388950"/>
          </a:xfrm>
        </p:grpSpPr>
        <p:sp>
          <p:nvSpPr>
            <p:cNvPr id="27" name="矩形 26">
              <a:extLst>
                <a:ext uri="{FF2B5EF4-FFF2-40B4-BE49-F238E27FC236}">
                  <a16:creationId xmlns:a16="http://schemas.microsoft.com/office/drawing/2014/main" id="{57DB57F9-889B-48A4-A3C6-4D2522EC921B}"/>
                </a:ext>
              </a:extLst>
            </p:cNvPr>
            <p:cNvSpPr/>
            <p:nvPr/>
          </p:nvSpPr>
          <p:spPr>
            <a:xfrm>
              <a:off x="743630" y="3183047"/>
              <a:ext cx="4640592" cy="692124"/>
            </a:xfrm>
            <a:prstGeom prst="rect">
              <a:avLst/>
            </a:prstGeom>
          </p:spPr>
          <p:txBody>
            <a:bodyPr wrap="none">
              <a:spAutoFit/>
            </a:bodyPr>
            <a:lstStyle/>
            <a:p>
              <a:pPr defTabSz="685800">
                <a:defRPr/>
              </a:pPr>
              <a:r>
                <a:rPr lang="zh-CN" altLang="en-US" sz="1500" dirty="0">
                  <a:solidFill>
                    <a:prstClr val="white"/>
                  </a:solidFill>
                  <a:latin typeface="思源黑体 CN Regular"/>
                  <a:ea typeface="思源黑体 CN Regular"/>
                </a:rPr>
                <a:t>掌握言行一致、尊重他人及互惠互利原则</a:t>
              </a:r>
              <a:endParaRPr lang="en-US" altLang="zh-CN" sz="1500" dirty="0">
                <a:solidFill>
                  <a:prstClr val="white"/>
                </a:solidFill>
                <a:latin typeface="思源黑体 CN Regular"/>
                <a:ea typeface="思源黑体 CN Regular"/>
              </a:endParaRPr>
            </a:p>
            <a:p>
              <a:pPr defTabSz="685800">
                <a:defRPr/>
              </a:pPr>
              <a:r>
                <a:rPr lang="zh-CN" altLang="en-US" sz="1500" dirty="0">
                  <a:solidFill>
                    <a:prstClr val="white"/>
                  </a:solidFill>
                  <a:latin typeface="思源黑体 CN Regular"/>
                  <a:ea typeface="思源黑体 CN Regular"/>
                </a:rPr>
                <a:t>的内容和应用</a:t>
              </a:r>
            </a:p>
          </p:txBody>
        </p:sp>
        <p:sp>
          <p:nvSpPr>
            <p:cNvPr id="29" name="矩形 28">
              <a:extLst>
                <a:ext uri="{FF2B5EF4-FFF2-40B4-BE49-F238E27FC236}">
                  <a16:creationId xmlns:a16="http://schemas.microsoft.com/office/drawing/2014/main" id="{F141DD73-FD06-450C-989F-DD1B07865873}"/>
                </a:ext>
              </a:extLst>
            </p:cNvPr>
            <p:cNvSpPr/>
            <p:nvPr/>
          </p:nvSpPr>
          <p:spPr>
            <a:xfrm>
              <a:off x="1138110" y="4998271"/>
              <a:ext cx="4159952" cy="692124"/>
            </a:xfrm>
            <a:prstGeom prst="rect">
              <a:avLst/>
            </a:prstGeom>
          </p:spPr>
          <p:txBody>
            <a:bodyPr wrap="none">
              <a:spAutoFit/>
            </a:bodyPr>
            <a:lstStyle/>
            <a:p>
              <a:pPr defTabSz="685800">
                <a:spcBef>
                  <a:spcPct val="0"/>
                </a:spcBef>
                <a:defRPr/>
              </a:pPr>
              <a:r>
                <a:rPr lang="zh-CN" altLang="en-US" sz="1500" dirty="0">
                  <a:solidFill>
                    <a:prstClr val="white"/>
                  </a:solidFill>
                  <a:latin typeface="思源黑体 CN Regular"/>
                  <a:ea typeface="思源黑体 CN Regular"/>
                </a:rPr>
                <a:t>通过情景模拟和对比，分析言行一致</a:t>
              </a:r>
              <a:endParaRPr lang="en-US" altLang="zh-CN" sz="1500" dirty="0">
                <a:solidFill>
                  <a:prstClr val="white"/>
                </a:solidFill>
                <a:latin typeface="思源黑体 CN Regular"/>
                <a:ea typeface="思源黑体 CN Regular"/>
              </a:endParaRPr>
            </a:p>
            <a:p>
              <a:pPr defTabSz="685800">
                <a:spcBef>
                  <a:spcPct val="0"/>
                </a:spcBef>
                <a:defRPr/>
              </a:pPr>
              <a:r>
                <a:rPr lang="zh-CN" altLang="en-US" sz="1500" dirty="0">
                  <a:solidFill>
                    <a:prstClr val="white"/>
                  </a:solidFill>
                  <a:latin typeface="思源黑体 CN Regular"/>
                  <a:ea typeface="思源黑体 CN Regular"/>
                </a:rPr>
                <a:t>和尊重他人的几种表现。</a:t>
              </a:r>
              <a:endParaRPr lang="en-US" altLang="zh-CN" sz="1500" dirty="0">
                <a:solidFill>
                  <a:prstClr val="white"/>
                </a:solidFill>
                <a:latin typeface="思源黑体 CN Regular"/>
                <a:ea typeface="思源黑体 CN Regular"/>
              </a:endParaRPr>
            </a:p>
          </p:txBody>
        </p:sp>
        <p:sp>
          <p:nvSpPr>
            <p:cNvPr id="30" name="矩形 29">
              <a:extLst>
                <a:ext uri="{FF2B5EF4-FFF2-40B4-BE49-F238E27FC236}">
                  <a16:creationId xmlns:a16="http://schemas.microsoft.com/office/drawing/2014/main" id="{3B60CC1C-83A9-405F-8894-5A1A296F90B9}"/>
                </a:ext>
              </a:extLst>
            </p:cNvPr>
            <p:cNvSpPr/>
            <p:nvPr/>
          </p:nvSpPr>
          <p:spPr>
            <a:xfrm>
              <a:off x="6315937" y="3052365"/>
              <a:ext cx="4460352" cy="934448"/>
            </a:xfrm>
            <a:prstGeom prst="rect">
              <a:avLst/>
            </a:prstGeom>
          </p:spPr>
          <p:txBody>
            <a:bodyPr wrap="none">
              <a:spAutoFit/>
            </a:bodyPr>
            <a:lstStyle/>
            <a:p>
              <a:pPr indent="304800" algn="l">
                <a:lnSpc>
                  <a:spcPct val="150000"/>
                </a:lnSpc>
              </a:pPr>
              <a:r>
                <a:rPr lang="zh-CN" altLang="zh-CN" sz="1500" dirty="0">
                  <a:solidFill>
                    <a:prstClr val="white"/>
                  </a:solidFill>
                  <a:latin typeface="思源黑体 CN Regular"/>
                </a:rPr>
                <a:t>运用理论知识处理实际生活种遇到的</a:t>
              </a:r>
              <a:endParaRPr lang="en-US" altLang="zh-CN" sz="1500" dirty="0">
                <a:solidFill>
                  <a:prstClr val="white"/>
                </a:solidFill>
                <a:latin typeface="思源黑体 CN Regular"/>
              </a:endParaRPr>
            </a:p>
            <a:p>
              <a:pPr indent="304800" algn="l">
                <a:lnSpc>
                  <a:spcPct val="150000"/>
                </a:lnSpc>
              </a:pPr>
              <a:r>
                <a:rPr lang="zh-CN" altLang="zh-CN" sz="1500" dirty="0">
                  <a:solidFill>
                    <a:prstClr val="white"/>
                  </a:solidFill>
                  <a:latin typeface="思源黑体 CN Regular"/>
                </a:rPr>
                <a:t>人际关系问题。</a:t>
              </a:r>
            </a:p>
          </p:txBody>
        </p:sp>
        <p:sp>
          <p:nvSpPr>
            <p:cNvPr id="32" name="矩形 31">
              <a:extLst>
                <a:ext uri="{FF2B5EF4-FFF2-40B4-BE49-F238E27FC236}">
                  <a16:creationId xmlns:a16="http://schemas.microsoft.com/office/drawing/2014/main" id="{5683E7F6-0267-41EE-9680-3825C5B44E55}"/>
                </a:ext>
              </a:extLst>
            </p:cNvPr>
            <p:cNvSpPr/>
            <p:nvPr/>
          </p:nvSpPr>
          <p:spPr>
            <a:xfrm>
              <a:off x="6826619" y="4998271"/>
              <a:ext cx="4316160" cy="692124"/>
            </a:xfrm>
            <a:prstGeom prst="rect">
              <a:avLst/>
            </a:prstGeom>
          </p:spPr>
          <p:txBody>
            <a:bodyPr wrap="none">
              <a:spAutoFit/>
            </a:bodyPr>
            <a:lstStyle/>
            <a:p>
              <a:pPr defTabSz="685800">
                <a:spcBef>
                  <a:spcPct val="0"/>
                </a:spcBef>
                <a:defRPr/>
              </a:pPr>
              <a:r>
                <a:rPr lang="zh-CN" altLang="en-US" sz="1500" dirty="0">
                  <a:solidFill>
                    <a:prstClr val="white"/>
                  </a:solidFill>
                  <a:latin typeface="思源黑体 CN Regular"/>
                  <a:ea typeface="思源黑体 CN Regular"/>
                </a:rPr>
                <a:t>小组讨论时的演练环节，尝试运用学到</a:t>
              </a:r>
              <a:endParaRPr lang="en-US" altLang="zh-CN" sz="1500" dirty="0">
                <a:solidFill>
                  <a:prstClr val="white"/>
                </a:solidFill>
                <a:latin typeface="思源黑体 CN Regular"/>
                <a:ea typeface="思源黑体 CN Regular"/>
              </a:endParaRPr>
            </a:p>
            <a:p>
              <a:pPr defTabSz="685800">
                <a:spcBef>
                  <a:spcPct val="0"/>
                </a:spcBef>
                <a:defRPr/>
              </a:pPr>
              <a:r>
                <a:rPr lang="zh-CN" altLang="en-US" sz="1500" dirty="0">
                  <a:solidFill>
                    <a:prstClr val="white"/>
                  </a:solidFill>
                  <a:latin typeface="思源黑体 CN Regular"/>
                  <a:ea typeface="思源黑体 CN Regular"/>
                </a:rPr>
                <a:t>的知识和技巧来模拟练习。</a:t>
              </a:r>
            </a:p>
          </p:txBody>
        </p:sp>
        <p:grpSp>
          <p:nvGrpSpPr>
            <p:cNvPr id="36" name="组合 35">
              <a:extLst>
                <a:ext uri="{FF2B5EF4-FFF2-40B4-BE49-F238E27FC236}">
                  <a16:creationId xmlns:a16="http://schemas.microsoft.com/office/drawing/2014/main" id="{F314570C-7CD1-4EB2-B1FB-8060F8B45B4B}"/>
                </a:ext>
              </a:extLst>
            </p:cNvPr>
            <p:cNvGrpSpPr/>
            <p:nvPr/>
          </p:nvGrpSpPr>
          <p:grpSpPr>
            <a:xfrm>
              <a:off x="1110520" y="2301445"/>
              <a:ext cx="8213453" cy="2314179"/>
              <a:chOff x="1110520" y="2392372"/>
              <a:chExt cx="8213453" cy="2314179"/>
            </a:xfrm>
          </p:grpSpPr>
          <p:sp>
            <p:nvSpPr>
              <p:cNvPr id="33" name="矩形 32">
                <a:extLst>
                  <a:ext uri="{FF2B5EF4-FFF2-40B4-BE49-F238E27FC236}">
                    <a16:creationId xmlns:a16="http://schemas.microsoft.com/office/drawing/2014/main" id="{363A04F3-FEAB-48AD-A8B6-89360E422F6C}"/>
                  </a:ext>
                </a:extLst>
              </p:cNvPr>
              <p:cNvSpPr/>
              <p:nvPr/>
            </p:nvSpPr>
            <p:spPr>
              <a:xfrm>
                <a:off x="1138110" y="2392372"/>
                <a:ext cx="903606" cy="519092"/>
              </a:xfrm>
              <a:prstGeom prst="rect">
                <a:avLst/>
              </a:prstGeom>
            </p:spPr>
            <p:txBody>
              <a:bodyPr wrap="none">
                <a:spAutoFit/>
              </a:bodyPr>
              <a:lstStyle/>
              <a:p>
                <a:pPr defTabSz="685800">
                  <a:defRPr/>
                </a:pPr>
                <a:r>
                  <a:rPr lang="zh-CN" altLang="en-US" sz="2100" dirty="0">
                    <a:solidFill>
                      <a:prstClr val="white"/>
                    </a:solidFill>
                    <a:latin typeface="思源宋体 CN Heavy"/>
                    <a:ea typeface="思源宋体 CN Heavy"/>
                  </a:rPr>
                  <a:t>重点</a:t>
                </a:r>
              </a:p>
            </p:txBody>
          </p:sp>
          <p:sp>
            <p:nvSpPr>
              <p:cNvPr id="35" name="文本框 34">
                <a:extLst>
                  <a:ext uri="{FF2B5EF4-FFF2-40B4-BE49-F238E27FC236}">
                    <a16:creationId xmlns:a16="http://schemas.microsoft.com/office/drawing/2014/main" id="{208DA528-04E5-4A98-BF19-2C3E9033A97C}"/>
                  </a:ext>
                </a:extLst>
              </p:cNvPr>
              <p:cNvSpPr txBox="1"/>
              <p:nvPr/>
            </p:nvSpPr>
            <p:spPr>
              <a:xfrm>
                <a:off x="2014126" y="2551200"/>
                <a:ext cx="1169962" cy="374900"/>
              </a:xfrm>
              <a:prstGeom prst="rect">
                <a:avLst/>
              </a:prstGeom>
              <a:noFill/>
            </p:spPr>
            <p:txBody>
              <a:bodyPr wrap="none">
                <a:spAutoFit/>
              </a:bodyPr>
              <a:lstStyle/>
              <a:p>
                <a:pPr defTabSz="685800">
                  <a:defRPr/>
                </a:pPr>
                <a:r>
                  <a:rPr lang="en-US" altLang="zh-CN" sz="1350" dirty="0">
                    <a:solidFill>
                      <a:srgbClr val="EEE0E0"/>
                    </a:solidFill>
                    <a:latin typeface="Roboto"/>
                    <a:ea typeface="思源黑体 CN Regular"/>
                  </a:rPr>
                  <a:t>emphasis</a:t>
                </a:r>
              </a:p>
            </p:txBody>
          </p:sp>
          <p:sp>
            <p:nvSpPr>
              <p:cNvPr id="20" name="矩形 19">
                <a:extLst>
                  <a:ext uri="{FF2B5EF4-FFF2-40B4-BE49-F238E27FC236}">
                    <a16:creationId xmlns:a16="http://schemas.microsoft.com/office/drawing/2014/main" id="{9AEA0D3F-3CB7-6105-F5A3-2FE1601431DF}"/>
                  </a:ext>
                </a:extLst>
              </p:cNvPr>
              <p:cNvSpPr/>
              <p:nvPr/>
            </p:nvSpPr>
            <p:spPr>
              <a:xfrm>
                <a:off x="1110520" y="4187459"/>
                <a:ext cx="1576504" cy="519092"/>
              </a:xfrm>
              <a:prstGeom prst="rect">
                <a:avLst/>
              </a:prstGeom>
            </p:spPr>
            <p:txBody>
              <a:bodyPr wrap="none">
                <a:spAutoFit/>
              </a:bodyPr>
              <a:lstStyle/>
              <a:p>
                <a:pPr defTabSz="685800">
                  <a:defRPr/>
                </a:pPr>
                <a:r>
                  <a:rPr lang="zh-CN" altLang="en-US" sz="2100" dirty="0">
                    <a:solidFill>
                      <a:prstClr val="white"/>
                    </a:solidFill>
                    <a:latin typeface="思源宋体 CN Heavy"/>
                    <a:ea typeface="思源宋体 CN Heavy"/>
                  </a:rPr>
                  <a:t>重点化解</a:t>
                </a:r>
              </a:p>
            </p:txBody>
          </p:sp>
          <p:sp>
            <p:nvSpPr>
              <p:cNvPr id="21" name="文本框 20">
                <a:extLst>
                  <a:ext uri="{FF2B5EF4-FFF2-40B4-BE49-F238E27FC236}">
                    <a16:creationId xmlns:a16="http://schemas.microsoft.com/office/drawing/2014/main" id="{4F1D5ADA-6676-7F72-351F-337194B4ADEF}"/>
                  </a:ext>
                </a:extLst>
              </p:cNvPr>
              <p:cNvSpPr txBox="1"/>
              <p:nvPr/>
            </p:nvSpPr>
            <p:spPr>
              <a:xfrm>
                <a:off x="2599106" y="4313970"/>
                <a:ext cx="1021764" cy="374900"/>
              </a:xfrm>
              <a:prstGeom prst="rect">
                <a:avLst/>
              </a:prstGeom>
              <a:noFill/>
            </p:spPr>
            <p:txBody>
              <a:bodyPr wrap="none">
                <a:spAutoFit/>
              </a:bodyPr>
              <a:lstStyle/>
              <a:p>
                <a:pPr defTabSz="685800">
                  <a:defRPr/>
                </a:pPr>
                <a:r>
                  <a:rPr lang="en-US" altLang="zh-CN" sz="1350" dirty="0">
                    <a:solidFill>
                      <a:srgbClr val="EEE0E0"/>
                    </a:solidFill>
                    <a:latin typeface="Roboto"/>
                    <a:ea typeface="思源黑体 CN Regular"/>
                  </a:rPr>
                  <a:t>Solution</a:t>
                </a:r>
              </a:p>
            </p:txBody>
          </p:sp>
          <p:sp>
            <p:nvSpPr>
              <p:cNvPr id="25" name="文本框 24">
                <a:extLst>
                  <a:ext uri="{FF2B5EF4-FFF2-40B4-BE49-F238E27FC236}">
                    <a16:creationId xmlns:a16="http://schemas.microsoft.com/office/drawing/2014/main" id="{AC8E7B10-45D0-23CD-EFE9-8A5DC588D567}"/>
                  </a:ext>
                </a:extLst>
              </p:cNvPr>
              <p:cNvSpPr txBox="1"/>
              <p:nvPr/>
            </p:nvSpPr>
            <p:spPr>
              <a:xfrm>
                <a:off x="8302210" y="4262065"/>
                <a:ext cx="1021763" cy="374900"/>
              </a:xfrm>
              <a:prstGeom prst="rect">
                <a:avLst/>
              </a:prstGeom>
              <a:noFill/>
            </p:spPr>
            <p:txBody>
              <a:bodyPr wrap="none">
                <a:spAutoFit/>
              </a:bodyPr>
              <a:lstStyle/>
              <a:p>
                <a:pPr defTabSz="685800">
                  <a:defRPr/>
                </a:pPr>
                <a:r>
                  <a:rPr lang="en-US" altLang="zh-CN" sz="1350" dirty="0">
                    <a:solidFill>
                      <a:srgbClr val="EEE0E0"/>
                    </a:solidFill>
                    <a:latin typeface="Roboto"/>
                    <a:ea typeface="思源黑体 CN Regular"/>
                  </a:rPr>
                  <a:t>Solution</a:t>
                </a:r>
              </a:p>
            </p:txBody>
          </p:sp>
        </p:grpSp>
        <p:sp>
          <p:nvSpPr>
            <p:cNvPr id="38" name="矩形 37">
              <a:extLst>
                <a:ext uri="{FF2B5EF4-FFF2-40B4-BE49-F238E27FC236}">
                  <a16:creationId xmlns:a16="http://schemas.microsoft.com/office/drawing/2014/main" id="{08AD4FB7-FBAF-48DD-B182-7D79E9FA0AC6}"/>
                </a:ext>
              </a:extLst>
            </p:cNvPr>
            <p:cNvSpPr/>
            <p:nvPr/>
          </p:nvSpPr>
          <p:spPr>
            <a:xfrm>
              <a:off x="6826619" y="2301445"/>
              <a:ext cx="903606" cy="519092"/>
            </a:xfrm>
            <a:prstGeom prst="rect">
              <a:avLst/>
            </a:prstGeom>
          </p:spPr>
          <p:txBody>
            <a:bodyPr wrap="none">
              <a:spAutoFit/>
            </a:bodyPr>
            <a:lstStyle/>
            <a:p>
              <a:pPr defTabSz="685800">
                <a:defRPr/>
              </a:pPr>
              <a:r>
                <a:rPr lang="zh-CN" altLang="en-US" sz="2100" dirty="0">
                  <a:solidFill>
                    <a:prstClr val="white"/>
                  </a:solidFill>
                  <a:latin typeface="思源宋体 CN Heavy"/>
                  <a:ea typeface="思源宋体 CN Heavy"/>
                </a:rPr>
                <a:t>难点</a:t>
              </a:r>
            </a:p>
          </p:txBody>
        </p:sp>
        <p:sp>
          <p:nvSpPr>
            <p:cNvPr id="39" name="文本框 38">
              <a:extLst>
                <a:ext uri="{FF2B5EF4-FFF2-40B4-BE49-F238E27FC236}">
                  <a16:creationId xmlns:a16="http://schemas.microsoft.com/office/drawing/2014/main" id="{F6B308A3-6C25-4B82-9B76-81EABFBA7C93}"/>
                </a:ext>
              </a:extLst>
            </p:cNvPr>
            <p:cNvSpPr txBox="1"/>
            <p:nvPr/>
          </p:nvSpPr>
          <p:spPr>
            <a:xfrm>
              <a:off x="7702635" y="2460273"/>
              <a:ext cx="829507" cy="374900"/>
            </a:xfrm>
            <a:prstGeom prst="rect">
              <a:avLst/>
            </a:prstGeom>
            <a:noFill/>
          </p:spPr>
          <p:txBody>
            <a:bodyPr wrap="none">
              <a:spAutoFit/>
            </a:bodyPr>
            <a:lstStyle/>
            <a:p>
              <a:pPr defTabSz="685800">
                <a:defRPr/>
              </a:pPr>
              <a:r>
                <a:rPr lang="en-US" altLang="zh-CN" sz="1350" dirty="0">
                  <a:solidFill>
                    <a:srgbClr val="CA865F">
                      <a:lumMod val="20000"/>
                      <a:lumOff val="80000"/>
                    </a:srgbClr>
                  </a:solidFill>
                  <a:latin typeface="Roboto"/>
                  <a:ea typeface="思源黑体 CN Regular"/>
                </a:rPr>
                <a:t>nodus</a:t>
              </a:r>
            </a:p>
          </p:txBody>
        </p:sp>
        <p:cxnSp>
          <p:nvCxnSpPr>
            <p:cNvPr id="41" name="直接连接符 40">
              <a:extLst>
                <a:ext uri="{FF2B5EF4-FFF2-40B4-BE49-F238E27FC236}">
                  <a16:creationId xmlns:a16="http://schemas.microsoft.com/office/drawing/2014/main" id="{6C4B615E-57B7-4521-9453-A22A6748C19C}"/>
                </a:ext>
              </a:extLst>
            </p:cNvPr>
            <p:cNvCxnSpPr/>
            <p:nvPr/>
          </p:nvCxnSpPr>
          <p:spPr>
            <a:xfrm>
              <a:off x="841778" y="2835173"/>
              <a:ext cx="3745972"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3C44C0F3-CC4C-4BC8-90A8-8C23ECADB7B4}"/>
                </a:ext>
              </a:extLst>
            </p:cNvPr>
            <p:cNvCxnSpPr>
              <a:cxnSpLocks/>
            </p:cNvCxnSpPr>
            <p:nvPr/>
          </p:nvCxnSpPr>
          <p:spPr>
            <a:xfrm>
              <a:off x="6826619" y="2868039"/>
              <a:ext cx="3745970" cy="0"/>
            </a:xfrm>
            <a:prstGeom prst="line">
              <a:avLst/>
            </a:prstGeom>
            <a:ln w="127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D0D46CD3-B83D-5C36-AC57-7BCFFC9E831A}"/>
                </a:ext>
              </a:extLst>
            </p:cNvPr>
            <p:cNvCxnSpPr/>
            <p:nvPr/>
          </p:nvCxnSpPr>
          <p:spPr>
            <a:xfrm>
              <a:off x="841778" y="4688417"/>
              <a:ext cx="3745972"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772561BE-AFCC-DC8B-DBE2-9941EBB36119}"/>
                </a:ext>
              </a:extLst>
            </p:cNvPr>
            <p:cNvSpPr/>
            <p:nvPr/>
          </p:nvSpPr>
          <p:spPr>
            <a:xfrm>
              <a:off x="6886379" y="4096531"/>
              <a:ext cx="1576504" cy="519092"/>
            </a:xfrm>
            <a:prstGeom prst="rect">
              <a:avLst/>
            </a:prstGeom>
          </p:spPr>
          <p:txBody>
            <a:bodyPr wrap="none">
              <a:spAutoFit/>
            </a:bodyPr>
            <a:lstStyle/>
            <a:p>
              <a:pPr defTabSz="685800">
                <a:defRPr/>
              </a:pPr>
              <a:r>
                <a:rPr lang="zh-CN" altLang="en-US" sz="2100" dirty="0">
                  <a:solidFill>
                    <a:prstClr val="white"/>
                  </a:solidFill>
                  <a:latin typeface="思源宋体 CN Heavy"/>
                  <a:ea typeface="思源宋体 CN Heavy"/>
                </a:rPr>
                <a:t>难点化解</a:t>
              </a:r>
            </a:p>
          </p:txBody>
        </p:sp>
        <p:cxnSp>
          <p:nvCxnSpPr>
            <p:cNvPr id="26" name="直接连接符 25">
              <a:extLst>
                <a:ext uri="{FF2B5EF4-FFF2-40B4-BE49-F238E27FC236}">
                  <a16:creationId xmlns:a16="http://schemas.microsoft.com/office/drawing/2014/main" id="{FD9E6E41-2B22-493E-3802-CAD29C0026A5}"/>
                </a:ext>
              </a:extLst>
            </p:cNvPr>
            <p:cNvCxnSpPr>
              <a:cxnSpLocks/>
            </p:cNvCxnSpPr>
            <p:nvPr/>
          </p:nvCxnSpPr>
          <p:spPr>
            <a:xfrm>
              <a:off x="6725893" y="4628823"/>
              <a:ext cx="3745970" cy="0"/>
            </a:xfrm>
            <a:prstGeom prst="line">
              <a:avLst/>
            </a:prstGeom>
            <a:ln w="127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4" name="箭头: 五边形 33">
            <a:extLst>
              <a:ext uri="{FF2B5EF4-FFF2-40B4-BE49-F238E27FC236}">
                <a16:creationId xmlns:a16="http://schemas.microsoft.com/office/drawing/2014/main" id="{86A8450C-8F27-901D-3FC6-2A97779080BE}"/>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7C20BB7B-4E9F-6735-2959-98F2A068EFCD}"/>
              </a:ext>
            </a:extLst>
          </p:cNvPr>
          <p:cNvSpPr/>
          <p:nvPr/>
        </p:nvSpPr>
        <p:spPr>
          <a:xfrm>
            <a:off x="365392" y="334893"/>
            <a:ext cx="1657826"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教学设计</a:t>
            </a:r>
          </a:p>
        </p:txBody>
      </p:sp>
    </p:spTree>
    <p:extLst>
      <p:ext uri="{BB962C8B-B14F-4D97-AF65-F5344CB8AC3E}">
        <p14:creationId xmlns:p14="http://schemas.microsoft.com/office/powerpoint/2010/main" val="4266186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AC221ED-969A-4887-83DC-5AB59D864AA1}"/>
              </a:ext>
            </a:extLst>
          </p:cNvPr>
          <p:cNvSpPr/>
          <p:nvPr/>
        </p:nvSpPr>
        <p:spPr>
          <a:xfrm>
            <a:off x="2505331" y="672986"/>
            <a:ext cx="1620957"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学习资源</a:t>
            </a:r>
          </a:p>
        </p:txBody>
      </p:sp>
      <p:sp>
        <p:nvSpPr>
          <p:cNvPr id="15" name="矩形: 圆角 14">
            <a:extLst>
              <a:ext uri="{FF2B5EF4-FFF2-40B4-BE49-F238E27FC236}">
                <a16:creationId xmlns:a16="http://schemas.microsoft.com/office/drawing/2014/main" id="{2F5763BB-22D9-464C-A6C5-C9D6C79FEECC}"/>
              </a:ext>
            </a:extLst>
          </p:cNvPr>
          <p:cNvSpPr/>
          <p:nvPr/>
        </p:nvSpPr>
        <p:spPr>
          <a:xfrm>
            <a:off x="6220989" y="1424942"/>
            <a:ext cx="2244458" cy="2977502"/>
          </a:xfrm>
          <a:prstGeom prst="roundRect">
            <a:avLst>
              <a:gd name="adj" fmla="val 4931"/>
            </a:avLst>
          </a:prstGeom>
          <a:gradFill flip="none" rotWithShape="1">
            <a:gsLst>
              <a:gs pos="0">
                <a:schemeClr val="accent1">
                  <a:lumMod val="40000"/>
                  <a:lumOff val="60000"/>
                </a:schemeClr>
              </a:gs>
              <a:gs pos="87000">
                <a:schemeClr val="accent1">
                  <a:lumMod val="23000"/>
                  <a:lumOff val="77000"/>
                </a:schemeClr>
              </a:gs>
            </a:gsLst>
            <a:lin ang="15000000" scaled="0"/>
            <a:tileRect/>
          </a:gradFill>
          <a:ln>
            <a:noFill/>
          </a:ln>
          <a:effectLst>
            <a:reflection blurRad="12700" stA="60000" endPos="23000" dir="5400000" sy="-100000" algn="bl" rotWithShape="0"/>
          </a:effectLst>
          <a:scene3d>
            <a:camera prst="isometricOffAxis1Right"/>
            <a:lightRig rig="threePt" dir="t"/>
          </a:scene3d>
          <a:sp3d extrusionH="444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dirty="0">
              <a:solidFill>
                <a:prstClr val="white"/>
              </a:solidFill>
              <a:latin typeface="Roboto"/>
              <a:ea typeface="思源黑体 CN Regular"/>
            </a:endParaRPr>
          </a:p>
        </p:txBody>
      </p:sp>
      <p:sp>
        <p:nvSpPr>
          <p:cNvPr id="13" name="矩形: 圆角 12">
            <a:extLst>
              <a:ext uri="{FF2B5EF4-FFF2-40B4-BE49-F238E27FC236}">
                <a16:creationId xmlns:a16="http://schemas.microsoft.com/office/drawing/2014/main" id="{C1A1EBFD-C224-4012-9413-759C63C2CCAA}"/>
              </a:ext>
            </a:extLst>
          </p:cNvPr>
          <p:cNvSpPr/>
          <p:nvPr/>
        </p:nvSpPr>
        <p:spPr>
          <a:xfrm>
            <a:off x="381367" y="1676302"/>
            <a:ext cx="2244458" cy="2977502"/>
          </a:xfrm>
          <a:prstGeom prst="roundRect">
            <a:avLst>
              <a:gd name="adj" fmla="val 4931"/>
            </a:avLst>
          </a:prstGeom>
          <a:gradFill flip="none" rotWithShape="1">
            <a:gsLst>
              <a:gs pos="0">
                <a:schemeClr val="accent1">
                  <a:lumMod val="40000"/>
                  <a:lumOff val="60000"/>
                </a:schemeClr>
              </a:gs>
              <a:gs pos="87000">
                <a:schemeClr val="accent1">
                  <a:lumMod val="23000"/>
                  <a:lumOff val="77000"/>
                </a:schemeClr>
              </a:gs>
            </a:gsLst>
            <a:lin ang="15000000" scaled="0"/>
            <a:tileRect/>
          </a:gradFill>
          <a:ln>
            <a:noFill/>
          </a:ln>
          <a:effectLst>
            <a:reflection blurRad="12700" stA="60000" endPos="23000" dir="5400000" sy="-100000" algn="bl" rotWithShape="0"/>
          </a:effectLst>
          <a:scene3d>
            <a:camera prst="isometricOffAxis1Right"/>
            <a:lightRig rig="threePt" dir="t"/>
          </a:scene3d>
          <a:sp3d extrusionH="444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grpSp>
        <p:nvGrpSpPr>
          <p:cNvPr id="41" name="组合 40">
            <a:extLst>
              <a:ext uri="{FF2B5EF4-FFF2-40B4-BE49-F238E27FC236}">
                <a16:creationId xmlns:a16="http://schemas.microsoft.com/office/drawing/2014/main" id="{61D14384-EF3C-4669-8EB0-BC3BA71EB2FE}"/>
              </a:ext>
            </a:extLst>
          </p:cNvPr>
          <p:cNvGrpSpPr/>
          <p:nvPr/>
        </p:nvGrpSpPr>
        <p:grpSpPr>
          <a:xfrm>
            <a:off x="554746" y="2752111"/>
            <a:ext cx="1950585" cy="1790148"/>
            <a:chOff x="800218" y="3114363"/>
            <a:chExt cx="2544803" cy="2335492"/>
          </a:xfrm>
          <a:scene3d>
            <a:camera prst="isometricOffAxis1Right"/>
            <a:lightRig rig="threePt" dir="t"/>
          </a:scene3d>
        </p:grpSpPr>
        <p:sp>
          <p:nvSpPr>
            <p:cNvPr id="5" name="文本框 4">
              <a:extLst>
                <a:ext uri="{FF2B5EF4-FFF2-40B4-BE49-F238E27FC236}">
                  <a16:creationId xmlns:a16="http://schemas.microsoft.com/office/drawing/2014/main" id="{8633B0CF-0159-4572-82F9-4614663981B0}"/>
                </a:ext>
              </a:extLst>
            </p:cNvPr>
            <p:cNvSpPr txBox="1"/>
            <p:nvPr/>
          </p:nvSpPr>
          <p:spPr>
            <a:xfrm>
              <a:off x="800218" y="3114363"/>
              <a:ext cx="1746683" cy="421613"/>
            </a:xfrm>
            <a:prstGeom prst="rect">
              <a:avLst/>
            </a:prstGeom>
            <a:noFill/>
          </p:spPr>
          <p:txBody>
            <a:bodyPr wrap="none">
              <a:spAutoFit/>
            </a:bodyPr>
            <a:lstStyle/>
            <a:p>
              <a:pPr defTabSz="685800">
                <a:defRPr/>
              </a:pPr>
              <a:r>
                <a:rPr lang="zh-CN" altLang="en-US" sz="1500" dirty="0">
                  <a:solidFill>
                    <a:srgbClr val="5D88A8"/>
                  </a:solidFill>
                  <a:latin typeface="思源宋体 CN Heavy"/>
                  <a:ea typeface="思源宋体 CN Heavy"/>
                </a:rPr>
                <a:t>课堂教学资源</a:t>
              </a:r>
            </a:p>
          </p:txBody>
        </p:sp>
        <p:sp>
          <p:nvSpPr>
            <p:cNvPr id="6" name="文本框 5">
              <a:extLst>
                <a:ext uri="{FF2B5EF4-FFF2-40B4-BE49-F238E27FC236}">
                  <a16:creationId xmlns:a16="http://schemas.microsoft.com/office/drawing/2014/main" id="{7A5DA2D9-F9EA-472B-8C3E-EA49280261DB}"/>
                </a:ext>
              </a:extLst>
            </p:cNvPr>
            <p:cNvSpPr txBox="1"/>
            <p:nvPr/>
          </p:nvSpPr>
          <p:spPr>
            <a:xfrm>
              <a:off x="800219" y="3563136"/>
              <a:ext cx="2544802" cy="1886719"/>
            </a:xfrm>
            <a:prstGeom prst="rect">
              <a:avLst/>
            </a:prstGeom>
            <a:noFill/>
          </p:spPr>
          <p:txBody>
            <a:bodyPr wrap="square">
              <a:spAutoFit/>
            </a:bodyPr>
            <a:lstStyle/>
            <a:p>
              <a:pPr defTabSz="685800">
                <a:lnSpc>
                  <a:spcPct val="150000"/>
                </a:lnSpc>
                <a:defRPr/>
              </a:pPr>
              <a:r>
                <a:rPr lang="en-US" altLang="zh-CN" sz="1200" dirty="0">
                  <a:solidFill>
                    <a:srgbClr val="47393A"/>
                  </a:solidFill>
                  <a:latin typeface="Roboto"/>
                  <a:ea typeface="思源黑体 CN Regular"/>
                </a:rPr>
                <a:t>1.</a:t>
              </a:r>
              <a:r>
                <a:rPr lang="zh-CN" altLang="en-US" sz="1200" dirty="0">
                  <a:solidFill>
                    <a:srgbClr val="47393A"/>
                  </a:solidFill>
                  <a:latin typeface="Roboto"/>
                  <a:ea typeface="思源黑体 CN Regular"/>
                </a:rPr>
                <a:t>教学区</a:t>
              </a:r>
              <a:endParaRPr lang="en-US" altLang="zh-CN" sz="1200" dirty="0">
                <a:solidFill>
                  <a:srgbClr val="47393A"/>
                </a:solidFill>
                <a:latin typeface="Roboto"/>
                <a:ea typeface="思源黑体 CN Regular"/>
              </a:endParaRPr>
            </a:p>
            <a:p>
              <a:pPr defTabSz="685800">
                <a:lnSpc>
                  <a:spcPct val="150000"/>
                </a:lnSpc>
                <a:defRPr/>
              </a:pPr>
              <a:r>
                <a:rPr lang="en-US" altLang="zh-CN" sz="1200" dirty="0">
                  <a:solidFill>
                    <a:srgbClr val="47393A"/>
                  </a:solidFill>
                  <a:latin typeface="Roboto"/>
                  <a:ea typeface="思源黑体 CN Regular"/>
                </a:rPr>
                <a:t>2.</a:t>
              </a:r>
              <a:r>
                <a:rPr lang="zh-CN" altLang="en-US" sz="1200" dirty="0">
                  <a:solidFill>
                    <a:srgbClr val="47393A"/>
                  </a:solidFill>
                  <a:latin typeface="Roboto"/>
                  <a:ea typeface="思源黑体 CN Regular"/>
                </a:rPr>
                <a:t>班级文化</a:t>
              </a:r>
              <a:r>
                <a:rPr lang="en-US" altLang="zh-CN" sz="1200" dirty="0">
                  <a:solidFill>
                    <a:srgbClr val="47393A"/>
                  </a:solidFill>
                  <a:latin typeface="Roboto"/>
                  <a:ea typeface="思源黑体 CN Regular"/>
                </a:rPr>
                <a:t>.</a:t>
              </a:r>
              <a:r>
                <a:rPr lang="zh-CN" altLang="en-US" sz="1200" dirty="0">
                  <a:solidFill>
                    <a:srgbClr val="47393A"/>
                  </a:solidFill>
                  <a:latin typeface="Roboto"/>
                  <a:ea typeface="思源黑体 CN Regular"/>
                </a:rPr>
                <a:t>学生风采展示区：</a:t>
              </a:r>
              <a:endParaRPr lang="en-US" altLang="zh-CN" sz="1200" dirty="0">
                <a:solidFill>
                  <a:srgbClr val="47393A"/>
                </a:solidFill>
                <a:latin typeface="Roboto"/>
                <a:ea typeface="思源黑体 CN Regular"/>
              </a:endParaRPr>
            </a:p>
            <a:p>
              <a:pPr defTabSz="685800">
                <a:lnSpc>
                  <a:spcPct val="150000"/>
                </a:lnSpc>
                <a:defRPr/>
              </a:pPr>
              <a:r>
                <a:rPr lang="en-US" altLang="zh-CN" sz="1200" dirty="0">
                  <a:solidFill>
                    <a:srgbClr val="47393A"/>
                  </a:solidFill>
                  <a:latin typeface="Roboto"/>
                  <a:ea typeface="思源黑体 CN Regular"/>
                </a:rPr>
                <a:t>3.</a:t>
              </a:r>
              <a:r>
                <a:rPr lang="zh-CN" altLang="en-US" sz="1200" dirty="0">
                  <a:solidFill>
                    <a:srgbClr val="47393A"/>
                  </a:solidFill>
                  <a:latin typeface="Roboto"/>
                  <a:ea typeface="思源黑体 CN Regular"/>
                </a:rPr>
                <a:t>道具存放</a:t>
              </a:r>
              <a:r>
                <a:rPr lang="en-US" altLang="zh-CN" sz="1200" dirty="0">
                  <a:solidFill>
                    <a:srgbClr val="47393A"/>
                  </a:solidFill>
                  <a:latin typeface="Roboto"/>
                  <a:ea typeface="思源黑体 CN Regular"/>
                </a:rPr>
                <a:t>.</a:t>
              </a:r>
              <a:r>
                <a:rPr lang="zh-CN" altLang="en-US" sz="1200" dirty="0">
                  <a:solidFill>
                    <a:srgbClr val="47393A"/>
                  </a:solidFill>
                  <a:latin typeface="Roboto"/>
                  <a:ea typeface="思源黑体 CN Regular"/>
                </a:rPr>
                <a:t>领用区：</a:t>
              </a:r>
              <a:endParaRPr lang="en-US" altLang="zh-CN" sz="1200" dirty="0">
                <a:solidFill>
                  <a:srgbClr val="47393A"/>
                </a:solidFill>
                <a:latin typeface="Roboto"/>
                <a:ea typeface="思源黑体 CN Regular"/>
              </a:endParaRPr>
            </a:p>
            <a:p>
              <a:pPr defTabSz="685800">
                <a:lnSpc>
                  <a:spcPct val="150000"/>
                </a:lnSpc>
                <a:defRPr/>
              </a:pPr>
              <a:r>
                <a:rPr lang="en-US" altLang="zh-CN" sz="1200" dirty="0">
                  <a:solidFill>
                    <a:srgbClr val="47393A"/>
                  </a:solidFill>
                  <a:latin typeface="Roboto"/>
                  <a:ea typeface="思源黑体 CN Regular"/>
                </a:rPr>
                <a:t>4.</a:t>
              </a:r>
              <a:r>
                <a:rPr lang="zh-CN" altLang="en-US" sz="1200" dirty="0">
                  <a:solidFill>
                    <a:srgbClr val="47393A"/>
                  </a:solidFill>
                  <a:latin typeface="Roboto"/>
                  <a:ea typeface="思源黑体 CN Regular"/>
                </a:rPr>
                <a:t>资料查阅区：</a:t>
              </a:r>
            </a:p>
          </p:txBody>
        </p:sp>
      </p:grpSp>
      <p:grpSp>
        <p:nvGrpSpPr>
          <p:cNvPr id="39" name="组合 38">
            <a:extLst>
              <a:ext uri="{FF2B5EF4-FFF2-40B4-BE49-F238E27FC236}">
                <a16:creationId xmlns:a16="http://schemas.microsoft.com/office/drawing/2014/main" id="{1C3902C3-3CF0-423C-A260-1B0B7B243198}"/>
              </a:ext>
            </a:extLst>
          </p:cNvPr>
          <p:cNvGrpSpPr/>
          <p:nvPr/>
        </p:nvGrpSpPr>
        <p:grpSpPr>
          <a:xfrm>
            <a:off x="6299570" y="2498608"/>
            <a:ext cx="1950585" cy="1236534"/>
            <a:chOff x="6252604" y="2396785"/>
            <a:chExt cx="2544803" cy="1613227"/>
          </a:xfrm>
          <a:scene3d>
            <a:camera prst="isometricOffAxis1Right"/>
            <a:lightRig rig="threePt" dir="t"/>
          </a:scene3d>
        </p:grpSpPr>
        <p:sp>
          <p:nvSpPr>
            <p:cNvPr id="9" name="文本框 8">
              <a:extLst>
                <a:ext uri="{FF2B5EF4-FFF2-40B4-BE49-F238E27FC236}">
                  <a16:creationId xmlns:a16="http://schemas.microsoft.com/office/drawing/2014/main" id="{A2D84E18-B776-415D-9F9C-13C43110A339}"/>
                </a:ext>
              </a:extLst>
            </p:cNvPr>
            <p:cNvSpPr txBox="1"/>
            <p:nvPr/>
          </p:nvSpPr>
          <p:spPr>
            <a:xfrm>
              <a:off x="6252604" y="2396785"/>
              <a:ext cx="1746683" cy="421613"/>
            </a:xfrm>
            <a:prstGeom prst="rect">
              <a:avLst/>
            </a:prstGeom>
            <a:noFill/>
          </p:spPr>
          <p:txBody>
            <a:bodyPr wrap="none">
              <a:spAutoFit/>
            </a:bodyPr>
            <a:lstStyle/>
            <a:p>
              <a:pPr defTabSz="685800">
                <a:defRPr/>
              </a:pPr>
              <a:r>
                <a:rPr lang="zh-CN" altLang="en-US" sz="1500" dirty="0">
                  <a:solidFill>
                    <a:srgbClr val="5D88A8"/>
                  </a:solidFill>
                  <a:latin typeface="思源宋体 CN Heavy"/>
                  <a:ea typeface="思源宋体 CN Heavy"/>
                </a:rPr>
                <a:t>课外学习资源</a:t>
              </a:r>
            </a:p>
          </p:txBody>
        </p:sp>
        <p:sp>
          <p:nvSpPr>
            <p:cNvPr id="10" name="文本框 9">
              <a:extLst>
                <a:ext uri="{FF2B5EF4-FFF2-40B4-BE49-F238E27FC236}">
                  <a16:creationId xmlns:a16="http://schemas.microsoft.com/office/drawing/2014/main" id="{609E65CD-25F8-4434-9E04-1E38CB06DE14}"/>
                </a:ext>
              </a:extLst>
            </p:cNvPr>
            <p:cNvSpPr txBox="1"/>
            <p:nvPr/>
          </p:nvSpPr>
          <p:spPr>
            <a:xfrm>
              <a:off x="6252605" y="2845556"/>
              <a:ext cx="2544802" cy="1164456"/>
            </a:xfrm>
            <a:prstGeom prst="rect">
              <a:avLst/>
            </a:prstGeom>
            <a:noFill/>
          </p:spPr>
          <p:txBody>
            <a:bodyPr wrap="square">
              <a:spAutoFit/>
            </a:bodyPr>
            <a:lstStyle/>
            <a:p>
              <a:pPr defTabSz="685800">
                <a:lnSpc>
                  <a:spcPct val="150000"/>
                </a:lnSpc>
                <a:defRPr/>
              </a:pPr>
              <a:r>
                <a:rPr lang="zh-CN" altLang="en-US" sz="1200" dirty="0">
                  <a:solidFill>
                    <a:srgbClr val="47393A"/>
                  </a:solidFill>
                  <a:latin typeface="Roboto"/>
                  <a:ea typeface="思源黑体 CN Regular"/>
                </a:rPr>
                <a:t>课堂派平台</a:t>
              </a:r>
              <a:endParaRPr lang="en-US" altLang="zh-CN" sz="1200" dirty="0">
                <a:solidFill>
                  <a:srgbClr val="47393A"/>
                </a:solidFill>
                <a:latin typeface="Roboto"/>
                <a:ea typeface="思源黑体 CN Regular"/>
              </a:endParaRPr>
            </a:p>
            <a:p>
              <a:pPr defTabSz="685800">
                <a:lnSpc>
                  <a:spcPct val="150000"/>
                </a:lnSpc>
                <a:defRPr/>
              </a:pPr>
              <a:r>
                <a:rPr lang="zh-CN" altLang="en-US" sz="1200" dirty="0">
                  <a:solidFill>
                    <a:srgbClr val="47393A"/>
                  </a:solidFill>
                  <a:latin typeface="Roboto"/>
                  <a:ea typeface="思源黑体 CN Regular"/>
                </a:rPr>
                <a:t>网络视频软件</a:t>
              </a:r>
              <a:endParaRPr lang="en-US" altLang="zh-CN" sz="1200" dirty="0">
                <a:solidFill>
                  <a:srgbClr val="47393A"/>
                </a:solidFill>
                <a:latin typeface="Roboto"/>
                <a:ea typeface="思源黑体 CN Regular"/>
              </a:endParaRPr>
            </a:p>
            <a:p>
              <a:pPr defTabSz="685800">
                <a:lnSpc>
                  <a:spcPct val="150000"/>
                </a:lnSpc>
                <a:defRPr/>
              </a:pPr>
              <a:r>
                <a:rPr lang="zh-CN" altLang="en-US" sz="1200" dirty="0">
                  <a:solidFill>
                    <a:srgbClr val="47393A"/>
                  </a:solidFill>
                  <a:latin typeface="Roboto"/>
                  <a:ea typeface="思源黑体 CN Regular"/>
                </a:rPr>
                <a:t>视屏网站</a:t>
              </a:r>
            </a:p>
          </p:txBody>
        </p:sp>
      </p:grpSp>
      <p:grpSp>
        <p:nvGrpSpPr>
          <p:cNvPr id="37" name="组合 36">
            <a:extLst>
              <a:ext uri="{FF2B5EF4-FFF2-40B4-BE49-F238E27FC236}">
                <a16:creationId xmlns:a16="http://schemas.microsoft.com/office/drawing/2014/main" id="{F75E1C76-6DD6-4088-A12A-D8D7107F0AFF}"/>
              </a:ext>
            </a:extLst>
          </p:cNvPr>
          <p:cNvGrpSpPr/>
          <p:nvPr/>
        </p:nvGrpSpPr>
        <p:grpSpPr>
          <a:xfrm>
            <a:off x="641824" y="2013190"/>
            <a:ext cx="716149" cy="562508"/>
            <a:chOff x="13303177" y="1249496"/>
            <a:chExt cx="1601190" cy="1257677"/>
          </a:xfrm>
          <a:gradFill flip="none" rotWithShape="1">
            <a:gsLst>
              <a:gs pos="0">
                <a:schemeClr val="accent1">
                  <a:lumMod val="60000"/>
                  <a:lumOff val="40000"/>
                </a:schemeClr>
              </a:gs>
              <a:gs pos="98000">
                <a:schemeClr val="accent1"/>
              </a:gs>
            </a:gsLst>
            <a:lin ang="2700000" scaled="1"/>
            <a:tileRect/>
          </a:gradFill>
          <a:scene3d>
            <a:camera prst="isometricOffAxis1Right"/>
            <a:lightRig rig="threePt" dir="t"/>
          </a:scene3d>
        </p:grpSpPr>
        <p:sp>
          <p:nvSpPr>
            <p:cNvPr id="33" name="任意多边形: 形状 32">
              <a:extLst>
                <a:ext uri="{FF2B5EF4-FFF2-40B4-BE49-F238E27FC236}">
                  <a16:creationId xmlns:a16="http://schemas.microsoft.com/office/drawing/2014/main" id="{146C8244-1316-4428-95C6-2D4CD2802035}"/>
                </a:ext>
              </a:extLst>
            </p:cNvPr>
            <p:cNvSpPr/>
            <p:nvPr/>
          </p:nvSpPr>
          <p:spPr>
            <a:xfrm>
              <a:off x="13413496" y="1359028"/>
              <a:ext cx="1381363" cy="975788"/>
            </a:xfrm>
            <a:custGeom>
              <a:avLst/>
              <a:gdLst>
                <a:gd name="connsiteX0" fmla="*/ 691491 w 1381363"/>
                <a:gd name="connsiteY0" fmla="*/ 975789 h 975788"/>
                <a:gd name="connsiteX1" fmla="*/ 98846 w 1381363"/>
                <a:gd name="connsiteY1" fmla="*/ 975789 h 975788"/>
                <a:gd name="connsiteX2" fmla="*/ 71 w 1381363"/>
                <a:gd name="connsiteY2" fmla="*/ 877967 h 975788"/>
                <a:gd name="connsiteX3" fmla="*/ 71 w 1381363"/>
                <a:gd name="connsiteY3" fmla="*/ 97298 h 975788"/>
                <a:gd name="connsiteX4" fmla="*/ 97226 w 1381363"/>
                <a:gd name="connsiteY4" fmla="*/ 143 h 975788"/>
                <a:gd name="connsiteX5" fmla="*/ 1284899 w 1381363"/>
                <a:gd name="connsiteY5" fmla="*/ 143 h 975788"/>
                <a:gd name="connsiteX6" fmla="*/ 1381292 w 1381363"/>
                <a:gd name="connsiteY6" fmla="*/ 98060 h 975788"/>
                <a:gd name="connsiteX7" fmla="*/ 1381292 w 1381363"/>
                <a:gd name="connsiteY7" fmla="*/ 878729 h 975788"/>
                <a:gd name="connsiteX8" fmla="*/ 1284137 w 1381363"/>
                <a:gd name="connsiteY8" fmla="*/ 975693 h 975788"/>
                <a:gd name="connsiteX9" fmla="*/ 691491 w 1381363"/>
                <a:gd name="connsiteY9" fmla="*/ 975789 h 975788"/>
                <a:gd name="connsiteX10" fmla="*/ 48363 w 1381363"/>
                <a:gd name="connsiteY10" fmla="*/ 778716 h 975788"/>
                <a:gd name="connsiteX11" fmla="*/ 81891 w 1381363"/>
                <a:gd name="connsiteY11" fmla="*/ 778716 h 975788"/>
                <a:gd name="connsiteX12" fmla="*/ 572429 w 1381363"/>
                <a:gd name="connsiteY12" fmla="*/ 778716 h 975788"/>
                <a:gd name="connsiteX13" fmla="*/ 634341 w 1381363"/>
                <a:gd name="connsiteY13" fmla="*/ 841391 h 975788"/>
                <a:gd name="connsiteX14" fmla="*/ 634341 w 1381363"/>
                <a:gd name="connsiteY14" fmla="*/ 927116 h 975788"/>
                <a:gd name="connsiteX15" fmla="*/ 743783 w 1381363"/>
                <a:gd name="connsiteY15" fmla="*/ 927116 h 975788"/>
                <a:gd name="connsiteX16" fmla="*/ 743783 w 1381363"/>
                <a:gd name="connsiteY16" fmla="*/ 839867 h 975788"/>
                <a:gd name="connsiteX17" fmla="*/ 804743 w 1381363"/>
                <a:gd name="connsiteY17" fmla="*/ 778716 h 975788"/>
                <a:gd name="connsiteX18" fmla="*/ 1304806 w 1381363"/>
                <a:gd name="connsiteY18" fmla="*/ 778716 h 975788"/>
                <a:gd name="connsiteX19" fmla="*/ 1332714 w 1381363"/>
                <a:gd name="connsiteY19" fmla="*/ 778716 h 975788"/>
                <a:gd name="connsiteX20" fmla="*/ 1332714 w 1381363"/>
                <a:gd name="connsiteY20" fmla="*/ 669369 h 975788"/>
                <a:gd name="connsiteX21" fmla="*/ 1305378 w 1381363"/>
                <a:gd name="connsiteY21" fmla="*/ 669369 h 975788"/>
                <a:gd name="connsiteX22" fmla="*/ 1081540 w 1381363"/>
                <a:gd name="connsiteY22" fmla="*/ 669369 h 975788"/>
                <a:gd name="connsiteX23" fmla="*/ 805315 w 1381363"/>
                <a:gd name="connsiteY23" fmla="*/ 669369 h 975788"/>
                <a:gd name="connsiteX24" fmla="*/ 743688 w 1381363"/>
                <a:gd name="connsiteY24" fmla="*/ 608695 h 975788"/>
                <a:gd name="connsiteX25" fmla="*/ 743688 w 1381363"/>
                <a:gd name="connsiteY25" fmla="*/ 546783 h 975788"/>
                <a:gd name="connsiteX26" fmla="*/ 697968 w 1381363"/>
                <a:gd name="connsiteY26" fmla="*/ 486966 h 975788"/>
                <a:gd name="connsiteX27" fmla="*/ 653296 w 1381363"/>
                <a:gd name="connsiteY27" fmla="*/ 495919 h 975788"/>
                <a:gd name="connsiteX28" fmla="*/ 633865 w 1381363"/>
                <a:gd name="connsiteY28" fmla="*/ 522875 h 975788"/>
                <a:gd name="connsiteX29" fmla="*/ 634055 w 1381363"/>
                <a:gd name="connsiteY29" fmla="*/ 618125 h 975788"/>
                <a:gd name="connsiteX30" fmla="*/ 582239 w 1381363"/>
                <a:gd name="connsiteY30" fmla="*/ 669274 h 975788"/>
                <a:gd name="connsiteX31" fmla="*/ 325064 w 1381363"/>
                <a:gd name="connsiteY31" fmla="*/ 669465 h 975788"/>
                <a:gd name="connsiteX32" fmla="*/ 292489 w 1381363"/>
                <a:gd name="connsiteY32" fmla="*/ 646509 h 975788"/>
                <a:gd name="connsiteX33" fmla="*/ 326112 w 1381363"/>
                <a:gd name="connsiteY33" fmla="*/ 623078 h 975788"/>
                <a:gd name="connsiteX34" fmla="*/ 559475 w 1381363"/>
                <a:gd name="connsiteY34" fmla="*/ 623268 h 975788"/>
                <a:gd name="connsiteX35" fmla="*/ 585287 w 1381363"/>
                <a:gd name="connsiteY35" fmla="*/ 623268 h 975788"/>
                <a:gd name="connsiteX36" fmla="*/ 585287 w 1381363"/>
                <a:gd name="connsiteY36" fmla="*/ 522303 h 975788"/>
                <a:gd name="connsiteX37" fmla="*/ 546045 w 1381363"/>
                <a:gd name="connsiteY37" fmla="*/ 536115 h 975788"/>
                <a:gd name="connsiteX38" fmla="*/ 505182 w 1381363"/>
                <a:gd name="connsiteY38" fmla="*/ 528495 h 975788"/>
                <a:gd name="connsiteX39" fmla="*/ 502706 w 1381363"/>
                <a:gd name="connsiteY39" fmla="*/ 487537 h 975788"/>
                <a:gd name="connsiteX40" fmla="*/ 528614 w 1381363"/>
                <a:gd name="connsiteY40" fmla="*/ 434864 h 975788"/>
                <a:gd name="connsiteX41" fmla="*/ 48554 w 1381363"/>
                <a:gd name="connsiteY41" fmla="*/ 434864 h 975788"/>
                <a:gd name="connsiteX42" fmla="*/ 48554 w 1381363"/>
                <a:gd name="connsiteY42" fmla="*/ 623268 h 975788"/>
                <a:gd name="connsiteX43" fmla="*/ 75986 w 1381363"/>
                <a:gd name="connsiteY43" fmla="*/ 623268 h 975788"/>
                <a:gd name="connsiteX44" fmla="*/ 202192 w 1381363"/>
                <a:gd name="connsiteY44" fmla="*/ 623268 h 975788"/>
                <a:gd name="connsiteX45" fmla="*/ 228671 w 1381363"/>
                <a:gd name="connsiteY45" fmla="*/ 644033 h 975788"/>
                <a:gd name="connsiteX46" fmla="*/ 203621 w 1381363"/>
                <a:gd name="connsiteY46" fmla="*/ 669274 h 975788"/>
                <a:gd name="connsiteX47" fmla="*/ 148852 w 1381363"/>
                <a:gd name="connsiteY47" fmla="*/ 669560 h 975788"/>
                <a:gd name="connsiteX48" fmla="*/ 48173 w 1381363"/>
                <a:gd name="connsiteY48" fmla="*/ 669560 h 975788"/>
                <a:gd name="connsiteX49" fmla="*/ 48363 w 1381363"/>
                <a:gd name="connsiteY49" fmla="*/ 778716 h 975788"/>
                <a:gd name="connsiteX50" fmla="*/ 975717 w 1381363"/>
                <a:gd name="connsiteY50" fmla="*/ 48911 h 975788"/>
                <a:gd name="connsiteX51" fmla="*/ 975527 w 1381363"/>
                <a:gd name="connsiteY51" fmla="*/ 222837 h 975788"/>
                <a:gd name="connsiteX52" fmla="*/ 922377 w 1381363"/>
                <a:gd name="connsiteY52" fmla="*/ 275606 h 975788"/>
                <a:gd name="connsiteX53" fmla="*/ 827127 w 1381363"/>
                <a:gd name="connsiteY53" fmla="*/ 275701 h 975788"/>
                <a:gd name="connsiteX54" fmla="*/ 768072 w 1381363"/>
                <a:gd name="connsiteY54" fmla="*/ 275701 h 975788"/>
                <a:gd name="connsiteX55" fmla="*/ 813887 w 1381363"/>
                <a:gd name="connsiteY55" fmla="*/ 367332 h 975788"/>
                <a:gd name="connsiteX56" fmla="*/ 845320 w 1381363"/>
                <a:gd name="connsiteY56" fmla="*/ 385524 h 975788"/>
                <a:gd name="connsiteX57" fmla="*/ 990481 w 1381363"/>
                <a:gd name="connsiteY57" fmla="*/ 385143 h 975788"/>
                <a:gd name="connsiteX58" fmla="*/ 1019437 w 1381363"/>
                <a:gd name="connsiteY58" fmla="*/ 408861 h 975788"/>
                <a:gd name="connsiteX59" fmla="*/ 992195 w 1381363"/>
                <a:gd name="connsiteY59" fmla="*/ 432578 h 975788"/>
                <a:gd name="connsiteX60" fmla="*/ 949333 w 1381363"/>
                <a:gd name="connsiteY60" fmla="*/ 433054 h 975788"/>
                <a:gd name="connsiteX61" fmla="*/ 847892 w 1381363"/>
                <a:gd name="connsiteY61" fmla="*/ 433054 h 975788"/>
                <a:gd name="connsiteX62" fmla="*/ 874562 w 1381363"/>
                <a:gd name="connsiteY62" fmla="*/ 488299 h 975788"/>
                <a:gd name="connsiteX63" fmla="*/ 871418 w 1381363"/>
                <a:gd name="connsiteY63" fmla="*/ 528971 h 975788"/>
                <a:gd name="connsiteX64" fmla="*/ 831223 w 1381363"/>
                <a:gd name="connsiteY64" fmla="*/ 536305 h 975788"/>
                <a:gd name="connsiteX65" fmla="*/ 791694 w 1381363"/>
                <a:gd name="connsiteY65" fmla="*/ 523065 h 975788"/>
                <a:gd name="connsiteX66" fmla="*/ 791694 w 1381363"/>
                <a:gd name="connsiteY66" fmla="*/ 622030 h 975788"/>
                <a:gd name="connsiteX67" fmla="*/ 1332047 w 1381363"/>
                <a:gd name="connsiteY67" fmla="*/ 622030 h 975788"/>
                <a:gd name="connsiteX68" fmla="*/ 1332047 w 1381363"/>
                <a:gd name="connsiteY68" fmla="*/ 434197 h 975788"/>
                <a:gd name="connsiteX69" fmla="*/ 1320713 w 1381363"/>
                <a:gd name="connsiteY69" fmla="*/ 433245 h 975788"/>
                <a:gd name="connsiteX70" fmla="*/ 1116021 w 1381363"/>
                <a:gd name="connsiteY70" fmla="*/ 433054 h 975788"/>
                <a:gd name="connsiteX71" fmla="*/ 1083540 w 1381363"/>
                <a:gd name="connsiteY71" fmla="*/ 407432 h 975788"/>
                <a:gd name="connsiteX72" fmla="*/ 1116401 w 1381363"/>
                <a:gd name="connsiteY72" fmla="*/ 385239 h 975788"/>
                <a:gd name="connsiteX73" fmla="*/ 1266325 w 1381363"/>
                <a:gd name="connsiteY73" fmla="*/ 385334 h 975788"/>
                <a:gd name="connsiteX74" fmla="*/ 1332714 w 1381363"/>
                <a:gd name="connsiteY74" fmla="*/ 385334 h 975788"/>
                <a:gd name="connsiteX75" fmla="*/ 1332714 w 1381363"/>
                <a:gd name="connsiteY75" fmla="*/ 275892 h 975788"/>
                <a:gd name="connsiteX76" fmla="*/ 1165455 w 1381363"/>
                <a:gd name="connsiteY76" fmla="*/ 276273 h 975788"/>
                <a:gd name="connsiteX77" fmla="*/ 1084398 w 1381363"/>
                <a:gd name="connsiteY77" fmla="*/ 194548 h 975788"/>
                <a:gd name="connsiteX78" fmla="*/ 1084779 w 1381363"/>
                <a:gd name="connsiteY78" fmla="*/ 49197 h 975788"/>
                <a:gd name="connsiteX79" fmla="*/ 975717 w 1381363"/>
                <a:gd name="connsiteY79" fmla="*/ 48911 h 975788"/>
                <a:gd name="connsiteX80" fmla="*/ 285155 w 1381363"/>
                <a:gd name="connsiteY80" fmla="*/ 48911 h 975788"/>
                <a:gd name="connsiteX81" fmla="*/ 285155 w 1381363"/>
                <a:gd name="connsiteY81" fmla="*/ 208550 h 975788"/>
                <a:gd name="connsiteX82" fmla="*/ 217527 w 1381363"/>
                <a:gd name="connsiteY82" fmla="*/ 275701 h 975788"/>
                <a:gd name="connsiteX83" fmla="*/ 49030 w 1381363"/>
                <a:gd name="connsiteY83" fmla="*/ 275701 h 975788"/>
                <a:gd name="connsiteX84" fmla="*/ 49030 w 1381363"/>
                <a:gd name="connsiteY84" fmla="*/ 382953 h 975788"/>
                <a:gd name="connsiteX85" fmla="*/ 55412 w 1381363"/>
                <a:gd name="connsiteY85" fmla="*/ 384762 h 975788"/>
                <a:gd name="connsiteX86" fmla="*/ 540520 w 1381363"/>
                <a:gd name="connsiteY86" fmla="*/ 384858 h 975788"/>
                <a:gd name="connsiteX87" fmla="*/ 556903 w 1381363"/>
                <a:gd name="connsiteY87" fmla="*/ 378952 h 975788"/>
                <a:gd name="connsiteX88" fmla="*/ 610243 w 1381363"/>
                <a:gd name="connsiteY88" fmla="*/ 275701 h 975788"/>
                <a:gd name="connsiteX89" fmla="*/ 446127 w 1381363"/>
                <a:gd name="connsiteY89" fmla="*/ 275606 h 975788"/>
                <a:gd name="connsiteX90" fmla="*/ 394597 w 1381363"/>
                <a:gd name="connsiteY90" fmla="*/ 224838 h 975788"/>
                <a:gd name="connsiteX91" fmla="*/ 394597 w 1381363"/>
                <a:gd name="connsiteY91" fmla="*/ 170164 h 975788"/>
                <a:gd name="connsiteX92" fmla="*/ 394597 w 1381363"/>
                <a:gd name="connsiteY92" fmla="*/ 49006 h 975788"/>
                <a:gd name="connsiteX93" fmla="*/ 285155 w 1381363"/>
                <a:gd name="connsiteY93" fmla="*/ 48911 h 975788"/>
                <a:gd name="connsiteX94" fmla="*/ 927806 w 1381363"/>
                <a:gd name="connsiteY94" fmla="*/ 49768 h 975788"/>
                <a:gd name="connsiteX95" fmla="*/ 442317 w 1381363"/>
                <a:gd name="connsiteY95" fmla="*/ 49768 h 975788"/>
                <a:gd name="connsiteX96" fmla="*/ 442317 w 1381363"/>
                <a:gd name="connsiteY96" fmla="*/ 228648 h 975788"/>
                <a:gd name="connsiteX97" fmla="*/ 578906 w 1381363"/>
                <a:gd name="connsiteY97" fmla="*/ 229505 h 975788"/>
                <a:gd name="connsiteX98" fmla="*/ 657392 w 1381363"/>
                <a:gd name="connsiteY98" fmla="*/ 183404 h 975788"/>
                <a:gd name="connsiteX99" fmla="*/ 660821 w 1381363"/>
                <a:gd name="connsiteY99" fmla="*/ 177213 h 975788"/>
                <a:gd name="connsiteX100" fmla="*/ 717495 w 1381363"/>
                <a:gd name="connsiteY100" fmla="*/ 177498 h 975788"/>
                <a:gd name="connsiteX101" fmla="*/ 737497 w 1381363"/>
                <a:gd name="connsiteY101" fmla="*/ 215217 h 975788"/>
                <a:gd name="connsiteX102" fmla="*/ 751784 w 1381363"/>
                <a:gd name="connsiteY102" fmla="*/ 228076 h 975788"/>
                <a:gd name="connsiteX103" fmla="*/ 927806 w 1381363"/>
                <a:gd name="connsiteY103" fmla="*/ 228648 h 975788"/>
                <a:gd name="connsiteX104" fmla="*/ 927806 w 1381363"/>
                <a:gd name="connsiteY104" fmla="*/ 49768 h 975788"/>
                <a:gd name="connsiteX105" fmla="*/ 1334333 w 1381363"/>
                <a:gd name="connsiteY105" fmla="*/ 826627 h 975788"/>
                <a:gd name="connsiteX106" fmla="*/ 792075 w 1381363"/>
                <a:gd name="connsiteY106" fmla="*/ 826627 h 975788"/>
                <a:gd name="connsiteX107" fmla="*/ 792075 w 1381363"/>
                <a:gd name="connsiteY107" fmla="*/ 928830 h 975788"/>
                <a:gd name="connsiteX108" fmla="*/ 992576 w 1381363"/>
                <a:gd name="connsiteY108" fmla="*/ 928830 h 975788"/>
                <a:gd name="connsiteX109" fmla="*/ 1287280 w 1381363"/>
                <a:gd name="connsiteY109" fmla="*/ 928735 h 975788"/>
                <a:gd name="connsiteX110" fmla="*/ 1334238 w 1381363"/>
                <a:gd name="connsiteY110" fmla="*/ 882729 h 975788"/>
                <a:gd name="connsiteX111" fmla="*/ 1334333 w 1381363"/>
                <a:gd name="connsiteY111" fmla="*/ 826627 h 975788"/>
                <a:gd name="connsiteX112" fmla="*/ 47030 w 1381363"/>
                <a:gd name="connsiteY112" fmla="*/ 825960 h 975788"/>
                <a:gd name="connsiteX113" fmla="*/ 47030 w 1381363"/>
                <a:gd name="connsiteY113" fmla="*/ 873395 h 975788"/>
                <a:gd name="connsiteX114" fmla="*/ 101513 w 1381363"/>
                <a:gd name="connsiteY114" fmla="*/ 928830 h 975788"/>
                <a:gd name="connsiteX115" fmla="*/ 560618 w 1381363"/>
                <a:gd name="connsiteY115" fmla="*/ 928830 h 975788"/>
                <a:gd name="connsiteX116" fmla="*/ 584621 w 1381363"/>
                <a:gd name="connsiteY116" fmla="*/ 928830 h 975788"/>
                <a:gd name="connsiteX117" fmla="*/ 584621 w 1381363"/>
                <a:gd name="connsiteY117" fmla="*/ 825960 h 975788"/>
                <a:gd name="connsiteX118" fmla="*/ 47030 w 1381363"/>
                <a:gd name="connsiteY118" fmla="*/ 825960 h 975788"/>
                <a:gd name="connsiteX119" fmla="*/ 1334048 w 1381363"/>
                <a:gd name="connsiteY119" fmla="*/ 227600 h 975788"/>
                <a:gd name="connsiteX120" fmla="*/ 1333762 w 1381363"/>
                <a:gd name="connsiteY120" fmla="*/ 85296 h 975788"/>
                <a:gd name="connsiteX121" fmla="*/ 1293376 w 1381363"/>
                <a:gd name="connsiteY121" fmla="*/ 47958 h 975788"/>
                <a:gd name="connsiteX122" fmla="*/ 1176790 w 1381363"/>
                <a:gd name="connsiteY122" fmla="*/ 47768 h 975788"/>
                <a:gd name="connsiteX123" fmla="*/ 1132975 w 1381363"/>
                <a:gd name="connsiteY123" fmla="*/ 47768 h 975788"/>
                <a:gd name="connsiteX124" fmla="*/ 1132975 w 1381363"/>
                <a:gd name="connsiteY124" fmla="*/ 227600 h 975788"/>
                <a:gd name="connsiteX125" fmla="*/ 1334048 w 1381363"/>
                <a:gd name="connsiteY125" fmla="*/ 227600 h 975788"/>
                <a:gd name="connsiteX126" fmla="*/ 47506 w 1381363"/>
                <a:gd name="connsiteY126" fmla="*/ 227409 h 975788"/>
                <a:gd name="connsiteX127" fmla="*/ 235815 w 1381363"/>
                <a:gd name="connsiteY127" fmla="*/ 227409 h 975788"/>
                <a:gd name="connsiteX128" fmla="*/ 235815 w 1381363"/>
                <a:gd name="connsiteY128" fmla="*/ 47958 h 975788"/>
                <a:gd name="connsiteX129" fmla="*/ 82558 w 1381363"/>
                <a:gd name="connsiteY129" fmla="*/ 48339 h 975788"/>
                <a:gd name="connsiteX130" fmla="*/ 47887 w 1381363"/>
                <a:gd name="connsiteY130" fmla="*/ 83677 h 975788"/>
                <a:gd name="connsiteX131" fmla="*/ 47506 w 1381363"/>
                <a:gd name="connsiteY131" fmla="*/ 227409 h 975788"/>
                <a:gd name="connsiteX132" fmla="*/ 558522 w 1381363"/>
                <a:gd name="connsiteY132" fmla="*/ 481441 h 975788"/>
                <a:gd name="connsiteX133" fmla="*/ 656439 w 1381363"/>
                <a:gd name="connsiteY133" fmla="*/ 443817 h 975788"/>
                <a:gd name="connsiteX134" fmla="*/ 722352 w 1381363"/>
                <a:gd name="connsiteY134" fmla="*/ 444198 h 975788"/>
                <a:gd name="connsiteX135" fmla="*/ 819698 w 1381363"/>
                <a:gd name="connsiteY135" fmla="*/ 481536 h 975788"/>
                <a:gd name="connsiteX136" fmla="*/ 689110 w 1381363"/>
                <a:gd name="connsiteY136" fmla="*/ 224361 h 975788"/>
                <a:gd name="connsiteX137" fmla="*/ 558522 w 1381363"/>
                <a:gd name="connsiteY137" fmla="*/ 481441 h 97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381363" h="975788">
                  <a:moveTo>
                    <a:pt x="691491" y="975789"/>
                  </a:moveTo>
                  <a:cubicBezTo>
                    <a:pt x="493943" y="975789"/>
                    <a:pt x="296394" y="975789"/>
                    <a:pt x="98846" y="975789"/>
                  </a:cubicBezTo>
                  <a:cubicBezTo>
                    <a:pt x="34361" y="975789"/>
                    <a:pt x="167" y="941975"/>
                    <a:pt x="71" y="877967"/>
                  </a:cubicBezTo>
                  <a:cubicBezTo>
                    <a:pt x="-24" y="617744"/>
                    <a:pt x="-24" y="357521"/>
                    <a:pt x="71" y="97298"/>
                  </a:cubicBezTo>
                  <a:cubicBezTo>
                    <a:pt x="71" y="34623"/>
                    <a:pt x="34171" y="238"/>
                    <a:pt x="97226" y="143"/>
                  </a:cubicBezTo>
                  <a:cubicBezTo>
                    <a:pt x="493085" y="-48"/>
                    <a:pt x="889040" y="-48"/>
                    <a:pt x="1284899" y="143"/>
                  </a:cubicBezTo>
                  <a:cubicBezTo>
                    <a:pt x="1347478" y="143"/>
                    <a:pt x="1381292" y="34909"/>
                    <a:pt x="1381292" y="98060"/>
                  </a:cubicBezTo>
                  <a:cubicBezTo>
                    <a:pt x="1381387" y="358283"/>
                    <a:pt x="1381387" y="618506"/>
                    <a:pt x="1381292" y="878729"/>
                  </a:cubicBezTo>
                  <a:cubicBezTo>
                    <a:pt x="1381292" y="941213"/>
                    <a:pt x="1346621" y="975693"/>
                    <a:pt x="1284137" y="975693"/>
                  </a:cubicBezTo>
                  <a:cubicBezTo>
                    <a:pt x="1086588" y="975789"/>
                    <a:pt x="889040" y="975789"/>
                    <a:pt x="691491" y="975789"/>
                  </a:cubicBezTo>
                  <a:close/>
                  <a:moveTo>
                    <a:pt x="48363" y="778716"/>
                  </a:moveTo>
                  <a:cubicBezTo>
                    <a:pt x="61317" y="778716"/>
                    <a:pt x="71604" y="778716"/>
                    <a:pt x="81891" y="778716"/>
                  </a:cubicBezTo>
                  <a:cubicBezTo>
                    <a:pt x="245435" y="778716"/>
                    <a:pt x="408884" y="778716"/>
                    <a:pt x="572429" y="778716"/>
                  </a:cubicBezTo>
                  <a:cubicBezTo>
                    <a:pt x="620435" y="778716"/>
                    <a:pt x="634246" y="792718"/>
                    <a:pt x="634341" y="841391"/>
                  </a:cubicBezTo>
                  <a:cubicBezTo>
                    <a:pt x="634436" y="869775"/>
                    <a:pt x="634341" y="898065"/>
                    <a:pt x="634341" y="927116"/>
                  </a:cubicBezTo>
                  <a:cubicBezTo>
                    <a:pt x="672155" y="927116"/>
                    <a:pt x="707303" y="927116"/>
                    <a:pt x="743783" y="927116"/>
                  </a:cubicBezTo>
                  <a:cubicBezTo>
                    <a:pt x="743783" y="896922"/>
                    <a:pt x="743783" y="868347"/>
                    <a:pt x="743783" y="839867"/>
                  </a:cubicBezTo>
                  <a:cubicBezTo>
                    <a:pt x="743783" y="793194"/>
                    <a:pt x="758166" y="778716"/>
                    <a:pt x="804743" y="778716"/>
                  </a:cubicBezTo>
                  <a:cubicBezTo>
                    <a:pt x="971431" y="778716"/>
                    <a:pt x="1138119" y="778716"/>
                    <a:pt x="1304806" y="778716"/>
                  </a:cubicBezTo>
                  <a:cubicBezTo>
                    <a:pt x="1313950" y="778716"/>
                    <a:pt x="1323094" y="778716"/>
                    <a:pt x="1332714" y="778716"/>
                  </a:cubicBezTo>
                  <a:cubicBezTo>
                    <a:pt x="1332714" y="740616"/>
                    <a:pt x="1332714" y="706041"/>
                    <a:pt x="1332714" y="669369"/>
                  </a:cubicBezTo>
                  <a:cubicBezTo>
                    <a:pt x="1322618" y="669369"/>
                    <a:pt x="1313950" y="669369"/>
                    <a:pt x="1305378" y="669369"/>
                  </a:cubicBezTo>
                  <a:cubicBezTo>
                    <a:pt x="1230797" y="669369"/>
                    <a:pt x="1156121" y="669369"/>
                    <a:pt x="1081540" y="669369"/>
                  </a:cubicBezTo>
                  <a:cubicBezTo>
                    <a:pt x="989433" y="669369"/>
                    <a:pt x="897422" y="669465"/>
                    <a:pt x="805315" y="669369"/>
                  </a:cubicBezTo>
                  <a:cubicBezTo>
                    <a:pt x="758166" y="669274"/>
                    <a:pt x="743783" y="654987"/>
                    <a:pt x="743688" y="608695"/>
                  </a:cubicBezTo>
                  <a:cubicBezTo>
                    <a:pt x="743688" y="588026"/>
                    <a:pt x="743688" y="567452"/>
                    <a:pt x="743688" y="546783"/>
                  </a:cubicBezTo>
                  <a:cubicBezTo>
                    <a:pt x="743688" y="499062"/>
                    <a:pt x="744069" y="497443"/>
                    <a:pt x="697968" y="486966"/>
                  </a:cubicBezTo>
                  <a:cubicBezTo>
                    <a:pt x="684443" y="483918"/>
                    <a:pt x="668250" y="492681"/>
                    <a:pt x="653296" y="495919"/>
                  </a:cubicBezTo>
                  <a:cubicBezTo>
                    <a:pt x="638723" y="499158"/>
                    <a:pt x="633198" y="507349"/>
                    <a:pt x="633865" y="522875"/>
                  </a:cubicBezTo>
                  <a:cubicBezTo>
                    <a:pt x="635103" y="554593"/>
                    <a:pt x="634627" y="586407"/>
                    <a:pt x="634055" y="618125"/>
                  </a:cubicBezTo>
                  <a:cubicBezTo>
                    <a:pt x="633389" y="652224"/>
                    <a:pt x="616625" y="669084"/>
                    <a:pt x="582239" y="669274"/>
                  </a:cubicBezTo>
                  <a:cubicBezTo>
                    <a:pt x="496514" y="669750"/>
                    <a:pt x="410789" y="669369"/>
                    <a:pt x="325064" y="669465"/>
                  </a:cubicBezTo>
                  <a:cubicBezTo>
                    <a:pt x="308300" y="669465"/>
                    <a:pt x="292870" y="665655"/>
                    <a:pt x="292489" y="646509"/>
                  </a:cubicBezTo>
                  <a:cubicBezTo>
                    <a:pt x="292108" y="625364"/>
                    <a:pt x="308491" y="622983"/>
                    <a:pt x="326112" y="623078"/>
                  </a:cubicBezTo>
                  <a:cubicBezTo>
                    <a:pt x="403931" y="623459"/>
                    <a:pt x="481655" y="623268"/>
                    <a:pt x="559475" y="623268"/>
                  </a:cubicBezTo>
                  <a:cubicBezTo>
                    <a:pt x="567857" y="623268"/>
                    <a:pt x="576334" y="623268"/>
                    <a:pt x="585287" y="623268"/>
                  </a:cubicBezTo>
                  <a:cubicBezTo>
                    <a:pt x="585287" y="588312"/>
                    <a:pt x="585287" y="556879"/>
                    <a:pt x="585287" y="522303"/>
                  </a:cubicBezTo>
                  <a:cubicBezTo>
                    <a:pt x="570905" y="527637"/>
                    <a:pt x="558713" y="535162"/>
                    <a:pt x="546045" y="536115"/>
                  </a:cubicBezTo>
                  <a:cubicBezTo>
                    <a:pt x="532424" y="537162"/>
                    <a:pt x="515755" y="535829"/>
                    <a:pt x="505182" y="528495"/>
                  </a:cubicBezTo>
                  <a:cubicBezTo>
                    <a:pt x="491085" y="518779"/>
                    <a:pt x="495086" y="502110"/>
                    <a:pt x="502706" y="487537"/>
                  </a:cubicBezTo>
                  <a:cubicBezTo>
                    <a:pt x="511659" y="470392"/>
                    <a:pt x="519851" y="452866"/>
                    <a:pt x="528614" y="434864"/>
                  </a:cubicBezTo>
                  <a:cubicBezTo>
                    <a:pt x="366212" y="434864"/>
                    <a:pt x="207145" y="434864"/>
                    <a:pt x="48554" y="434864"/>
                  </a:cubicBezTo>
                  <a:cubicBezTo>
                    <a:pt x="48554" y="498300"/>
                    <a:pt x="48554" y="559832"/>
                    <a:pt x="48554" y="623268"/>
                  </a:cubicBezTo>
                  <a:cubicBezTo>
                    <a:pt x="58841" y="623268"/>
                    <a:pt x="67413" y="623268"/>
                    <a:pt x="75986" y="623268"/>
                  </a:cubicBezTo>
                  <a:cubicBezTo>
                    <a:pt x="118086" y="623268"/>
                    <a:pt x="160091" y="623364"/>
                    <a:pt x="202192" y="623268"/>
                  </a:cubicBezTo>
                  <a:cubicBezTo>
                    <a:pt x="216765" y="623173"/>
                    <a:pt x="227814" y="628221"/>
                    <a:pt x="228671" y="644033"/>
                  </a:cubicBezTo>
                  <a:cubicBezTo>
                    <a:pt x="229624" y="660702"/>
                    <a:pt x="219432" y="668703"/>
                    <a:pt x="203621" y="669274"/>
                  </a:cubicBezTo>
                  <a:cubicBezTo>
                    <a:pt x="185428" y="669846"/>
                    <a:pt x="167140" y="669560"/>
                    <a:pt x="148852" y="669560"/>
                  </a:cubicBezTo>
                  <a:cubicBezTo>
                    <a:pt x="115705" y="669560"/>
                    <a:pt x="82653" y="669560"/>
                    <a:pt x="48173" y="669560"/>
                  </a:cubicBezTo>
                  <a:cubicBezTo>
                    <a:pt x="48363" y="706612"/>
                    <a:pt x="48363" y="741093"/>
                    <a:pt x="48363" y="778716"/>
                  </a:cubicBezTo>
                  <a:close/>
                  <a:moveTo>
                    <a:pt x="975717" y="48911"/>
                  </a:moveTo>
                  <a:cubicBezTo>
                    <a:pt x="975717" y="108633"/>
                    <a:pt x="976098" y="165783"/>
                    <a:pt x="975527" y="222837"/>
                  </a:cubicBezTo>
                  <a:cubicBezTo>
                    <a:pt x="975146" y="258080"/>
                    <a:pt x="957334" y="275320"/>
                    <a:pt x="922377" y="275606"/>
                  </a:cubicBezTo>
                  <a:cubicBezTo>
                    <a:pt x="890659" y="275892"/>
                    <a:pt x="858941" y="275701"/>
                    <a:pt x="827127" y="275701"/>
                  </a:cubicBezTo>
                  <a:cubicBezTo>
                    <a:pt x="808649" y="275701"/>
                    <a:pt x="790265" y="275701"/>
                    <a:pt x="768072" y="275701"/>
                  </a:cubicBezTo>
                  <a:cubicBezTo>
                    <a:pt x="785122" y="309515"/>
                    <a:pt x="800362" y="337995"/>
                    <a:pt x="813887" y="367332"/>
                  </a:cubicBezTo>
                  <a:cubicBezTo>
                    <a:pt x="820650" y="381905"/>
                    <a:pt x="829985" y="385810"/>
                    <a:pt x="845320" y="385524"/>
                  </a:cubicBezTo>
                  <a:cubicBezTo>
                    <a:pt x="893707" y="384572"/>
                    <a:pt x="942094" y="385239"/>
                    <a:pt x="990481" y="385143"/>
                  </a:cubicBezTo>
                  <a:cubicBezTo>
                    <a:pt x="1006864" y="385048"/>
                    <a:pt x="1019342" y="390573"/>
                    <a:pt x="1019437" y="408861"/>
                  </a:cubicBezTo>
                  <a:cubicBezTo>
                    <a:pt x="1019532" y="426101"/>
                    <a:pt x="1006769" y="431530"/>
                    <a:pt x="992195" y="432578"/>
                  </a:cubicBezTo>
                  <a:cubicBezTo>
                    <a:pt x="978003" y="433530"/>
                    <a:pt x="963620" y="432959"/>
                    <a:pt x="949333" y="433054"/>
                  </a:cubicBezTo>
                  <a:cubicBezTo>
                    <a:pt x="916567" y="433054"/>
                    <a:pt x="883896" y="433054"/>
                    <a:pt x="847892" y="433054"/>
                  </a:cubicBezTo>
                  <a:cubicBezTo>
                    <a:pt x="858560" y="454295"/>
                    <a:pt x="869609" y="470392"/>
                    <a:pt x="874562" y="488299"/>
                  </a:cubicBezTo>
                  <a:cubicBezTo>
                    <a:pt x="878181" y="501063"/>
                    <a:pt x="878848" y="520779"/>
                    <a:pt x="871418" y="528971"/>
                  </a:cubicBezTo>
                  <a:cubicBezTo>
                    <a:pt x="864084" y="537162"/>
                    <a:pt x="844844" y="537448"/>
                    <a:pt x="831223" y="536305"/>
                  </a:cubicBezTo>
                  <a:cubicBezTo>
                    <a:pt x="818078" y="535257"/>
                    <a:pt x="805410" y="527923"/>
                    <a:pt x="791694" y="523065"/>
                  </a:cubicBezTo>
                  <a:cubicBezTo>
                    <a:pt x="791694" y="558022"/>
                    <a:pt x="791694" y="589455"/>
                    <a:pt x="791694" y="622030"/>
                  </a:cubicBezTo>
                  <a:cubicBezTo>
                    <a:pt x="972574" y="622030"/>
                    <a:pt x="1152120" y="622030"/>
                    <a:pt x="1332047" y="622030"/>
                  </a:cubicBezTo>
                  <a:cubicBezTo>
                    <a:pt x="1332047" y="558403"/>
                    <a:pt x="1332047" y="496395"/>
                    <a:pt x="1332047" y="434197"/>
                  </a:cubicBezTo>
                  <a:cubicBezTo>
                    <a:pt x="1326999" y="433721"/>
                    <a:pt x="1323856" y="433245"/>
                    <a:pt x="1320713" y="433245"/>
                  </a:cubicBezTo>
                  <a:cubicBezTo>
                    <a:pt x="1252514" y="433149"/>
                    <a:pt x="1184220" y="433340"/>
                    <a:pt x="1116021" y="433054"/>
                  </a:cubicBezTo>
                  <a:cubicBezTo>
                    <a:pt x="1098875" y="432959"/>
                    <a:pt x="1082588" y="428863"/>
                    <a:pt x="1083540" y="407432"/>
                  </a:cubicBezTo>
                  <a:cubicBezTo>
                    <a:pt x="1084493" y="387620"/>
                    <a:pt x="1099828" y="385143"/>
                    <a:pt x="1116401" y="385239"/>
                  </a:cubicBezTo>
                  <a:cubicBezTo>
                    <a:pt x="1166408" y="385620"/>
                    <a:pt x="1216414" y="385334"/>
                    <a:pt x="1266325" y="385334"/>
                  </a:cubicBezTo>
                  <a:cubicBezTo>
                    <a:pt x="1288233" y="385334"/>
                    <a:pt x="1310235" y="385334"/>
                    <a:pt x="1332714" y="385334"/>
                  </a:cubicBezTo>
                  <a:cubicBezTo>
                    <a:pt x="1332714" y="347520"/>
                    <a:pt x="1332714" y="312944"/>
                    <a:pt x="1332714" y="275892"/>
                  </a:cubicBezTo>
                  <a:cubicBezTo>
                    <a:pt x="1276136" y="275892"/>
                    <a:pt x="1220796" y="274558"/>
                    <a:pt x="1165455" y="276273"/>
                  </a:cubicBezTo>
                  <a:cubicBezTo>
                    <a:pt x="1096018" y="278368"/>
                    <a:pt x="1081540" y="265224"/>
                    <a:pt x="1084398" y="194548"/>
                  </a:cubicBezTo>
                  <a:cubicBezTo>
                    <a:pt x="1086302" y="146447"/>
                    <a:pt x="1084779" y="98250"/>
                    <a:pt x="1084779" y="49197"/>
                  </a:cubicBezTo>
                  <a:cubicBezTo>
                    <a:pt x="1047631" y="48911"/>
                    <a:pt x="1013055" y="48911"/>
                    <a:pt x="975717" y="48911"/>
                  </a:cubicBezTo>
                  <a:close/>
                  <a:moveTo>
                    <a:pt x="285155" y="48911"/>
                  </a:moveTo>
                  <a:cubicBezTo>
                    <a:pt x="285155" y="103965"/>
                    <a:pt x="285155" y="156258"/>
                    <a:pt x="285155" y="208550"/>
                  </a:cubicBezTo>
                  <a:cubicBezTo>
                    <a:pt x="285155" y="262557"/>
                    <a:pt x="271820" y="275701"/>
                    <a:pt x="217527" y="275701"/>
                  </a:cubicBezTo>
                  <a:cubicBezTo>
                    <a:pt x="161520" y="275701"/>
                    <a:pt x="105513" y="275701"/>
                    <a:pt x="49030" y="275701"/>
                  </a:cubicBezTo>
                  <a:cubicBezTo>
                    <a:pt x="49030" y="313420"/>
                    <a:pt x="49030" y="348472"/>
                    <a:pt x="49030" y="382953"/>
                  </a:cubicBezTo>
                  <a:cubicBezTo>
                    <a:pt x="52459" y="384000"/>
                    <a:pt x="53983" y="384762"/>
                    <a:pt x="55412" y="384762"/>
                  </a:cubicBezTo>
                  <a:cubicBezTo>
                    <a:pt x="217146" y="384953"/>
                    <a:pt x="378785" y="385048"/>
                    <a:pt x="540520" y="384858"/>
                  </a:cubicBezTo>
                  <a:cubicBezTo>
                    <a:pt x="546140" y="384858"/>
                    <a:pt x="554712" y="382762"/>
                    <a:pt x="556903" y="378952"/>
                  </a:cubicBezTo>
                  <a:cubicBezTo>
                    <a:pt x="574810" y="345996"/>
                    <a:pt x="591479" y="312372"/>
                    <a:pt x="610243" y="275701"/>
                  </a:cubicBezTo>
                  <a:cubicBezTo>
                    <a:pt x="552236" y="275701"/>
                    <a:pt x="499181" y="275892"/>
                    <a:pt x="446127" y="275606"/>
                  </a:cubicBezTo>
                  <a:cubicBezTo>
                    <a:pt x="411551" y="275415"/>
                    <a:pt x="394978" y="258842"/>
                    <a:pt x="394597" y="224838"/>
                  </a:cubicBezTo>
                  <a:cubicBezTo>
                    <a:pt x="394406" y="206645"/>
                    <a:pt x="394597" y="188357"/>
                    <a:pt x="394597" y="170164"/>
                  </a:cubicBezTo>
                  <a:cubicBezTo>
                    <a:pt x="394597" y="129969"/>
                    <a:pt x="394597" y="89868"/>
                    <a:pt x="394597" y="49006"/>
                  </a:cubicBezTo>
                  <a:cubicBezTo>
                    <a:pt x="356878" y="48911"/>
                    <a:pt x="322397" y="48911"/>
                    <a:pt x="285155" y="48911"/>
                  </a:cubicBezTo>
                  <a:close/>
                  <a:moveTo>
                    <a:pt x="927806" y="49768"/>
                  </a:moveTo>
                  <a:cubicBezTo>
                    <a:pt x="764357" y="49768"/>
                    <a:pt x="603290" y="49768"/>
                    <a:pt x="442317" y="49768"/>
                  </a:cubicBezTo>
                  <a:cubicBezTo>
                    <a:pt x="442317" y="110061"/>
                    <a:pt x="442317" y="168354"/>
                    <a:pt x="442317" y="228648"/>
                  </a:cubicBezTo>
                  <a:cubicBezTo>
                    <a:pt x="488894" y="228648"/>
                    <a:pt x="534138" y="225885"/>
                    <a:pt x="578906" y="229505"/>
                  </a:cubicBezTo>
                  <a:cubicBezTo>
                    <a:pt x="618149" y="232648"/>
                    <a:pt x="646438" y="224838"/>
                    <a:pt x="657392" y="183404"/>
                  </a:cubicBezTo>
                  <a:cubicBezTo>
                    <a:pt x="657963" y="181213"/>
                    <a:pt x="659487" y="179213"/>
                    <a:pt x="660821" y="177213"/>
                  </a:cubicBezTo>
                  <a:cubicBezTo>
                    <a:pt x="675870" y="154829"/>
                    <a:pt x="702826" y="154638"/>
                    <a:pt x="717495" y="177498"/>
                  </a:cubicBezTo>
                  <a:cubicBezTo>
                    <a:pt x="725114" y="189405"/>
                    <a:pt x="730163" y="203025"/>
                    <a:pt x="737497" y="215217"/>
                  </a:cubicBezTo>
                  <a:cubicBezTo>
                    <a:pt x="740735" y="220647"/>
                    <a:pt x="746831" y="227981"/>
                    <a:pt x="751784" y="228076"/>
                  </a:cubicBezTo>
                  <a:cubicBezTo>
                    <a:pt x="810173" y="228933"/>
                    <a:pt x="868561" y="228648"/>
                    <a:pt x="927806" y="228648"/>
                  </a:cubicBezTo>
                  <a:cubicBezTo>
                    <a:pt x="927806" y="167592"/>
                    <a:pt x="927806" y="109204"/>
                    <a:pt x="927806" y="49768"/>
                  </a:cubicBezTo>
                  <a:close/>
                  <a:moveTo>
                    <a:pt x="1334333" y="826627"/>
                  </a:moveTo>
                  <a:cubicBezTo>
                    <a:pt x="1151263" y="826627"/>
                    <a:pt x="971812" y="826627"/>
                    <a:pt x="792075" y="826627"/>
                  </a:cubicBezTo>
                  <a:cubicBezTo>
                    <a:pt x="792075" y="861108"/>
                    <a:pt x="792075" y="894064"/>
                    <a:pt x="792075" y="928830"/>
                  </a:cubicBezTo>
                  <a:cubicBezTo>
                    <a:pt x="859798" y="928830"/>
                    <a:pt x="926187" y="928830"/>
                    <a:pt x="992576" y="928830"/>
                  </a:cubicBezTo>
                  <a:cubicBezTo>
                    <a:pt x="1090779" y="928830"/>
                    <a:pt x="1189077" y="928926"/>
                    <a:pt x="1287280" y="928735"/>
                  </a:cubicBezTo>
                  <a:cubicBezTo>
                    <a:pt x="1319570" y="928640"/>
                    <a:pt x="1333571" y="914733"/>
                    <a:pt x="1334238" y="882729"/>
                  </a:cubicBezTo>
                  <a:cubicBezTo>
                    <a:pt x="1334715" y="864537"/>
                    <a:pt x="1334333" y="846439"/>
                    <a:pt x="1334333" y="826627"/>
                  </a:cubicBezTo>
                  <a:close/>
                  <a:moveTo>
                    <a:pt x="47030" y="825960"/>
                  </a:moveTo>
                  <a:cubicBezTo>
                    <a:pt x="47030" y="843391"/>
                    <a:pt x="47030" y="858441"/>
                    <a:pt x="47030" y="873395"/>
                  </a:cubicBezTo>
                  <a:cubicBezTo>
                    <a:pt x="47125" y="916829"/>
                    <a:pt x="58841" y="928830"/>
                    <a:pt x="101513" y="928830"/>
                  </a:cubicBezTo>
                  <a:cubicBezTo>
                    <a:pt x="254579" y="928830"/>
                    <a:pt x="407646" y="928830"/>
                    <a:pt x="560618" y="928830"/>
                  </a:cubicBezTo>
                  <a:cubicBezTo>
                    <a:pt x="569000" y="928830"/>
                    <a:pt x="577286" y="928830"/>
                    <a:pt x="584621" y="928830"/>
                  </a:cubicBezTo>
                  <a:cubicBezTo>
                    <a:pt x="584621" y="892254"/>
                    <a:pt x="584621" y="859393"/>
                    <a:pt x="584621" y="825960"/>
                  </a:cubicBezTo>
                  <a:cubicBezTo>
                    <a:pt x="405265" y="825960"/>
                    <a:pt x="227909" y="825960"/>
                    <a:pt x="47030" y="825960"/>
                  </a:cubicBezTo>
                  <a:close/>
                  <a:moveTo>
                    <a:pt x="1334048" y="227600"/>
                  </a:moveTo>
                  <a:cubicBezTo>
                    <a:pt x="1334048" y="178737"/>
                    <a:pt x="1334810" y="131969"/>
                    <a:pt x="1333762" y="85296"/>
                  </a:cubicBezTo>
                  <a:cubicBezTo>
                    <a:pt x="1333191" y="61484"/>
                    <a:pt x="1317950" y="48244"/>
                    <a:pt x="1293376" y="47958"/>
                  </a:cubicBezTo>
                  <a:cubicBezTo>
                    <a:pt x="1254514" y="47387"/>
                    <a:pt x="1215652" y="47768"/>
                    <a:pt x="1176790" y="47768"/>
                  </a:cubicBezTo>
                  <a:cubicBezTo>
                    <a:pt x="1162121" y="47768"/>
                    <a:pt x="1147453" y="47768"/>
                    <a:pt x="1132975" y="47768"/>
                  </a:cubicBezTo>
                  <a:cubicBezTo>
                    <a:pt x="1132975" y="109871"/>
                    <a:pt x="1132975" y="168259"/>
                    <a:pt x="1132975" y="227600"/>
                  </a:cubicBezTo>
                  <a:cubicBezTo>
                    <a:pt x="1200126" y="227600"/>
                    <a:pt x="1265563" y="227600"/>
                    <a:pt x="1334048" y="227600"/>
                  </a:cubicBezTo>
                  <a:close/>
                  <a:moveTo>
                    <a:pt x="47506" y="227409"/>
                  </a:moveTo>
                  <a:cubicBezTo>
                    <a:pt x="112085" y="227409"/>
                    <a:pt x="173522" y="227409"/>
                    <a:pt x="235815" y="227409"/>
                  </a:cubicBezTo>
                  <a:cubicBezTo>
                    <a:pt x="235815" y="167211"/>
                    <a:pt x="235815" y="108442"/>
                    <a:pt x="235815" y="47958"/>
                  </a:cubicBezTo>
                  <a:cubicBezTo>
                    <a:pt x="183618" y="47958"/>
                    <a:pt x="133040" y="47101"/>
                    <a:pt x="82558" y="48339"/>
                  </a:cubicBezTo>
                  <a:cubicBezTo>
                    <a:pt x="61793" y="48911"/>
                    <a:pt x="48363" y="62817"/>
                    <a:pt x="47887" y="83677"/>
                  </a:cubicBezTo>
                  <a:cubicBezTo>
                    <a:pt x="46744" y="131016"/>
                    <a:pt x="47506" y="178356"/>
                    <a:pt x="47506" y="227409"/>
                  </a:cubicBezTo>
                  <a:close/>
                  <a:moveTo>
                    <a:pt x="558522" y="481441"/>
                  </a:moveTo>
                  <a:cubicBezTo>
                    <a:pt x="595193" y="467535"/>
                    <a:pt x="626435" y="457057"/>
                    <a:pt x="656439" y="443817"/>
                  </a:cubicBezTo>
                  <a:cubicBezTo>
                    <a:pt x="679204" y="433721"/>
                    <a:pt x="699778" y="434292"/>
                    <a:pt x="722352" y="444198"/>
                  </a:cubicBezTo>
                  <a:cubicBezTo>
                    <a:pt x="752451" y="457343"/>
                    <a:pt x="783693" y="467916"/>
                    <a:pt x="819698" y="481536"/>
                  </a:cubicBezTo>
                  <a:cubicBezTo>
                    <a:pt x="775025" y="393525"/>
                    <a:pt x="732925" y="310563"/>
                    <a:pt x="689110" y="224361"/>
                  </a:cubicBezTo>
                  <a:cubicBezTo>
                    <a:pt x="645295" y="310563"/>
                    <a:pt x="603480" y="392954"/>
                    <a:pt x="558522" y="481441"/>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34" name="任意多边形: 形状 33">
              <a:extLst>
                <a:ext uri="{FF2B5EF4-FFF2-40B4-BE49-F238E27FC236}">
                  <a16:creationId xmlns:a16="http://schemas.microsoft.com/office/drawing/2014/main" id="{9EB93795-0C99-42AB-922C-E6D20707C28E}"/>
                </a:ext>
              </a:extLst>
            </p:cNvPr>
            <p:cNvSpPr/>
            <p:nvPr/>
          </p:nvSpPr>
          <p:spPr>
            <a:xfrm>
              <a:off x="13303959" y="1565102"/>
              <a:ext cx="1599644" cy="942071"/>
            </a:xfrm>
            <a:custGeom>
              <a:avLst/>
              <a:gdLst>
                <a:gd name="connsiteX0" fmla="*/ 801790 w 1599644"/>
                <a:gd name="connsiteY0" fmla="*/ 894207 h 942071"/>
                <a:gd name="connsiteX1" fmla="*/ 1404246 w 1599644"/>
                <a:gd name="connsiteY1" fmla="*/ 894207 h 942071"/>
                <a:gd name="connsiteX2" fmla="*/ 1553503 w 1599644"/>
                <a:gd name="connsiteY2" fmla="*/ 745427 h 942071"/>
                <a:gd name="connsiteX3" fmla="*/ 1554741 w 1599644"/>
                <a:gd name="connsiteY3" fmla="*/ 671703 h 942071"/>
                <a:gd name="connsiteX4" fmla="*/ 1575982 w 1599644"/>
                <a:gd name="connsiteY4" fmla="*/ 649510 h 942071"/>
                <a:gd name="connsiteX5" fmla="*/ 1598842 w 1599644"/>
                <a:gd name="connsiteY5" fmla="*/ 669893 h 942071"/>
                <a:gd name="connsiteX6" fmla="*/ 1592650 w 1599644"/>
                <a:gd name="connsiteY6" fmla="*/ 807149 h 942071"/>
                <a:gd name="connsiteX7" fmla="*/ 1413390 w 1599644"/>
                <a:gd name="connsiteY7" fmla="*/ 941832 h 942071"/>
                <a:gd name="connsiteX8" fmla="*/ 956190 w 1599644"/>
                <a:gd name="connsiteY8" fmla="*/ 941927 h 942071"/>
                <a:gd name="connsiteX9" fmla="*/ 198952 w 1599644"/>
                <a:gd name="connsiteY9" fmla="*/ 941927 h 942071"/>
                <a:gd name="connsiteX10" fmla="*/ 70 w 1599644"/>
                <a:gd name="connsiteY10" fmla="*/ 743617 h 942071"/>
                <a:gd name="connsiteX11" fmla="*/ 70 w 1599644"/>
                <a:gd name="connsiteY11" fmla="*/ 45910 h 942071"/>
                <a:gd name="connsiteX12" fmla="*/ 70 w 1599644"/>
                <a:gd name="connsiteY12" fmla="*/ 36385 h 942071"/>
                <a:gd name="connsiteX13" fmla="*/ 23692 w 1599644"/>
                <a:gd name="connsiteY13" fmla="*/ 0 h 942071"/>
                <a:gd name="connsiteX14" fmla="*/ 47029 w 1599644"/>
                <a:gd name="connsiteY14" fmla="*/ 36385 h 942071"/>
                <a:gd name="connsiteX15" fmla="*/ 46933 w 1599644"/>
                <a:gd name="connsiteY15" fmla="*/ 741235 h 942071"/>
                <a:gd name="connsiteX16" fmla="*/ 199238 w 1599644"/>
                <a:gd name="connsiteY16" fmla="*/ 894207 h 942071"/>
                <a:gd name="connsiteX17" fmla="*/ 801790 w 1599644"/>
                <a:gd name="connsiteY17" fmla="*/ 894207 h 94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9644" h="942071">
                  <a:moveTo>
                    <a:pt x="801790" y="894207"/>
                  </a:moveTo>
                  <a:cubicBezTo>
                    <a:pt x="1002577" y="894207"/>
                    <a:pt x="1203459" y="894207"/>
                    <a:pt x="1404246" y="894207"/>
                  </a:cubicBezTo>
                  <a:cubicBezTo>
                    <a:pt x="1499972" y="894207"/>
                    <a:pt x="1553312" y="840962"/>
                    <a:pt x="1553503" y="745427"/>
                  </a:cubicBezTo>
                  <a:cubicBezTo>
                    <a:pt x="1553598" y="720852"/>
                    <a:pt x="1551788" y="695992"/>
                    <a:pt x="1554741" y="671703"/>
                  </a:cubicBezTo>
                  <a:cubicBezTo>
                    <a:pt x="1555789" y="663035"/>
                    <a:pt x="1568362" y="649796"/>
                    <a:pt x="1575982" y="649510"/>
                  </a:cubicBezTo>
                  <a:cubicBezTo>
                    <a:pt x="1583792" y="649319"/>
                    <a:pt x="1598746" y="662464"/>
                    <a:pt x="1598842" y="669893"/>
                  </a:cubicBezTo>
                  <a:cubicBezTo>
                    <a:pt x="1599127" y="715708"/>
                    <a:pt x="1602556" y="763048"/>
                    <a:pt x="1592650" y="807149"/>
                  </a:cubicBezTo>
                  <a:cubicBezTo>
                    <a:pt x="1573981" y="890492"/>
                    <a:pt x="1501687" y="941546"/>
                    <a:pt x="1413390" y="941832"/>
                  </a:cubicBezTo>
                  <a:cubicBezTo>
                    <a:pt x="1260990" y="942308"/>
                    <a:pt x="1108590" y="941927"/>
                    <a:pt x="956190" y="941927"/>
                  </a:cubicBezTo>
                  <a:cubicBezTo>
                    <a:pt x="703777" y="941927"/>
                    <a:pt x="451365" y="941927"/>
                    <a:pt x="198952" y="941927"/>
                  </a:cubicBezTo>
                  <a:cubicBezTo>
                    <a:pt x="75032" y="941927"/>
                    <a:pt x="70" y="867251"/>
                    <a:pt x="70" y="743617"/>
                  </a:cubicBezTo>
                  <a:cubicBezTo>
                    <a:pt x="70" y="511016"/>
                    <a:pt x="70" y="278511"/>
                    <a:pt x="70" y="45910"/>
                  </a:cubicBezTo>
                  <a:cubicBezTo>
                    <a:pt x="70" y="42767"/>
                    <a:pt x="166" y="39529"/>
                    <a:pt x="70" y="36385"/>
                  </a:cubicBezTo>
                  <a:cubicBezTo>
                    <a:pt x="-406" y="18764"/>
                    <a:pt x="928" y="0"/>
                    <a:pt x="23692" y="0"/>
                  </a:cubicBezTo>
                  <a:cubicBezTo>
                    <a:pt x="46648" y="0"/>
                    <a:pt x="47124" y="18764"/>
                    <a:pt x="47029" y="36385"/>
                  </a:cubicBezTo>
                  <a:cubicBezTo>
                    <a:pt x="46933" y="271367"/>
                    <a:pt x="46933" y="506254"/>
                    <a:pt x="46933" y="741235"/>
                  </a:cubicBezTo>
                  <a:cubicBezTo>
                    <a:pt x="46933" y="841915"/>
                    <a:pt x="98940" y="894207"/>
                    <a:pt x="199238" y="894207"/>
                  </a:cubicBezTo>
                  <a:cubicBezTo>
                    <a:pt x="400120" y="894207"/>
                    <a:pt x="600907" y="894207"/>
                    <a:pt x="801790" y="894207"/>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35" name="任意多边形: 形状 34">
              <a:extLst>
                <a:ext uri="{FF2B5EF4-FFF2-40B4-BE49-F238E27FC236}">
                  <a16:creationId xmlns:a16="http://schemas.microsoft.com/office/drawing/2014/main" id="{4A231D90-CA43-4B35-87D4-DAD8D90ECC41}"/>
                </a:ext>
              </a:extLst>
            </p:cNvPr>
            <p:cNvSpPr/>
            <p:nvPr/>
          </p:nvSpPr>
          <p:spPr>
            <a:xfrm>
              <a:off x="13303177" y="1249496"/>
              <a:ext cx="1601190" cy="898881"/>
            </a:xfrm>
            <a:custGeom>
              <a:avLst/>
              <a:gdLst>
                <a:gd name="connsiteX0" fmla="*/ 802382 w 1601190"/>
                <a:gd name="connsiteY0" fmla="*/ 42 h 898881"/>
                <a:gd name="connsiteX1" fmla="*/ 1404838 w 1601190"/>
                <a:gd name="connsiteY1" fmla="*/ 42 h 898881"/>
                <a:gd name="connsiteX2" fmla="*/ 1601148 w 1601190"/>
                <a:gd name="connsiteY2" fmla="*/ 196067 h 898881"/>
                <a:gd name="connsiteX3" fmla="*/ 1601148 w 1601190"/>
                <a:gd name="connsiteY3" fmla="*/ 855673 h 898881"/>
                <a:gd name="connsiteX4" fmla="*/ 1576574 w 1601190"/>
                <a:gd name="connsiteY4" fmla="*/ 898631 h 898881"/>
                <a:gd name="connsiteX5" fmla="*/ 1554285 w 1601190"/>
                <a:gd name="connsiteY5" fmla="*/ 855959 h 898881"/>
                <a:gd name="connsiteX6" fmla="*/ 1554190 w 1601190"/>
                <a:gd name="connsiteY6" fmla="*/ 198734 h 898881"/>
                <a:gd name="connsiteX7" fmla="*/ 1402457 w 1601190"/>
                <a:gd name="connsiteY7" fmla="*/ 47667 h 898881"/>
                <a:gd name="connsiteX8" fmla="*/ 199925 w 1601190"/>
                <a:gd name="connsiteY8" fmla="*/ 47667 h 898881"/>
                <a:gd name="connsiteX9" fmla="*/ 47716 w 1601190"/>
                <a:gd name="connsiteY9" fmla="*/ 200734 h 898881"/>
                <a:gd name="connsiteX10" fmla="*/ 46668 w 1601190"/>
                <a:gd name="connsiteY10" fmla="*/ 228928 h 898881"/>
                <a:gd name="connsiteX11" fmla="*/ 24094 w 1601190"/>
                <a:gd name="connsiteY11" fmla="*/ 250455 h 898881"/>
                <a:gd name="connsiteX12" fmla="*/ 2377 w 1601190"/>
                <a:gd name="connsiteY12" fmla="*/ 231405 h 898881"/>
                <a:gd name="connsiteX13" fmla="*/ 188019 w 1601190"/>
                <a:gd name="connsiteY13" fmla="*/ 138 h 898881"/>
                <a:gd name="connsiteX14" fmla="*/ 802382 w 1601190"/>
                <a:gd name="connsiteY14" fmla="*/ 42 h 8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1190" h="898881">
                  <a:moveTo>
                    <a:pt x="802382" y="42"/>
                  </a:moveTo>
                  <a:cubicBezTo>
                    <a:pt x="1003169" y="42"/>
                    <a:pt x="1204051" y="-53"/>
                    <a:pt x="1404838" y="42"/>
                  </a:cubicBezTo>
                  <a:cubicBezTo>
                    <a:pt x="1525424" y="42"/>
                    <a:pt x="1601148" y="75671"/>
                    <a:pt x="1601148" y="196067"/>
                  </a:cubicBezTo>
                  <a:cubicBezTo>
                    <a:pt x="1601244" y="415904"/>
                    <a:pt x="1601148" y="635836"/>
                    <a:pt x="1601148" y="855673"/>
                  </a:cubicBezTo>
                  <a:cubicBezTo>
                    <a:pt x="1601148" y="886439"/>
                    <a:pt x="1593338" y="901012"/>
                    <a:pt x="1576574" y="898631"/>
                  </a:cubicBezTo>
                  <a:cubicBezTo>
                    <a:pt x="1550475" y="895011"/>
                    <a:pt x="1554285" y="873961"/>
                    <a:pt x="1554285" y="855959"/>
                  </a:cubicBezTo>
                  <a:cubicBezTo>
                    <a:pt x="1554190" y="636884"/>
                    <a:pt x="1554285" y="417809"/>
                    <a:pt x="1554190" y="198734"/>
                  </a:cubicBezTo>
                  <a:cubicBezTo>
                    <a:pt x="1554190" y="100055"/>
                    <a:pt x="1501517" y="47667"/>
                    <a:pt x="1402457" y="47667"/>
                  </a:cubicBezTo>
                  <a:cubicBezTo>
                    <a:pt x="1001645" y="47667"/>
                    <a:pt x="600738" y="47667"/>
                    <a:pt x="199925" y="47667"/>
                  </a:cubicBezTo>
                  <a:cubicBezTo>
                    <a:pt x="99818" y="47667"/>
                    <a:pt x="47811" y="99960"/>
                    <a:pt x="47716" y="200734"/>
                  </a:cubicBezTo>
                  <a:cubicBezTo>
                    <a:pt x="47716" y="210259"/>
                    <a:pt x="50478" y="221213"/>
                    <a:pt x="46668" y="228928"/>
                  </a:cubicBezTo>
                  <a:cubicBezTo>
                    <a:pt x="42191" y="238167"/>
                    <a:pt x="32762" y="249121"/>
                    <a:pt x="24094" y="250455"/>
                  </a:cubicBezTo>
                  <a:cubicBezTo>
                    <a:pt x="17712" y="251407"/>
                    <a:pt x="3329" y="239025"/>
                    <a:pt x="2377" y="231405"/>
                  </a:cubicBezTo>
                  <a:cubicBezTo>
                    <a:pt x="-15435" y="93768"/>
                    <a:pt x="68861" y="233"/>
                    <a:pt x="188019" y="138"/>
                  </a:cubicBezTo>
                  <a:cubicBezTo>
                    <a:pt x="392807" y="-53"/>
                    <a:pt x="597594" y="42"/>
                    <a:pt x="802382" y="42"/>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36" name="任意多边形: 形状 35">
              <a:extLst>
                <a:ext uri="{FF2B5EF4-FFF2-40B4-BE49-F238E27FC236}">
                  <a16:creationId xmlns:a16="http://schemas.microsoft.com/office/drawing/2014/main" id="{7819912F-D326-4F33-81A8-19C6A3AC8811}"/>
                </a:ext>
              </a:extLst>
            </p:cNvPr>
            <p:cNvSpPr/>
            <p:nvPr/>
          </p:nvSpPr>
          <p:spPr>
            <a:xfrm>
              <a:off x="14029168" y="2371685"/>
              <a:ext cx="149733" cy="48083"/>
            </a:xfrm>
            <a:custGeom>
              <a:avLst/>
              <a:gdLst>
                <a:gd name="connsiteX0" fmla="*/ 76009 w 149733"/>
                <a:gd name="connsiteY0" fmla="*/ 947 h 48083"/>
                <a:gd name="connsiteX1" fmla="*/ 123063 w 149733"/>
                <a:gd name="connsiteY1" fmla="*/ 1899 h 48083"/>
                <a:gd name="connsiteX2" fmla="*/ 149733 w 149733"/>
                <a:gd name="connsiteY2" fmla="*/ 22568 h 48083"/>
                <a:gd name="connsiteX3" fmla="*/ 125825 w 149733"/>
                <a:gd name="connsiteY3" fmla="*/ 46000 h 48083"/>
                <a:gd name="connsiteX4" fmla="*/ 24289 w 149733"/>
                <a:gd name="connsiteY4" fmla="*/ 46095 h 48083"/>
                <a:gd name="connsiteX5" fmla="*/ 0 w 149733"/>
                <a:gd name="connsiteY5" fmla="*/ 22949 h 48083"/>
                <a:gd name="connsiteX6" fmla="*/ 26384 w 149733"/>
                <a:gd name="connsiteY6" fmla="*/ 1994 h 48083"/>
                <a:gd name="connsiteX7" fmla="*/ 76009 w 149733"/>
                <a:gd name="connsiteY7" fmla="*/ 947 h 4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33" h="48083">
                  <a:moveTo>
                    <a:pt x="76009" y="947"/>
                  </a:moveTo>
                  <a:cubicBezTo>
                    <a:pt x="91821" y="947"/>
                    <a:pt x="108204" y="-1720"/>
                    <a:pt x="123063" y="1899"/>
                  </a:cubicBezTo>
                  <a:cubicBezTo>
                    <a:pt x="133064" y="4280"/>
                    <a:pt x="140875" y="15425"/>
                    <a:pt x="149733" y="22568"/>
                  </a:cubicBezTo>
                  <a:cubicBezTo>
                    <a:pt x="141827" y="30760"/>
                    <a:pt x="134398" y="45333"/>
                    <a:pt x="125825" y="46000"/>
                  </a:cubicBezTo>
                  <a:cubicBezTo>
                    <a:pt x="92107" y="48762"/>
                    <a:pt x="58007" y="48762"/>
                    <a:pt x="24289" y="46095"/>
                  </a:cubicBezTo>
                  <a:cubicBezTo>
                    <a:pt x="15621" y="45428"/>
                    <a:pt x="8096" y="31046"/>
                    <a:pt x="0" y="22949"/>
                  </a:cubicBezTo>
                  <a:cubicBezTo>
                    <a:pt x="8763" y="15615"/>
                    <a:pt x="16573" y="4185"/>
                    <a:pt x="26384" y="1994"/>
                  </a:cubicBezTo>
                  <a:cubicBezTo>
                    <a:pt x="42386" y="-1720"/>
                    <a:pt x="59531" y="947"/>
                    <a:pt x="76009" y="947"/>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grpSp>
        <p:nvGrpSpPr>
          <p:cNvPr id="49" name="组合 48">
            <a:extLst>
              <a:ext uri="{FF2B5EF4-FFF2-40B4-BE49-F238E27FC236}">
                <a16:creationId xmlns:a16="http://schemas.microsoft.com/office/drawing/2014/main" id="{03FAD4D7-57B4-42AD-867E-460AB612E4A0}"/>
              </a:ext>
            </a:extLst>
          </p:cNvPr>
          <p:cNvGrpSpPr/>
          <p:nvPr/>
        </p:nvGrpSpPr>
        <p:grpSpPr>
          <a:xfrm>
            <a:off x="6427183" y="1719132"/>
            <a:ext cx="562706" cy="561262"/>
            <a:chOff x="13042881" y="2714342"/>
            <a:chExt cx="1603994" cy="1599879"/>
          </a:xfrm>
          <a:gradFill>
            <a:gsLst>
              <a:gs pos="0">
                <a:schemeClr val="accent1">
                  <a:lumMod val="60000"/>
                  <a:lumOff val="40000"/>
                </a:schemeClr>
              </a:gs>
              <a:gs pos="98000">
                <a:schemeClr val="accent1"/>
              </a:gs>
            </a:gsLst>
            <a:lin ang="2700000" scaled="1"/>
          </a:gradFill>
          <a:scene3d>
            <a:camera prst="isometricOffAxis1Right"/>
            <a:lightRig rig="threePt" dir="t"/>
          </a:scene3d>
        </p:grpSpPr>
        <p:sp>
          <p:nvSpPr>
            <p:cNvPr id="44" name="任意多边形: 形状 43">
              <a:extLst>
                <a:ext uri="{FF2B5EF4-FFF2-40B4-BE49-F238E27FC236}">
                  <a16:creationId xmlns:a16="http://schemas.microsoft.com/office/drawing/2014/main" id="{712D3E9E-B908-45EA-8ABB-12CAFFD77ADA}"/>
                </a:ext>
              </a:extLst>
            </p:cNvPr>
            <p:cNvSpPr/>
            <p:nvPr/>
          </p:nvSpPr>
          <p:spPr>
            <a:xfrm>
              <a:off x="13042881" y="2714342"/>
              <a:ext cx="831836" cy="1539104"/>
            </a:xfrm>
            <a:custGeom>
              <a:avLst/>
              <a:gdLst>
                <a:gd name="connsiteX0" fmla="*/ 296151 w 831836"/>
                <a:gd name="connsiteY0" fmla="*/ 924718 h 1539104"/>
                <a:gd name="connsiteX1" fmla="*/ 121081 w 831836"/>
                <a:gd name="connsiteY1" fmla="*/ 638968 h 1539104"/>
                <a:gd name="connsiteX2" fmla="*/ 45834 w 831836"/>
                <a:gd name="connsiteY2" fmla="*/ 514762 h 1539104"/>
                <a:gd name="connsiteX3" fmla="*/ 289103 w 831836"/>
                <a:gd name="connsiteY3" fmla="*/ 4603 h 1539104"/>
                <a:gd name="connsiteX4" fmla="*/ 683342 w 831836"/>
                <a:gd name="connsiteY4" fmla="*/ 398080 h 1539104"/>
                <a:gd name="connsiteX5" fmla="*/ 626764 w 831836"/>
                <a:gd name="connsiteY5" fmla="*/ 540670 h 1539104"/>
                <a:gd name="connsiteX6" fmla="*/ 406165 w 831836"/>
                <a:gd name="connsiteY6" fmla="*/ 902334 h 1539104"/>
                <a:gd name="connsiteX7" fmla="*/ 394735 w 831836"/>
                <a:gd name="connsiteY7" fmla="*/ 921860 h 1539104"/>
                <a:gd name="connsiteX8" fmla="*/ 429692 w 831836"/>
                <a:gd name="connsiteY8" fmla="*/ 967390 h 1539104"/>
                <a:gd name="connsiteX9" fmla="*/ 451980 w 831836"/>
                <a:gd name="connsiteY9" fmla="*/ 975391 h 1539104"/>
                <a:gd name="connsiteX10" fmla="*/ 668769 w 831836"/>
                <a:gd name="connsiteY10" fmla="*/ 975867 h 1539104"/>
                <a:gd name="connsiteX11" fmla="*/ 825741 w 831836"/>
                <a:gd name="connsiteY11" fmla="*/ 1089786 h 1539104"/>
                <a:gd name="connsiteX12" fmla="*/ 694010 w 831836"/>
                <a:gd name="connsiteY12" fmla="*/ 1285525 h 1539104"/>
                <a:gd name="connsiteX13" fmla="*/ 453599 w 831836"/>
                <a:gd name="connsiteY13" fmla="*/ 1288573 h 1539104"/>
                <a:gd name="connsiteX14" fmla="*/ 301199 w 831836"/>
                <a:gd name="connsiteY14" fmla="*/ 1288858 h 1539104"/>
                <a:gd name="connsiteX15" fmla="*/ 214712 w 831836"/>
                <a:gd name="connsiteY15" fmla="*/ 1344961 h 1539104"/>
                <a:gd name="connsiteX16" fmla="*/ 233000 w 831836"/>
                <a:gd name="connsiteY16" fmla="*/ 1446497 h 1539104"/>
                <a:gd name="connsiteX17" fmla="*/ 313105 w 831836"/>
                <a:gd name="connsiteY17" fmla="*/ 1475739 h 1539104"/>
                <a:gd name="connsiteX18" fmla="*/ 594188 w 831836"/>
                <a:gd name="connsiteY18" fmla="*/ 1475929 h 1539104"/>
                <a:gd name="connsiteX19" fmla="*/ 617620 w 831836"/>
                <a:gd name="connsiteY19" fmla="*/ 1477263 h 1539104"/>
                <a:gd name="connsiteX20" fmla="*/ 642004 w 831836"/>
                <a:gd name="connsiteY20" fmla="*/ 1501837 h 1539104"/>
                <a:gd name="connsiteX21" fmla="*/ 627335 w 831836"/>
                <a:gd name="connsiteY21" fmla="*/ 1532794 h 1539104"/>
                <a:gd name="connsiteX22" fmla="*/ 600380 w 831836"/>
                <a:gd name="connsiteY22" fmla="*/ 1538604 h 1539104"/>
                <a:gd name="connsiteX23" fmla="*/ 307391 w 831836"/>
                <a:gd name="connsiteY23" fmla="*/ 1538699 h 1539104"/>
                <a:gd name="connsiteX24" fmla="*/ 146704 w 831836"/>
                <a:gd name="connsiteY24" fmla="*/ 1355629 h 1539104"/>
                <a:gd name="connsiteX25" fmla="*/ 312439 w 831836"/>
                <a:gd name="connsiteY25" fmla="*/ 1225232 h 1539104"/>
                <a:gd name="connsiteX26" fmla="*/ 664959 w 831836"/>
                <a:gd name="connsiteY26" fmla="*/ 1225232 h 1539104"/>
                <a:gd name="connsiteX27" fmla="*/ 751637 w 831836"/>
                <a:gd name="connsiteY27" fmla="*/ 1185703 h 1539104"/>
                <a:gd name="connsiteX28" fmla="*/ 759352 w 831836"/>
                <a:gd name="connsiteY28" fmla="*/ 1091024 h 1539104"/>
                <a:gd name="connsiteX29" fmla="*/ 677723 w 831836"/>
                <a:gd name="connsiteY29" fmla="*/ 1038827 h 1539104"/>
                <a:gd name="connsiteX30" fmla="*/ 449027 w 831836"/>
                <a:gd name="connsiteY30" fmla="*/ 1039113 h 1539104"/>
                <a:gd name="connsiteX31" fmla="*/ 427405 w 831836"/>
                <a:gd name="connsiteY31" fmla="*/ 1051305 h 1539104"/>
                <a:gd name="connsiteX32" fmla="*/ 335775 w 831836"/>
                <a:gd name="connsiteY32" fmla="*/ 1099311 h 1539104"/>
                <a:gd name="connsiteX33" fmla="*/ 256336 w 831836"/>
                <a:gd name="connsiteY33" fmla="*/ 1037398 h 1539104"/>
                <a:gd name="connsiteX34" fmla="*/ 285388 w 831836"/>
                <a:gd name="connsiteY34" fmla="*/ 934147 h 1539104"/>
                <a:gd name="connsiteX35" fmla="*/ 296151 w 831836"/>
                <a:gd name="connsiteY35" fmla="*/ 924718 h 1539104"/>
                <a:gd name="connsiteX36" fmla="*/ 342919 w 831836"/>
                <a:gd name="connsiteY36" fmla="*/ 881284 h 1539104"/>
                <a:gd name="connsiteX37" fmla="*/ 348158 w 831836"/>
                <a:gd name="connsiteY37" fmla="*/ 876616 h 1539104"/>
                <a:gd name="connsiteX38" fmla="*/ 593522 w 831836"/>
                <a:gd name="connsiteY38" fmla="*/ 468946 h 1539104"/>
                <a:gd name="connsiteX39" fmla="*/ 564756 w 831836"/>
                <a:gd name="connsiteY39" fmla="*/ 171766 h 1539104"/>
                <a:gd name="connsiteX40" fmla="*/ 278720 w 831836"/>
                <a:gd name="connsiteY40" fmla="*/ 71278 h 1539104"/>
                <a:gd name="connsiteX41" fmla="*/ 102698 w 831836"/>
                <a:gd name="connsiteY41" fmla="*/ 487139 h 1539104"/>
                <a:gd name="connsiteX42" fmla="*/ 261099 w 831836"/>
                <a:gd name="connsiteY42" fmla="*/ 747362 h 1539104"/>
                <a:gd name="connsiteX43" fmla="*/ 342919 w 831836"/>
                <a:gd name="connsiteY43" fmla="*/ 881284 h 1539104"/>
                <a:gd name="connsiteX44" fmla="*/ 314249 w 831836"/>
                <a:gd name="connsiteY44" fmla="*/ 1003489 h 1539104"/>
                <a:gd name="connsiteX45" fmla="*/ 342919 w 831836"/>
                <a:gd name="connsiteY45" fmla="*/ 1037684 h 1539104"/>
                <a:gd name="connsiteX46" fmla="*/ 374732 w 831836"/>
                <a:gd name="connsiteY46" fmla="*/ 1006156 h 1539104"/>
                <a:gd name="connsiteX47" fmla="*/ 344252 w 831836"/>
                <a:gd name="connsiteY47" fmla="*/ 976534 h 1539104"/>
                <a:gd name="connsiteX48" fmla="*/ 314249 w 831836"/>
                <a:gd name="connsiteY48" fmla="*/ 1003489 h 153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1836" h="1539104">
                  <a:moveTo>
                    <a:pt x="296151" y="924718"/>
                  </a:moveTo>
                  <a:cubicBezTo>
                    <a:pt x="237096" y="828325"/>
                    <a:pt x="178994" y="733741"/>
                    <a:pt x="121081" y="638968"/>
                  </a:cubicBezTo>
                  <a:cubicBezTo>
                    <a:pt x="95840" y="597724"/>
                    <a:pt x="69742" y="556862"/>
                    <a:pt x="45834" y="514762"/>
                  </a:cubicBezTo>
                  <a:cubicBezTo>
                    <a:pt x="-73514" y="305688"/>
                    <a:pt x="51644" y="43655"/>
                    <a:pt x="289103" y="4603"/>
                  </a:cubicBezTo>
                  <a:cubicBezTo>
                    <a:pt x="519417" y="-33212"/>
                    <a:pt x="720394" y="167671"/>
                    <a:pt x="683342" y="398080"/>
                  </a:cubicBezTo>
                  <a:cubicBezTo>
                    <a:pt x="674960" y="450087"/>
                    <a:pt x="653910" y="496378"/>
                    <a:pt x="626764" y="540670"/>
                  </a:cubicBezTo>
                  <a:cubicBezTo>
                    <a:pt x="553040" y="661161"/>
                    <a:pt x="479602" y="781747"/>
                    <a:pt x="406165" y="902334"/>
                  </a:cubicBezTo>
                  <a:cubicBezTo>
                    <a:pt x="402069" y="909001"/>
                    <a:pt x="398259" y="915859"/>
                    <a:pt x="394735" y="921860"/>
                  </a:cubicBezTo>
                  <a:cubicBezTo>
                    <a:pt x="406736" y="937862"/>
                    <a:pt x="417023" y="953674"/>
                    <a:pt x="429692" y="967390"/>
                  </a:cubicBezTo>
                  <a:cubicBezTo>
                    <a:pt x="434454" y="972628"/>
                    <a:pt x="444360" y="975295"/>
                    <a:pt x="451980" y="975391"/>
                  </a:cubicBezTo>
                  <a:cubicBezTo>
                    <a:pt x="524275" y="975962"/>
                    <a:pt x="596474" y="975200"/>
                    <a:pt x="668769" y="975867"/>
                  </a:cubicBezTo>
                  <a:cubicBezTo>
                    <a:pt x="748112" y="976629"/>
                    <a:pt x="804215" y="1017872"/>
                    <a:pt x="825741" y="1089786"/>
                  </a:cubicBezTo>
                  <a:cubicBezTo>
                    <a:pt x="852602" y="1179416"/>
                    <a:pt x="787451" y="1279810"/>
                    <a:pt x="694010" y="1285525"/>
                  </a:cubicBezTo>
                  <a:cubicBezTo>
                    <a:pt x="614096" y="1290478"/>
                    <a:pt x="533705" y="1288096"/>
                    <a:pt x="453599" y="1288573"/>
                  </a:cubicBezTo>
                  <a:cubicBezTo>
                    <a:pt x="402831" y="1288954"/>
                    <a:pt x="351968" y="1288573"/>
                    <a:pt x="301199" y="1288858"/>
                  </a:cubicBezTo>
                  <a:cubicBezTo>
                    <a:pt x="260528" y="1289049"/>
                    <a:pt x="230714" y="1308385"/>
                    <a:pt x="214712" y="1344961"/>
                  </a:cubicBezTo>
                  <a:cubicBezTo>
                    <a:pt x="198615" y="1381823"/>
                    <a:pt x="206235" y="1416303"/>
                    <a:pt x="233000" y="1446497"/>
                  </a:cubicBezTo>
                  <a:cubicBezTo>
                    <a:pt x="254527" y="1470691"/>
                    <a:pt x="283102" y="1475644"/>
                    <a:pt x="313105" y="1475739"/>
                  </a:cubicBezTo>
                  <a:cubicBezTo>
                    <a:pt x="406831" y="1476025"/>
                    <a:pt x="500462" y="1475834"/>
                    <a:pt x="594188" y="1475929"/>
                  </a:cubicBezTo>
                  <a:cubicBezTo>
                    <a:pt x="602094" y="1475929"/>
                    <a:pt x="611714" y="1473644"/>
                    <a:pt x="617620" y="1477263"/>
                  </a:cubicBezTo>
                  <a:cubicBezTo>
                    <a:pt x="627526" y="1483359"/>
                    <a:pt x="640289" y="1492312"/>
                    <a:pt x="642004" y="1501837"/>
                  </a:cubicBezTo>
                  <a:cubicBezTo>
                    <a:pt x="643718" y="1511267"/>
                    <a:pt x="635241" y="1524983"/>
                    <a:pt x="627335" y="1532794"/>
                  </a:cubicBezTo>
                  <a:cubicBezTo>
                    <a:pt x="621811" y="1538223"/>
                    <a:pt x="609619" y="1538509"/>
                    <a:pt x="600380" y="1538604"/>
                  </a:cubicBezTo>
                  <a:cubicBezTo>
                    <a:pt x="502748" y="1538985"/>
                    <a:pt x="405022" y="1539461"/>
                    <a:pt x="307391" y="1538699"/>
                  </a:cubicBezTo>
                  <a:cubicBezTo>
                    <a:pt x="203187" y="1537842"/>
                    <a:pt x="132607" y="1456784"/>
                    <a:pt x="146704" y="1355629"/>
                  </a:cubicBezTo>
                  <a:cubicBezTo>
                    <a:pt x="157467" y="1278286"/>
                    <a:pt x="223856" y="1225612"/>
                    <a:pt x="312439" y="1225232"/>
                  </a:cubicBezTo>
                  <a:cubicBezTo>
                    <a:pt x="429977" y="1224755"/>
                    <a:pt x="547421" y="1224946"/>
                    <a:pt x="664959" y="1225232"/>
                  </a:cubicBezTo>
                  <a:cubicBezTo>
                    <a:pt x="700106" y="1225327"/>
                    <a:pt x="730586" y="1216754"/>
                    <a:pt x="751637" y="1185703"/>
                  </a:cubicBezTo>
                  <a:cubicBezTo>
                    <a:pt x="772306" y="1155318"/>
                    <a:pt x="774973" y="1123219"/>
                    <a:pt x="759352" y="1091024"/>
                  </a:cubicBezTo>
                  <a:cubicBezTo>
                    <a:pt x="743255" y="1057782"/>
                    <a:pt x="715251" y="1039113"/>
                    <a:pt x="677723" y="1038827"/>
                  </a:cubicBezTo>
                  <a:cubicBezTo>
                    <a:pt x="601523" y="1038256"/>
                    <a:pt x="525227" y="1038256"/>
                    <a:pt x="449027" y="1039113"/>
                  </a:cubicBezTo>
                  <a:cubicBezTo>
                    <a:pt x="441598" y="1039208"/>
                    <a:pt x="431311" y="1045018"/>
                    <a:pt x="427405" y="1051305"/>
                  </a:cubicBezTo>
                  <a:cubicBezTo>
                    <a:pt x="405879" y="1085404"/>
                    <a:pt x="375685" y="1102930"/>
                    <a:pt x="335775" y="1099311"/>
                  </a:cubicBezTo>
                  <a:cubicBezTo>
                    <a:pt x="297008" y="1095882"/>
                    <a:pt x="268719" y="1075403"/>
                    <a:pt x="256336" y="1037398"/>
                  </a:cubicBezTo>
                  <a:cubicBezTo>
                    <a:pt x="243192" y="997012"/>
                    <a:pt x="254431" y="962532"/>
                    <a:pt x="285388" y="934147"/>
                  </a:cubicBezTo>
                  <a:cubicBezTo>
                    <a:pt x="288150" y="931576"/>
                    <a:pt x="291198" y="929004"/>
                    <a:pt x="296151" y="924718"/>
                  </a:cubicBezTo>
                  <a:close/>
                  <a:moveTo>
                    <a:pt x="342919" y="881284"/>
                  </a:moveTo>
                  <a:cubicBezTo>
                    <a:pt x="345967" y="878617"/>
                    <a:pt x="347396" y="877759"/>
                    <a:pt x="348158" y="876616"/>
                  </a:cubicBezTo>
                  <a:cubicBezTo>
                    <a:pt x="430453" y="740980"/>
                    <a:pt x="517036" y="607726"/>
                    <a:pt x="593522" y="468946"/>
                  </a:cubicBezTo>
                  <a:cubicBezTo>
                    <a:pt x="649338" y="367696"/>
                    <a:pt x="635908" y="263016"/>
                    <a:pt x="564756" y="171766"/>
                  </a:cubicBezTo>
                  <a:cubicBezTo>
                    <a:pt x="492271" y="78802"/>
                    <a:pt x="393306" y="43846"/>
                    <a:pt x="278720" y="71278"/>
                  </a:cubicBezTo>
                  <a:cubicBezTo>
                    <a:pt x="92411" y="115950"/>
                    <a:pt x="6305" y="321595"/>
                    <a:pt x="102698" y="487139"/>
                  </a:cubicBezTo>
                  <a:cubicBezTo>
                    <a:pt x="153752" y="574864"/>
                    <a:pt x="208140" y="660685"/>
                    <a:pt x="261099" y="747362"/>
                  </a:cubicBezTo>
                  <a:cubicBezTo>
                    <a:pt x="288245" y="791844"/>
                    <a:pt x="315487" y="836326"/>
                    <a:pt x="342919" y="881284"/>
                  </a:cubicBezTo>
                  <a:close/>
                  <a:moveTo>
                    <a:pt x="314249" y="1003489"/>
                  </a:moveTo>
                  <a:cubicBezTo>
                    <a:pt x="314058" y="1023206"/>
                    <a:pt x="326345" y="1036827"/>
                    <a:pt x="342919" y="1037684"/>
                  </a:cubicBezTo>
                  <a:cubicBezTo>
                    <a:pt x="358349" y="1038541"/>
                    <a:pt x="376066" y="1021873"/>
                    <a:pt x="374732" y="1006156"/>
                  </a:cubicBezTo>
                  <a:cubicBezTo>
                    <a:pt x="373208" y="988345"/>
                    <a:pt x="363017" y="976534"/>
                    <a:pt x="344252" y="976534"/>
                  </a:cubicBezTo>
                  <a:cubicBezTo>
                    <a:pt x="325678" y="976629"/>
                    <a:pt x="315582" y="987487"/>
                    <a:pt x="314249" y="1003489"/>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45" name="任意多边形: 形状 44">
              <a:extLst>
                <a:ext uri="{FF2B5EF4-FFF2-40B4-BE49-F238E27FC236}">
                  <a16:creationId xmlns:a16="http://schemas.microsoft.com/office/drawing/2014/main" id="{74DE6D46-7F14-4BA2-BF4B-CCB18A1300E7}"/>
                </a:ext>
              </a:extLst>
            </p:cNvPr>
            <p:cNvSpPr/>
            <p:nvPr/>
          </p:nvSpPr>
          <p:spPr>
            <a:xfrm>
              <a:off x="13907023" y="3233729"/>
              <a:ext cx="739852" cy="1080492"/>
            </a:xfrm>
            <a:custGeom>
              <a:avLst/>
              <a:gdLst>
                <a:gd name="connsiteX0" fmla="*/ 342790 w 739852"/>
                <a:gd name="connsiteY0" fmla="*/ 904154 h 1080492"/>
                <a:gd name="connsiteX1" fmla="*/ 152004 w 739852"/>
                <a:gd name="connsiteY1" fmla="*/ 604974 h 1080492"/>
                <a:gd name="connsiteX2" fmla="*/ 69708 w 739852"/>
                <a:gd name="connsiteY2" fmla="*/ 455527 h 1080492"/>
                <a:gd name="connsiteX3" fmla="*/ 335551 w 739852"/>
                <a:gd name="connsiteY3" fmla="*/ 5090 h 1080492"/>
                <a:gd name="connsiteX4" fmla="*/ 676546 w 739852"/>
                <a:gd name="connsiteY4" fmla="*/ 150727 h 1080492"/>
                <a:gd name="connsiteX5" fmla="*/ 688833 w 739852"/>
                <a:gd name="connsiteY5" fmla="*/ 516963 h 1080492"/>
                <a:gd name="connsiteX6" fmla="*/ 454709 w 739852"/>
                <a:gd name="connsiteY6" fmla="*/ 886914 h 1080492"/>
                <a:gd name="connsiteX7" fmla="*/ 442231 w 739852"/>
                <a:gd name="connsiteY7" fmla="*/ 907298 h 1080492"/>
                <a:gd name="connsiteX8" fmla="*/ 484903 w 739852"/>
                <a:gd name="connsiteY8" fmla="*/ 999976 h 1080492"/>
                <a:gd name="connsiteX9" fmla="*/ 412798 w 739852"/>
                <a:gd name="connsiteY9" fmla="*/ 1078272 h 1080492"/>
                <a:gd name="connsiteX10" fmla="*/ 314215 w 739852"/>
                <a:gd name="connsiteY10" fmla="*/ 1037409 h 1080492"/>
                <a:gd name="connsiteX11" fmla="*/ 280687 w 739852"/>
                <a:gd name="connsiteY11" fmla="*/ 1019026 h 1080492"/>
                <a:gd name="connsiteX12" fmla="*/ 47324 w 739852"/>
                <a:gd name="connsiteY12" fmla="*/ 1019217 h 1080492"/>
                <a:gd name="connsiteX13" fmla="*/ 21607 w 739852"/>
                <a:gd name="connsiteY13" fmla="*/ 1016359 h 1080492"/>
                <a:gd name="connsiteX14" fmla="*/ 366 w 739852"/>
                <a:gd name="connsiteY14" fmla="*/ 983593 h 1080492"/>
                <a:gd name="connsiteX15" fmla="*/ 28941 w 739852"/>
                <a:gd name="connsiteY15" fmla="*/ 957113 h 1080492"/>
                <a:gd name="connsiteX16" fmla="*/ 109904 w 739852"/>
                <a:gd name="connsiteY16" fmla="*/ 956542 h 1080492"/>
                <a:gd name="connsiteX17" fmla="*/ 286116 w 739852"/>
                <a:gd name="connsiteY17" fmla="*/ 955875 h 1080492"/>
                <a:gd name="connsiteX18" fmla="*/ 311548 w 739852"/>
                <a:gd name="connsiteY18" fmla="*/ 941207 h 1080492"/>
                <a:gd name="connsiteX19" fmla="*/ 342790 w 739852"/>
                <a:gd name="connsiteY19" fmla="*/ 904154 h 1080492"/>
                <a:gd name="connsiteX20" fmla="*/ 390986 w 739852"/>
                <a:gd name="connsiteY20" fmla="*/ 864245 h 1080492"/>
                <a:gd name="connsiteX21" fmla="*/ 397463 w 739852"/>
                <a:gd name="connsiteY21" fmla="*/ 858816 h 1080492"/>
                <a:gd name="connsiteX22" fmla="*/ 637303 w 739852"/>
                <a:gd name="connsiteY22" fmla="*/ 478673 h 1080492"/>
                <a:gd name="connsiteX23" fmla="*/ 622063 w 739852"/>
                <a:gd name="connsiteY23" fmla="*/ 182826 h 1080492"/>
                <a:gd name="connsiteX24" fmla="*/ 344028 w 739852"/>
                <a:gd name="connsiteY24" fmla="*/ 67002 h 1080492"/>
                <a:gd name="connsiteX25" fmla="*/ 133621 w 739852"/>
                <a:gd name="connsiteY25" fmla="*/ 447621 h 1080492"/>
                <a:gd name="connsiteX26" fmla="*/ 218679 w 739852"/>
                <a:gd name="connsiteY26" fmla="*/ 593068 h 1080492"/>
                <a:gd name="connsiteX27" fmla="*/ 390986 w 739852"/>
                <a:gd name="connsiteY27" fmla="*/ 864245 h 1080492"/>
                <a:gd name="connsiteX28" fmla="*/ 393463 w 739852"/>
                <a:gd name="connsiteY28" fmla="*/ 957018 h 1080492"/>
                <a:gd name="connsiteX29" fmla="*/ 362126 w 739852"/>
                <a:gd name="connsiteY29" fmla="*/ 988070 h 1080492"/>
                <a:gd name="connsiteX30" fmla="*/ 392986 w 739852"/>
                <a:gd name="connsiteY30" fmla="*/ 1018359 h 1080492"/>
                <a:gd name="connsiteX31" fmla="*/ 423181 w 739852"/>
                <a:gd name="connsiteY31" fmla="*/ 985784 h 1080492"/>
                <a:gd name="connsiteX32" fmla="*/ 393463 w 739852"/>
                <a:gd name="connsiteY32" fmla="*/ 957018 h 10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9852" h="1080492">
                  <a:moveTo>
                    <a:pt x="342790" y="904154"/>
                  </a:moveTo>
                  <a:cubicBezTo>
                    <a:pt x="279734" y="805571"/>
                    <a:pt x="214774" y="705939"/>
                    <a:pt x="152004" y="604974"/>
                  </a:cubicBezTo>
                  <a:cubicBezTo>
                    <a:pt x="122000" y="556683"/>
                    <a:pt x="89329" y="508295"/>
                    <a:pt x="69708" y="455527"/>
                  </a:cubicBezTo>
                  <a:cubicBezTo>
                    <a:pt x="-3825" y="257407"/>
                    <a:pt x="127048" y="37094"/>
                    <a:pt x="335551" y="5090"/>
                  </a:cubicBezTo>
                  <a:cubicBezTo>
                    <a:pt x="478140" y="-16818"/>
                    <a:pt x="595774" y="32045"/>
                    <a:pt x="676546" y="150727"/>
                  </a:cubicBezTo>
                  <a:cubicBezTo>
                    <a:pt x="755984" y="267504"/>
                    <a:pt x="761318" y="394472"/>
                    <a:pt x="688833" y="516963"/>
                  </a:cubicBezTo>
                  <a:cubicBezTo>
                    <a:pt x="614538" y="642503"/>
                    <a:pt x="533004" y="763756"/>
                    <a:pt x="454709" y="886914"/>
                  </a:cubicBezTo>
                  <a:cubicBezTo>
                    <a:pt x="450518" y="893487"/>
                    <a:pt x="446517" y="900249"/>
                    <a:pt x="442231" y="907298"/>
                  </a:cubicBezTo>
                  <a:cubicBezTo>
                    <a:pt x="474330" y="930539"/>
                    <a:pt x="489760" y="960733"/>
                    <a:pt x="484903" y="999976"/>
                  </a:cubicBezTo>
                  <a:cubicBezTo>
                    <a:pt x="479950" y="1040457"/>
                    <a:pt x="453280" y="1069413"/>
                    <a:pt x="412798" y="1078272"/>
                  </a:cubicBezTo>
                  <a:cubicBezTo>
                    <a:pt x="374413" y="1086654"/>
                    <a:pt x="332217" y="1070937"/>
                    <a:pt x="314215" y="1037409"/>
                  </a:cubicBezTo>
                  <a:cubicBezTo>
                    <a:pt x="305833" y="1021788"/>
                    <a:pt x="296308" y="1018931"/>
                    <a:pt x="280687" y="1019026"/>
                  </a:cubicBezTo>
                  <a:cubicBezTo>
                    <a:pt x="202867" y="1019598"/>
                    <a:pt x="125143" y="1019407"/>
                    <a:pt x="47324" y="1019217"/>
                  </a:cubicBezTo>
                  <a:cubicBezTo>
                    <a:pt x="38752" y="1019217"/>
                    <a:pt x="29703" y="1018740"/>
                    <a:pt x="21607" y="1016359"/>
                  </a:cubicBezTo>
                  <a:cubicBezTo>
                    <a:pt x="5890" y="1011596"/>
                    <a:pt x="-1825" y="999595"/>
                    <a:pt x="366" y="983593"/>
                  </a:cubicBezTo>
                  <a:cubicBezTo>
                    <a:pt x="2462" y="967782"/>
                    <a:pt x="12082" y="957495"/>
                    <a:pt x="28941" y="957113"/>
                  </a:cubicBezTo>
                  <a:cubicBezTo>
                    <a:pt x="55897" y="956542"/>
                    <a:pt x="82852" y="956637"/>
                    <a:pt x="109904" y="956542"/>
                  </a:cubicBezTo>
                  <a:cubicBezTo>
                    <a:pt x="168673" y="956447"/>
                    <a:pt x="227347" y="957113"/>
                    <a:pt x="286116" y="955875"/>
                  </a:cubicBezTo>
                  <a:cubicBezTo>
                    <a:pt x="294784" y="955685"/>
                    <a:pt x="304594" y="947874"/>
                    <a:pt x="311548" y="941207"/>
                  </a:cubicBezTo>
                  <a:cubicBezTo>
                    <a:pt x="322121" y="931015"/>
                    <a:pt x="330788" y="918633"/>
                    <a:pt x="342790" y="904154"/>
                  </a:cubicBezTo>
                  <a:close/>
                  <a:moveTo>
                    <a:pt x="390986" y="864245"/>
                  </a:moveTo>
                  <a:cubicBezTo>
                    <a:pt x="393939" y="861768"/>
                    <a:pt x="396320" y="860625"/>
                    <a:pt x="397463" y="858816"/>
                  </a:cubicBezTo>
                  <a:cubicBezTo>
                    <a:pt x="477854" y="732324"/>
                    <a:pt x="561674" y="607832"/>
                    <a:pt x="637303" y="478673"/>
                  </a:cubicBezTo>
                  <a:cubicBezTo>
                    <a:pt x="695119" y="379994"/>
                    <a:pt x="689214" y="276552"/>
                    <a:pt x="622063" y="182826"/>
                  </a:cubicBezTo>
                  <a:cubicBezTo>
                    <a:pt x="554435" y="88338"/>
                    <a:pt x="459852" y="47952"/>
                    <a:pt x="344028" y="67002"/>
                  </a:cubicBezTo>
                  <a:cubicBezTo>
                    <a:pt x="169149" y="95768"/>
                    <a:pt x="63707" y="284744"/>
                    <a:pt x="133621" y="447621"/>
                  </a:cubicBezTo>
                  <a:cubicBezTo>
                    <a:pt x="155623" y="498866"/>
                    <a:pt x="188866" y="545443"/>
                    <a:pt x="218679" y="593068"/>
                  </a:cubicBezTo>
                  <a:cubicBezTo>
                    <a:pt x="275448" y="683746"/>
                    <a:pt x="333360" y="773567"/>
                    <a:pt x="390986" y="864245"/>
                  </a:cubicBezTo>
                  <a:close/>
                  <a:moveTo>
                    <a:pt x="393463" y="957018"/>
                  </a:moveTo>
                  <a:cubicBezTo>
                    <a:pt x="375841" y="957590"/>
                    <a:pt x="360411" y="972830"/>
                    <a:pt x="362126" y="988070"/>
                  </a:cubicBezTo>
                  <a:cubicBezTo>
                    <a:pt x="364126" y="1005786"/>
                    <a:pt x="374794" y="1017121"/>
                    <a:pt x="392986" y="1018359"/>
                  </a:cubicBezTo>
                  <a:cubicBezTo>
                    <a:pt x="409369" y="1019407"/>
                    <a:pt x="424895" y="1002357"/>
                    <a:pt x="423181" y="985784"/>
                  </a:cubicBezTo>
                  <a:cubicBezTo>
                    <a:pt x="421276" y="967305"/>
                    <a:pt x="409941" y="958066"/>
                    <a:pt x="393463" y="957018"/>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46" name="任意多边形: 形状 45">
              <a:extLst>
                <a:ext uri="{FF2B5EF4-FFF2-40B4-BE49-F238E27FC236}">
                  <a16:creationId xmlns:a16="http://schemas.microsoft.com/office/drawing/2014/main" id="{5EF184F6-7F71-470A-926F-E20EA56F2C41}"/>
                </a:ext>
              </a:extLst>
            </p:cNvPr>
            <p:cNvSpPr/>
            <p:nvPr/>
          </p:nvSpPr>
          <p:spPr>
            <a:xfrm>
              <a:off x="13765897" y="4190607"/>
              <a:ext cx="62054" cy="62053"/>
            </a:xfrm>
            <a:custGeom>
              <a:avLst/>
              <a:gdLst>
                <a:gd name="connsiteX0" fmla="*/ 62053 w 62054"/>
                <a:gd name="connsiteY0" fmla="*/ 30335 h 62053"/>
                <a:gd name="connsiteX1" fmla="*/ 30525 w 62054"/>
                <a:gd name="connsiteY1" fmla="*/ 62053 h 62053"/>
                <a:gd name="connsiteX2" fmla="*/ 45 w 62054"/>
                <a:gd name="connsiteY2" fmla="*/ 29954 h 62053"/>
                <a:gd name="connsiteX3" fmla="*/ 29763 w 62054"/>
                <a:gd name="connsiteY3" fmla="*/ 45 h 62053"/>
                <a:gd name="connsiteX4" fmla="*/ 62053 w 62054"/>
                <a:gd name="connsiteY4" fmla="*/ 30335 h 6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54" h="62053">
                  <a:moveTo>
                    <a:pt x="62053" y="30335"/>
                  </a:moveTo>
                  <a:cubicBezTo>
                    <a:pt x="62243" y="47004"/>
                    <a:pt x="47194" y="62053"/>
                    <a:pt x="30525" y="62053"/>
                  </a:cubicBezTo>
                  <a:cubicBezTo>
                    <a:pt x="13380" y="61958"/>
                    <a:pt x="-908" y="47385"/>
                    <a:pt x="45" y="29954"/>
                  </a:cubicBezTo>
                  <a:cubicBezTo>
                    <a:pt x="998" y="11570"/>
                    <a:pt x="10999" y="998"/>
                    <a:pt x="29763" y="45"/>
                  </a:cubicBezTo>
                  <a:cubicBezTo>
                    <a:pt x="47194" y="-907"/>
                    <a:pt x="61862" y="13285"/>
                    <a:pt x="62053" y="30335"/>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47" name="任意多边形: 形状 46">
              <a:extLst>
                <a:ext uri="{FF2B5EF4-FFF2-40B4-BE49-F238E27FC236}">
                  <a16:creationId xmlns:a16="http://schemas.microsoft.com/office/drawing/2014/main" id="{CB674475-53FA-429A-8A63-2029DCA798B4}"/>
                </a:ext>
              </a:extLst>
            </p:cNvPr>
            <p:cNvSpPr/>
            <p:nvPr/>
          </p:nvSpPr>
          <p:spPr>
            <a:xfrm>
              <a:off x="13231393" y="2902959"/>
              <a:ext cx="311578" cy="311485"/>
            </a:xfrm>
            <a:custGeom>
              <a:avLst/>
              <a:gdLst>
                <a:gd name="connsiteX0" fmla="*/ 6 w 311578"/>
                <a:gd name="connsiteY0" fmla="*/ 156504 h 311485"/>
                <a:gd name="connsiteX1" fmla="*/ 154407 w 311578"/>
                <a:gd name="connsiteY1" fmla="*/ 8 h 311485"/>
                <a:gd name="connsiteX2" fmla="*/ 311569 w 311578"/>
                <a:gd name="connsiteY2" fmla="*/ 154313 h 311485"/>
                <a:gd name="connsiteX3" fmla="*/ 156597 w 311578"/>
                <a:gd name="connsiteY3" fmla="*/ 311476 h 311485"/>
                <a:gd name="connsiteX4" fmla="*/ 6 w 311578"/>
                <a:gd name="connsiteY4" fmla="*/ 156504 h 311485"/>
                <a:gd name="connsiteX5" fmla="*/ 62395 w 311578"/>
                <a:gd name="connsiteY5" fmla="*/ 156123 h 311485"/>
                <a:gd name="connsiteX6" fmla="*/ 156978 w 311578"/>
                <a:gd name="connsiteY6" fmla="*/ 249373 h 311485"/>
                <a:gd name="connsiteX7" fmla="*/ 249657 w 311578"/>
                <a:gd name="connsiteY7" fmla="*/ 155647 h 311485"/>
                <a:gd name="connsiteX8" fmla="*/ 155264 w 311578"/>
                <a:gd name="connsiteY8" fmla="*/ 62302 h 311485"/>
                <a:gd name="connsiteX9" fmla="*/ 62395 w 311578"/>
                <a:gd name="connsiteY9" fmla="*/ 156123 h 31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578" h="311485">
                  <a:moveTo>
                    <a:pt x="6" y="156504"/>
                  </a:moveTo>
                  <a:cubicBezTo>
                    <a:pt x="-756" y="69636"/>
                    <a:pt x="67062" y="865"/>
                    <a:pt x="154407" y="8"/>
                  </a:cubicBezTo>
                  <a:cubicBezTo>
                    <a:pt x="241084" y="-849"/>
                    <a:pt x="310617" y="67350"/>
                    <a:pt x="311569" y="154313"/>
                  </a:cubicBezTo>
                  <a:cubicBezTo>
                    <a:pt x="312522" y="240038"/>
                    <a:pt x="243084" y="310523"/>
                    <a:pt x="156597" y="311476"/>
                  </a:cubicBezTo>
                  <a:cubicBezTo>
                    <a:pt x="70682" y="312428"/>
                    <a:pt x="864" y="243467"/>
                    <a:pt x="6" y="156504"/>
                  </a:cubicBezTo>
                  <a:close/>
                  <a:moveTo>
                    <a:pt x="62395" y="156123"/>
                  </a:moveTo>
                  <a:cubicBezTo>
                    <a:pt x="62681" y="207177"/>
                    <a:pt x="106401" y="250230"/>
                    <a:pt x="156978" y="249373"/>
                  </a:cubicBezTo>
                  <a:cubicBezTo>
                    <a:pt x="205461" y="248611"/>
                    <a:pt x="249657" y="203843"/>
                    <a:pt x="249657" y="155647"/>
                  </a:cubicBezTo>
                  <a:cubicBezTo>
                    <a:pt x="249657" y="104783"/>
                    <a:pt x="206413" y="61920"/>
                    <a:pt x="155264" y="62302"/>
                  </a:cubicBezTo>
                  <a:cubicBezTo>
                    <a:pt x="102210" y="62587"/>
                    <a:pt x="62109" y="103164"/>
                    <a:pt x="62395" y="156123"/>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48" name="任意多边形: 形状 47">
              <a:extLst>
                <a:ext uri="{FF2B5EF4-FFF2-40B4-BE49-F238E27FC236}">
                  <a16:creationId xmlns:a16="http://schemas.microsoft.com/office/drawing/2014/main" id="{6452608D-6EDE-4F35-BA55-78D35E765349}"/>
                </a:ext>
              </a:extLst>
            </p:cNvPr>
            <p:cNvSpPr/>
            <p:nvPr/>
          </p:nvSpPr>
          <p:spPr>
            <a:xfrm>
              <a:off x="14143793" y="3420645"/>
              <a:ext cx="313283" cy="313093"/>
            </a:xfrm>
            <a:custGeom>
              <a:avLst/>
              <a:gdLst>
                <a:gd name="connsiteX0" fmla="*/ 155740 w 313283"/>
                <a:gd name="connsiteY0" fmla="*/ 313093 h 313093"/>
                <a:gd name="connsiteX1" fmla="*/ 6 w 313283"/>
                <a:gd name="connsiteY1" fmla="*/ 156216 h 313093"/>
                <a:gd name="connsiteX2" fmla="*/ 156597 w 313283"/>
                <a:gd name="connsiteY2" fmla="*/ 6 h 313093"/>
                <a:gd name="connsiteX3" fmla="*/ 313283 w 313283"/>
                <a:gd name="connsiteY3" fmla="*/ 157073 h 313093"/>
                <a:gd name="connsiteX4" fmla="*/ 155740 w 313283"/>
                <a:gd name="connsiteY4" fmla="*/ 313093 h 313093"/>
                <a:gd name="connsiteX5" fmla="*/ 155549 w 313283"/>
                <a:gd name="connsiteY5" fmla="*/ 63538 h 313093"/>
                <a:gd name="connsiteX6" fmla="*/ 62776 w 313283"/>
                <a:gd name="connsiteY6" fmla="*/ 157835 h 313093"/>
                <a:gd name="connsiteX7" fmla="*/ 155644 w 313283"/>
                <a:gd name="connsiteY7" fmla="*/ 250133 h 313093"/>
                <a:gd name="connsiteX8" fmla="*/ 249180 w 313283"/>
                <a:gd name="connsiteY8" fmla="*/ 156502 h 313093"/>
                <a:gd name="connsiteX9" fmla="*/ 155549 w 313283"/>
                <a:gd name="connsiteY9" fmla="*/ 63538 h 31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283" h="313093">
                  <a:moveTo>
                    <a:pt x="155740" y="313093"/>
                  </a:moveTo>
                  <a:cubicBezTo>
                    <a:pt x="71063" y="312807"/>
                    <a:pt x="-756" y="240417"/>
                    <a:pt x="6" y="156216"/>
                  </a:cubicBezTo>
                  <a:cubicBezTo>
                    <a:pt x="768" y="70586"/>
                    <a:pt x="72206" y="-756"/>
                    <a:pt x="156597" y="6"/>
                  </a:cubicBezTo>
                  <a:cubicBezTo>
                    <a:pt x="240893" y="673"/>
                    <a:pt x="313188" y="73158"/>
                    <a:pt x="313283" y="157073"/>
                  </a:cubicBezTo>
                  <a:cubicBezTo>
                    <a:pt x="313283" y="240227"/>
                    <a:pt x="239560" y="313283"/>
                    <a:pt x="155740" y="313093"/>
                  </a:cubicBezTo>
                  <a:close/>
                  <a:moveTo>
                    <a:pt x="155549" y="63538"/>
                  </a:moveTo>
                  <a:cubicBezTo>
                    <a:pt x="104400" y="63633"/>
                    <a:pt x="62204" y="106591"/>
                    <a:pt x="62776" y="157835"/>
                  </a:cubicBezTo>
                  <a:cubicBezTo>
                    <a:pt x="63347" y="207556"/>
                    <a:pt x="106115" y="250037"/>
                    <a:pt x="155644" y="250133"/>
                  </a:cubicBezTo>
                  <a:cubicBezTo>
                    <a:pt x="207270" y="250228"/>
                    <a:pt x="249370" y="208032"/>
                    <a:pt x="249180" y="156502"/>
                  </a:cubicBezTo>
                  <a:cubicBezTo>
                    <a:pt x="248894" y="103829"/>
                    <a:pt x="208127" y="63347"/>
                    <a:pt x="155549" y="63538"/>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sp>
        <p:nvSpPr>
          <p:cNvPr id="61" name="箭头: 五边形 60">
            <a:extLst>
              <a:ext uri="{FF2B5EF4-FFF2-40B4-BE49-F238E27FC236}">
                <a16:creationId xmlns:a16="http://schemas.microsoft.com/office/drawing/2014/main" id="{365F6CEE-B1CE-EBB6-28FB-EF3D7BC945EE}"/>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C00F8512-DF28-5E43-FFB4-8EDF29E06E04}"/>
              </a:ext>
            </a:extLst>
          </p:cNvPr>
          <p:cNvSpPr/>
          <p:nvPr/>
        </p:nvSpPr>
        <p:spPr>
          <a:xfrm>
            <a:off x="365392" y="334893"/>
            <a:ext cx="1657826"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教学设计</a:t>
            </a:r>
          </a:p>
        </p:txBody>
      </p:sp>
      <p:pic>
        <p:nvPicPr>
          <p:cNvPr id="22" name="图片 21">
            <a:extLst>
              <a:ext uri="{FF2B5EF4-FFF2-40B4-BE49-F238E27FC236}">
                <a16:creationId xmlns:a16="http://schemas.microsoft.com/office/drawing/2014/main" id="{E3EB2121-7950-C4D8-3904-05AAC369C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093" y="2021833"/>
            <a:ext cx="3133065" cy="2357403"/>
          </a:xfrm>
          <a:prstGeom prst="rect">
            <a:avLst/>
          </a:prstGeom>
        </p:spPr>
      </p:pic>
      <p:pic>
        <p:nvPicPr>
          <p:cNvPr id="24" name="图片 23">
            <a:extLst>
              <a:ext uri="{FF2B5EF4-FFF2-40B4-BE49-F238E27FC236}">
                <a16:creationId xmlns:a16="http://schemas.microsoft.com/office/drawing/2014/main" id="{8C43E9EA-4B19-8D3C-36D4-F99CA19AC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9907" y="1553252"/>
            <a:ext cx="1810926" cy="961848"/>
          </a:xfrm>
          <a:prstGeom prst="rect">
            <a:avLst/>
          </a:prstGeom>
        </p:spPr>
      </p:pic>
      <p:pic>
        <p:nvPicPr>
          <p:cNvPr id="26" name="图片 25">
            <a:extLst>
              <a:ext uri="{FF2B5EF4-FFF2-40B4-BE49-F238E27FC236}">
                <a16:creationId xmlns:a16="http://schemas.microsoft.com/office/drawing/2014/main" id="{C9156219-BEED-D32C-6225-CEB454203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411" y="2978943"/>
            <a:ext cx="1092992" cy="1092992"/>
          </a:xfrm>
          <a:prstGeom prst="rect">
            <a:avLst/>
          </a:prstGeom>
        </p:spPr>
      </p:pic>
      <p:pic>
        <p:nvPicPr>
          <p:cNvPr id="28" name="图片 27">
            <a:extLst>
              <a:ext uri="{FF2B5EF4-FFF2-40B4-BE49-F238E27FC236}">
                <a16:creationId xmlns:a16="http://schemas.microsoft.com/office/drawing/2014/main" id="{3C27A2E9-7278-B969-9AC5-34AA115EF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1275" y="2981990"/>
            <a:ext cx="985838" cy="985838"/>
          </a:xfrm>
          <a:prstGeom prst="rect">
            <a:avLst/>
          </a:prstGeom>
        </p:spPr>
      </p:pic>
    </p:spTree>
    <p:extLst>
      <p:ext uri="{BB962C8B-B14F-4D97-AF65-F5344CB8AC3E}">
        <p14:creationId xmlns:p14="http://schemas.microsoft.com/office/powerpoint/2010/main" val="416633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椭圆 54">
            <a:extLst>
              <a:ext uri="{FF2B5EF4-FFF2-40B4-BE49-F238E27FC236}">
                <a16:creationId xmlns:a16="http://schemas.microsoft.com/office/drawing/2014/main" id="{32A2F1B2-84FB-47D7-A713-6DFABFA05EB3}"/>
              </a:ext>
            </a:extLst>
          </p:cNvPr>
          <p:cNvSpPr/>
          <p:nvPr/>
        </p:nvSpPr>
        <p:spPr>
          <a:xfrm>
            <a:off x="1289793" y="-1840528"/>
            <a:ext cx="9612415" cy="9612405"/>
          </a:xfrm>
          <a:prstGeom prst="ellipse">
            <a:avLst/>
          </a:prstGeom>
          <a:solidFill>
            <a:schemeClr val="bg1"/>
          </a:solidFill>
          <a:ln w="12700" cap="flat" cmpd="sng" algn="ctr">
            <a:noFill/>
            <a:prstDash val="solid"/>
            <a:miter lim="800000"/>
          </a:ln>
          <a:effectLst>
            <a:outerShdw blurRad="660400" dist="38100" dir="5400000" algn="t"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Roboto"/>
              <a:ea typeface="思源黑体 CN Regular"/>
            </a:endParaRPr>
          </a:p>
        </p:txBody>
      </p:sp>
      <p:grpSp>
        <p:nvGrpSpPr>
          <p:cNvPr id="3" name="组合 2">
            <a:extLst>
              <a:ext uri="{FF2B5EF4-FFF2-40B4-BE49-F238E27FC236}">
                <a16:creationId xmlns:a16="http://schemas.microsoft.com/office/drawing/2014/main" id="{1DABCDA8-9A4F-4633-A7A6-A7374BF2C1C5}"/>
              </a:ext>
            </a:extLst>
          </p:cNvPr>
          <p:cNvGrpSpPr/>
          <p:nvPr/>
        </p:nvGrpSpPr>
        <p:grpSpPr>
          <a:xfrm>
            <a:off x="3742825" y="564504"/>
            <a:ext cx="4706353" cy="4706353"/>
            <a:chOff x="2512777" y="835479"/>
            <a:chExt cx="4116206" cy="4116206"/>
          </a:xfrm>
        </p:grpSpPr>
        <p:sp>
          <p:nvSpPr>
            <p:cNvPr id="41" name="任意多边形: 形状 40">
              <a:extLst>
                <a:ext uri="{FF2B5EF4-FFF2-40B4-BE49-F238E27FC236}">
                  <a16:creationId xmlns:a16="http://schemas.microsoft.com/office/drawing/2014/main" id="{AB225CFA-2C0B-47AD-8067-8FD3D53DD1E7}"/>
                </a:ext>
              </a:extLst>
            </p:cNvPr>
            <p:cNvSpPr/>
            <p:nvPr/>
          </p:nvSpPr>
          <p:spPr>
            <a:xfrm>
              <a:off x="3026710" y="1349412"/>
              <a:ext cx="3088340" cy="3088340"/>
            </a:xfrm>
            <a:custGeom>
              <a:avLst/>
              <a:gdLst>
                <a:gd name="connsiteX0" fmla="*/ 2008232 w 2008231"/>
                <a:gd name="connsiteY0" fmla="*/ 1004116 h 2008231"/>
                <a:gd name="connsiteX1" fmla="*/ 1004116 w 2008231"/>
                <a:gd name="connsiteY1" fmla="*/ 2008232 h 2008231"/>
                <a:gd name="connsiteX2" fmla="*/ 0 w 2008231"/>
                <a:gd name="connsiteY2" fmla="*/ 1004116 h 2008231"/>
                <a:gd name="connsiteX3" fmla="*/ 1004116 w 2008231"/>
                <a:gd name="connsiteY3" fmla="*/ 0 h 2008231"/>
                <a:gd name="connsiteX4" fmla="*/ 2008232 w 2008231"/>
                <a:gd name="connsiteY4" fmla="*/ 1004116 h 2008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231" h="2008231">
                  <a:moveTo>
                    <a:pt x="2008232" y="1004116"/>
                  </a:moveTo>
                  <a:cubicBezTo>
                    <a:pt x="2008232" y="1558674"/>
                    <a:pt x="1558674" y="2008232"/>
                    <a:pt x="1004116" y="2008232"/>
                  </a:cubicBezTo>
                  <a:cubicBezTo>
                    <a:pt x="449558" y="2008232"/>
                    <a:pt x="0" y="1558674"/>
                    <a:pt x="0" y="1004116"/>
                  </a:cubicBezTo>
                  <a:cubicBezTo>
                    <a:pt x="0" y="449558"/>
                    <a:pt x="449558" y="0"/>
                    <a:pt x="1004116" y="0"/>
                  </a:cubicBezTo>
                  <a:cubicBezTo>
                    <a:pt x="1558674" y="0"/>
                    <a:pt x="2008232" y="449558"/>
                    <a:pt x="2008232" y="1004116"/>
                  </a:cubicBezTo>
                  <a:close/>
                </a:path>
              </a:pathLst>
            </a:custGeom>
            <a:noFill/>
            <a:ln w="30177" cap="flat">
              <a:solidFill>
                <a:schemeClr val="accent1">
                  <a:lumMod val="20000"/>
                  <a:lumOff val="80000"/>
                </a:schemeClr>
              </a:soli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8" name="任意多边形: 形状 87">
              <a:extLst>
                <a:ext uri="{FF2B5EF4-FFF2-40B4-BE49-F238E27FC236}">
                  <a16:creationId xmlns:a16="http://schemas.microsoft.com/office/drawing/2014/main" id="{407A4778-825A-4CFA-A461-064E88D1FB66}"/>
                </a:ext>
              </a:extLst>
            </p:cNvPr>
            <p:cNvSpPr/>
            <p:nvPr/>
          </p:nvSpPr>
          <p:spPr>
            <a:xfrm>
              <a:off x="2512777" y="835479"/>
              <a:ext cx="4116206" cy="4116206"/>
            </a:xfrm>
            <a:custGeom>
              <a:avLst/>
              <a:gdLst>
                <a:gd name="connsiteX0" fmla="*/ 2008232 w 2008231"/>
                <a:gd name="connsiteY0" fmla="*/ 1004116 h 2008231"/>
                <a:gd name="connsiteX1" fmla="*/ 1004116 w 2008231"/>
                <a:gd name="connsiteY1" fmla="*/ 2008232 h 2008231"/>
                <a:gd name="connsiteX2" fmla="*/ 0 w 2008231"/>
                <a:gd name="connsiteY2" fmla="*/ 1004116 h 2008231"/>
                <a:gd name="connsiteX3" fmla="*/ 1004116 w 2008231"/>
                <a:gd name="connsiteY3" fmla="*/ 0 h 2008231"/>
                <a:gd name="connsiteX4" fmla="*/ 2008232 w 2008231"/>
                <a:gd name="connsiteY4" fmla="*/ 1004116 h 2008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231" h="2008231">
                  <a:moveTo>
                    <a:pt x="2008232" y="1004116"/>
                  </a:moveTo>
                  <a:cubicBezTo>
                    <a:pt x="2008232" y="1558674"/>
                    <a:pt x="1558674" y="2008232"/>
                    <a:pt x="1004116" y="2008232"/>
                  </a:cubicBezTo>
                  <a:cubicBezTo>
                    <a:pt x="449558" y="2008232"/>
                    <a:pt x="0" y="1558674"/>
                    <a:pt x="0" y="1004116"/>
                  </a:cubicBezTo>
                  <a:cubicBezTo>
                    <a:pt x="0" y="449558"/>
                    <a:pt x="449558" y="0"/>
                    <a:pt x="1004116" y="0"/>
                  </a:cubicBezTo>
                  <a:cubicBezTo>
                    <a:pt x="1558674" y="0"/>
                    <a:pt x="2008232" y="449558"/>
                    <a:pt x="2008232" y="1004116"/>
                  </a:cubicBezTo>
                  <a:close/>
                </a:path>
              </a:pathLst>
            </a:custGeom>
            <a:noFill/>
            <a:ln w="15875" cap="flat">
              <a:solidFill>
                <a:schemeClr val="accent1">
                  <a:lumMod val="20000"/>
                  <a:lumOff val="80000"/>
                </a:schemeClr>
              </a:soli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nvGrpSpPr>
            <p:cNvPr id="42" name="图形 16">
              <a:extLst>
                <a:ext uri="{FF2B5EF4-FFF2-40B4-BE49-F238E27FC236}">
                  <a16:creationId xmlns:a16="http://schemas.microsoft.com/office/drawing/2014/main" id="{20B438C6-3F70-4F74-AACE-FCD977FD05E0}"/>
                </a:ext>
              </a:extLst>
            </p:cNvPr>
            <p:cNvGrpSpPr/>
            <p:nvPr/>
          </p:nvGrpSpPr>
          <p:grpSpPr>
            <a:xfrm>
              <a:off x="3190883" y="1523550"/>
              <a:ext cx="2760281" cy="2541084"/>
              <a:chOff x="5274277" y="2501455"/>
              <a:chExt cx="1640871" cy="1510569"/>
            </a:xfrm>
            <a:noFill/>
          </p:grpSpPr>
          <p:sp>
            <p:nvSpPr>
              <p:cNvPr id="44" name="任意多边形: 形状 43">
                <a:extLst>
                  <a:ext uri="{FF2B5EF4-FFF2-40B4-BE49-F238E27FC236}">
                    <a16:creationId xmlns:a16="http://schemas.microsoft.com/office/drawing/2014/main" id="{5DBCC6E7-C17E-48EA-9FE9-F819BE12870E}"/>
                  </a:ext>
                </a:extLst>
              </p:cNvPr>
              <p:cNvSpPr/>
              <p:nvPr/>
            </p:nvSpPr>
            <p:spPr>
              <a:xfrm>
                <a:off x="5274277" y="2501455"/>
                <a:ext cx="820483" cy="1308544"/>
              </a:xfrm>
              <a:custGeom>
                <a:avLst/>
                <a:gdLst>
                  <a:gd name="connsiteX0" fmla="*/ 160877 w 820483"/>
                  <a:gd name="connsiteY0" fmla="*/ 1308545 h 1308544"/>
                  <a:gd name="connsiteX1" fmla="*/ 0 w 820483"/>
                  <a:gd name="connsiteY1" fmla="*/ 820484 h 1308544"/>
                  <a:gd name="connsiteX2" fmla="*/ 820483 w 820483"/>
                  <a:gd name="connsiteY2" fmla="*/ 0 h 1308544"/>
                </a:gdLst>
                <a:ahLst/>
                <a:cxnLst>
                  <a:cxn ang="0">
                    <a:pos x="connsiteX0" y="connsiteY0"/>
                  </a:cxn>
                  <a:cxn ang="0">
                    <a:pos x="connsiteX1" y="connsiteY1"/>
                  </a:cxn>
                  <a:cxn ang="0">
                    <a:pos x="connsiteX2" y="connsiteY2"/>
                  </a:cxn>
                </a:cxnLst>
                <a:rect l="l" t="t" r="r" b="b"/>
                <a:pathLst>
                  <a:path w="820483" h="1308544">
                    <a:moveTo>
                      <a:pt x="160877" y="1308545"/>
                    </a:moveTo>
                    <a:cubicBezTo>
                      <a:pt x="59817" y="1172146"/>
                      <a:pt x="0" y="1003268"/>
                      <a:pt x="0" y="820484"/>
                    </a:cubicBezTo>
                    <a:cubicBezTo>
                      <a:pt x="0" y="367379"/>
                      <a:pt x="367284" y="0"/>
                      <a:pt x="820483" y="0"/>
                    </a:cubicBezTo>
                  </a:path>
                </a:pathLst>
              </a:custGeom>
              <a:noFill/>
              <a:ln w="8479" cap="flat">
                <a:solidFill>
                  <a:schemeClr val="accent1">
                    <a:lumMod val="20000"/>
                    <a:lumOff val="80000"/>
                  </a:schemeClr>
                </a:soli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45" name="任意多边形: 形状 44">
                <a:extLst>
                  <a:ext uri="{FF2B5EF4-FFF2-40B4-BE49-F238E27FC236}">
                    <a16:creationId xmlns:a16="http://schemas.microsoft.com/office/drawing/2014/main" id="{95997590-F584-4D16-B012-CCD470A27DD3}"/>
                  </a:ext>
                </a:extLst>
              </p:cNvPr>
              <p:cNvSpPr/>
              <p:nvPr/>
            </p:nvSpPr>
            <p:spPr>
              <a:xfrm>
                <a:off x="6538626" y="2800064"/>
                <a:ext cx="376523" cy="1211961"/>
              </a:xfrm>
              <a:custGeom>
                <a:avLst/>
                <a:gdLst>
                  <a:gd name="connsiteX0" fmla="*/ 189167 w 376523"/>
                  <a:gd name="connsiteY0" fmla="*/ 0 h 1211961"/>
                  <a:gd name="connsiteX1" fmla="*/ 376523 w 376523"/>
                  <a:gd name="connsiteY1" fmla="*/ 521875 h 1211961"/>
                  <a:gd name="connsiteX2" fmla="*/ 0 w 376523"/>
                  <a:gd name="connsiteY2" fmla="*/ 1211961 h 1211961"/>
                </a:gdLst>
                <a:ahLst/>
                <a:cxnLst>
                  <a:cxn ang="0">
                    <a:pos x="connsiteX0" y="connsiteY0"/>
                  </a:cxn>
                  <a:cxn ang="0">
                    <a:pos x="connsiteX1" y="connsiteY1"/>
                  </a:cxn>
                  <a:cxn ang="0">
                    <a:pos x="connsiteX2" y="connsiteY2"/>
                  </a:cxn>
                </a:cxnLst>
                <a:rect l="l" t="t" r="r" b="b"/>
                <a:pathLst>
                  <a:path w="376523" h="1211961">
                    <a:moveTo>
                      <a:pt x="189167" y="0"/>
                    </a:moveTo>
                    <a:cubicBezTo>
                      <a:pt x="306229" y="141827"/>
                      <a:pt x="376523" y="323659"/>
                      <a:pt x="376523" y="521875"/>
                    </a:cubicBezTo>
                    <a:cubicBezTo>
                      <a:pt x="376523" y="811435"/>
                      <a:pt x="226504" y="1065943"/>
                      <a:pt x="0" y="1211961"/>
                    </a:cubicBezTo>
                  </a:path>
                </a:pathLst>
              </a:custGeom>
              <a:noFill/>
              <a:ln w="8479" cap="flat">
                <a:solidFill>
                  <a:schemeClr val="accent1">
                    <a:lumMod val="20000"/>
                    <a:lumOff val="80000"/>
                  </a:schemeClr>
                </a:solid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grpSp>
          <p:nvGrpSpPr>
            <p:cNvPr id="46" name="组合 45">
              <a:extLst>
                <a:ext uri="{FF2B5EF4-FFF2-40B4-BE49-F238E27FC236}">
                  <a16:creationId xmlns:a16="http://schemas.microsoft.com/office/drawing/2014/main" id="{EFD5C239-4ECD-4C14-8A53-5B8AC97F03E7}"/>
                </a:ext>
              </a:extLst>
            </p:cNvPr>
            <p:cNvGrpSpPr/>
            <p:nvPr/>
          </p:nvGrpSpPr>
          <p:grpSpPr>
            <a:xfrm>
              <a:off x="3314699" y="1636362"/>
              <a:ext cx="2514602" cy="2514441"/>
              <a:chOff x="4419599" y="2108239"/>
              <a:chExt cx="3352802" cy="3352588"/>
            </a:xfrm>
            <a:effectLst>
              <a:outerShdw blurRad="279400" dist="177800" dir="5400000" algn="t" rotWithShape="0">
                <a:schemeClr val="accent1">
                  <a:alpha val="40000"/>
                </a:schemeClr>
              </a:outerShdw>
            </a:effectLst>
          </p:grpSpPr>
          <p:sp>
            <p:nvSpPr>
              <p:cNvPr id="25" name="椭圆 24">
                <a:extLst>
                  <a:ext uri="{FF2B5EF4-FFF2-40B4-BE49-F238E27FC236}">
                    <a16:creationId xmlns:a16="http://schemas.microsoft.com/office/drawing/2014/main" id="{599BCC6A-E586-4647-A333-03A1DAE0AA82}"/>
                  </a:ext>
                </a:extLst>
              </p:cNvPr>
              <p:cNvSpPr/>
              <p:nvPr/>
            </p:nvSpPr>
            <p:spPr>
              <a:xfrm>
                <a:off x="4419705" y="2108239"/>
                <a:ext cx="3352590" cy="3352588"/>
              </a:xfrm>
              <a:prstGeom prst="ellipse">
                <a:avLst/>
              </a:prstGeom>
              <a:gradFill>
                <a:gsLst>
                  <a:gs pos="17000">
                    <a:schemeClr val="accent1">
                      <a:lumMod val="60000"/>
                      <a:lumOff val="40000"/>
                    </a:schemeClr>
                  </a:gs>
                  <a:gs pos="100000">
                    <a:schemeClr val="accent1">
                      <a:lumMod val="50000"/>
                    </a:schemeClr>
                  </a:gs>
                  <a:gs pos="6400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gradFill>
                    <a:gsLst>
                      <a:gs pos="0">
                        <a:srgbClr val="5D88A8">
                          <a:lumMod val="60000"/>
                          <a:lumOff val="40000"/>
                        </a:srgbClr>
                      </a:gs>
                      <a:gs pos="98000">
                        <a:srgbClr val="5D88A8"/>
                      </a:gs>
                    </a:gsLst>
                    <a:lin ang="2700000" scaled="1"/>
                  </a:gradFill>
                  <a:latin typeface="Roboto"/>
                  <a:ea typeface="思源黑体 CN Regular"/>
                </a:endParaRPr>
              </a:p>
            </p:txBody>
          </p:sp>
          <p:sp>
            <p:nvSpPr>
              <p:cNvPr id="4" name="文本框 3">
                <a:extLst>
                  <a:ext uri="{FF2B5EF4-FFF2-40B4-BE49-F238E27FC236}">
                    <a16:creationId xmlns:a16="http://schemas.microsoft.com/office/drawing/2014/main" id="{0514A713-C5E2-428F-809F-41C3FD3EC2A6}"/>
                  </a:ext>
                </a:extLst>
              </p:cNvPr>
              <p:cNvSpPr txBox="1"/>
              <p:nvPr/>
            </p:nvSpPr>
            <p:spPr>
              <a:xfrm>
                <a:off x="4419599" y="3351852"/>
                <a:ext cx="3352802" cy="430694"/>
              </a:xfrm>
              <a:prstGeom prst="rect">
                <a:avLst/>
              </a:prstGeom>
              <a:noFill/>
            </p:spPr>
            <p:txBody>
              <a:bodyPr wrap="square">
                <a:spAutoFit/>
              </a:bodyPr>
              <a:lstStyle/>
              <a:p>
                <a:pPr algn="ctr" defTabSz="685800">
                  <a:defRPr/>
                </a:pPr>
                <a:endParaRPr lang="zh-CN" altLang="en-US" dirty="0">
                  <a:solidFill>
                    <a:prstClr val="white"/>
                  </a:solidFill>
                  <a:effectLst>
                    <a:outerShdw blurRad="50800" dist="38100" dir="5400000" algn="t" rotWithShape="0">
                      <a:srgbClr val="5D88A8">
                        <a:lumMod val="50000"/>
                        <a:alpha val="40000"/>
                      </a:srgbClr>
                    </a:outerShdw>
                  </a:effectLst>
                  <a:latin typeface="思源宋体 CN Heavy"/>
                  <a:ea typeface="思源宋体 CN Heavy"/>
                </a:endParaRPr>
              </a:p>
            </p:txBody>
          </p:sp>
        </p:grpSp>
      </p:grpSp>
      <p:sp>
        <p:nvSpPr>
          <p:cNvPr id="5" name="文本框 4">
            <a:extLst>
              <a:ext uri="{FF2B5EF4-FFF2-40B4-BE49-F238E27FC236}">
                <a16:creationId xmlns:a16="http://schemas.microsoft.com/office/drawing/2014/main" id="{9DD44B4E-9283-4D00-8B22-CED5B2628247}"/>
              </a:ext>
            </a:extLst>
          </p:cNvPr>
          <p:cNvSpPr txBox="1"/>
          <p:nvPr/>
        </p:nvSpPr>
        <p:spPr>
          <a:xfrm>
            <a:off x="1873324" y="2628466"/>
            <a:ext cx="1354333" cy="323165"/>
          </a:xfrm>
          <a:prstGeom prst="rect">
            <a:avLst/>
          </a:prstGeom>
          <a:noFill/>
        </p:spPr>
        <p:txBody>
          <a:bodyPr wrap="square">
            <a:spAutoFit/>
          </a:bodyPr>
          <a:lstStyle/>
          <a:p>
            <a:pPr algn="r" defTabSz="685800">
              <a:defRPr/>
            </a:pPr>
            <a:r>
              <a:rPr lang="zh-CN" altLang="en-US" sz="1500" dirty="0">
                <a:solidFill>
                  <a:srgbClr val="47393A"/>
                </a:solidFill>
                <a:latin typeface="Roboto"/>
                <a:ea typeface="思源黑体 CN Regular"/>
              </a:rPr>
              <a:t>行为引导</a:t>
            </a:r>
          </a:p>
        </p:txBody>
      </p:sp>
      <p:sp>
        <p:nvSpPr>
          <p:cNvPr id="7" name="文本框 6">
            <a:extLst>
              <a:ext uri="{FF2B5EF4-FFF2-40B4-BE49-F238E27FC236}">
                <a16:creationId xmlns:a16="http://schemas.microsoft.com/office/drawing/2014/main" id="{4DD5EFEA-4E91-4762-A951-5C855AB44880}"/>
              </a:ext>
            </a:extLst>
          </p:cNvPr>
          <p:cNvSpPr txBox="1"/>
          <p:nvPr/>
        </p:nvSpPr>
        <p:spPr>
          <a:xfrm>
            <a:off x="4751398" y="5711046"/>
            <a:ext cx="2689202" cy="323165"/>
          </a:xfrm>
          <a:prstGeom prst="rect">
            <a:avLst/>
          </a:prstGeom>
          <a:noFill/>
        </p:spPr>
        <p:txBody>
          <a:bodyPr wrap="square">
            <a:spAutoFit/>
          </a:bodyPr>
          <a:lstStyle/>
          <a:p>
            <a:pPr algn="ctr" defTabSz="685800">
              <a:defRPr/>
            </a:pPr>
            <a:r>
              <a:rPr lang="zh-CN" altLang="en-US" sz="1500" dirty="0">
                <a:solidFill>
                  <a:srgbClr val="47393A"/>
                </a:solidFill>
                <a:latin typeface="Roboto"/>
                <a:ea typeface="思源黑体 CN Regular"/>
              </a:rPr>
              <a:t>案例分析</a:t>
            </a:r>
          </a:p>
        </p:txBody>
      </p:sp>
      <p:sp>
        <p:nvSpPr>
          <p:cNvPr id="6" name="文本框 5">
            <a:extLst>
              <a:ext uri="{FF2B5EF4-FFF2-40B4-BE49-F238E27FC236}">
                <a16:creationId xmlns:a16="http://schemas.microsoft.com/office/drawing/2014/main" id="{DF601DAE-2AFC-46A0-85AF-C1D2B753DC07}"/>
              </a:ext>
            </a:extLst>
          </p:cNvPr>
          <p:cNvSpPr txBox="1"/>
          <p:nvPr/>
        </p:nvSpPr>
        <p:spPr>
          <a:xfrm>
            <a:off x="2025220" y="4218104"/>
            <a:ext cx="1750656" cy="323165"/>
          </a:xfrm>
          <a:prstGeom prst="rect">
            <a:avLst/>
          </a:prstGeom>
          <a:noFill/>
        </p:spPr>
        <p:txBody>
          <a:bodyPr wrap="square">
            <a:spAutoFit/>
          </a:bodyPr>
          <a:lstStyle/>
          <a:p>
            <a:pPr algn="r" defTabSz="685800">
              <a:defRPr/>
            </a:pPr>
            <a:r>
              <a:rPr lang="zh-CN" altLang="en-US" sz="1500" dirty="0">
                <a:solidFill>
                  <a:srgbClr val="47393A"/>
                </a:solidFill>
                <a:latin typeface="Roboto"/>
                <a:ea typeface="思源黑体 CN Regular"/>
              </a:rPr>
              <a:t>合作讨论</a:t>
            </a:r>
          </a:p>
        </p:txBody>
      </p:sp>
      <p:sp>
        <p:nvSpPr>
          <p:cNvPr id="8" name="文本框 7">
            <a:extLst>
              <a:ext uri="{FF2B5EF4-FFF2-40B4-BE49-F238E27FC236}">
                <a16:creationId xmlns:a16="http://schemas.microsoft.com/office/drawing/2014/main" id="{8E579619-8903-4BBF-8196-FBB6CFA8EFCF}"/>
              </a:ext>
            </a:extLst>
          </p:cNvPr>
          <p:cNvSpPr txBox="1"/>
          <p:nvPr/>
        </p:nvSpPr>
        <p:spPr>
          <a:xfrm>
            <a:off x="8393393" y="4222089"/>
            <a:ext cx="2045713" cy="323165"/>
          </a:xfrm>
          <a:prstGeom prst="rect">
            <a:avLst/>
          </a:prstGeom>
          <a:noFill/>
        </p:spPr>
        <p:txBody>
          <a:bodyPr wrap="square">
            <a:spAutoFit/>
          </a:bodyPr>
          <a:lstStyle/>
          <a:p>
            <a:pPr defTabSz="685800">
              <a:defRPr/>
            </a:pPr>
            <a:r>
              <a:rPr lang="zh-CN" altLang="en-US" sz="1500" dirty="0">
                <a:solidFill>
                  <a:srgbClr val="47393A"/>
                </a:solidFill>
                <a:latin typeface="Roboto"/>
                <a:ea typeface="思源黑体 CN Regular"/>
              </a:rPr>
              <a:t>情景体验</a:t>
            </a:r>
          </a:p>
        </p:txBody>
      </p:sp>
      <p:sp>
        <p:nvSpPr>
          <p:cNvPr id="9" name="文本框 8">
            <a:extLst>
              <a:ext uri="{FF2B5EF4-FFF2-40B4-BE49-F238E27FC236}">
                <a16:creationId xmlns:a16="http://schemas.microsoft.com/office/drawing/2014/main" id="{BBA742CA-BD23-4F37-9112-304CC41641A0}"/>
              </a:ext>
            </a:extLst>
          </p:cNvPr>
          <p:cNvSpPr txBox="1"/>
          <p:nvPr/>
        </p:nvSpPr>
        <p:spPr>
          <a:xfrm>
            <a:off x="8928925" y="2628466"/>
            <a:ext cx="1594455" cy="323165"/>
          </a:xfrm>
          <a:prstGeom prst="rect">
            <a:avLst/>
          </a:prstGeom>
          <a:noFill/>
        </p:spPr>
        <p:txBody>
          <a:bodyPr wrap="square">
            <a:spAutoFit/>
          </a:bodyPr>
          <a:lstStyle/>
          <a:p>
            <a:pPr defTabSz="685800">
              <a:defRPr/>
            </a:pPr>
            <a:r>
              <a:rPr lang="zh-CN" altLang="en-US" sz="1500" dirty="0">
                <a:solidFill>
                  <a:srgbClr val="47393A"/>
                </a:solidFill>
                <a:latin typeface="Roboto"/>
                <a:ea typeface="思源黑体 CN Regular"/>
              </a:rPr>
              <a:t>任务驱动</a:t>
            </a:r>
          </a:p>
        </p:txBody>
      </p:sp>
      <p:sp>
        <p:nvSpPr>
          <p:cNvPr id="35" name="椭圆 34">
            <a:extLst>
              <a:ext uri="{FF2B5EF4-FFF2-40B4-BE49-F238E27FC236}">
                <a16:creationId xmlns:a16="http://schemas.microsoft.com/office/drawing/2014/main" id="{E8C0607B-1459-4AFB-851B-C6D4B9803787}"/>
              </a:ext>
            </a:extLst>
          </p:cNvPr>
          <p:cNvSpPr/>
          <p:nvPr/>
        </p:nvSpPr>
        <p:spPr>
          <a:xfrm>
            <a:off x="5702301" y="4836416"/>
            <a:ext cx="787400" cy="787400"/>
          </a:xfrm>
          <a:prstGeom prst="ellipse">
            <a:avLst/>
          </a:prstGeom>
          <a:gradFill>
            <a:gsLst>
              <a:gs pos="30000">
                <a:srgbClr val="EFC49C"/>
              </a:gs>
              <a:gs pos="76000">
                <a:schemeClr val="accent4"/>
              </a:gs>
            </a:gsLst>
            <a:path path="circle">
              <a:fillToRect r="100000" b="100000"/>
            </a:path>
          </a:gradFill>
          <a:ln>
            <a:noFill/>
          </a:ln>
          <a:effectLst>
            <a:outerShdw blurRad="279400" dist="342900" dir="5400000" sx="88000" sy="88000" algn="t" rotWithShape="0">
              <a:schemeClr val="accent4">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2" name="椭圆 61">
            <a:extLst>
              <a:ext uri="{FF2B5EF4-FFF2-40B4-BE49-F238E27FC236}">
                <a16:creationId xmlns:a16="http://schemas.microsoft.com/office/drawing/2014/main" id="{A1B95758-6409-4D5B-B649-944A6DF338F2}"/>
              </a:ext>
            </a:extLst>
          </p:cNvPr>
          <p:cNvSpPr/>
          <p:nvPr/>
        </p:nvSpPr>
        <p:spPr>
          <a:xfrm>
            <a:off x="3927187" y="4088600"/>
            <a:ext cx="787400" cy="787400"/>
          </a:xfrm>
          <a:prstGeom prst="ellipse">
            <a:avLst/>
          </a:prstGeom>
          <a:gradFill>
            <a:gsLst>
              <a:gs pos="30000">
                <a:srgbClr val="EFC49C"/>
              </a:gs>
              <a:gs pos="76000">
                <a:schemeClr val="accent4"/>
              </a:gs>
            </a:gsLst>
            <a:path path="circle">
              <a:fillToRect r="100000" b="100000"/>
            </a:path>
          </a:gradFill>
          <a:ln>
            <a:noFill/>
          </a:ln>
          <a:effectLst>
            <a:outerShdw blurRad="279400" dist="342900" dir="5400000" sx="88000" sy="88000" algn="t" rotWithShape="0">
              <a:schemeClr val="accent4">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3" name="椭圆 62">
            <a:extLst>
              <a:ext uri="{FF2B5EF4-FFF2-40B4-BE49-F238E27FC236}">
                <a16:creationId xmlns:a16="http://schemas.microsoft.com/office/drawing/2014/main" id="{2CC81FD0-CDBD-43CC-B919-752F0F7758D2}"/>
              </a:ext>
            </a:extLst>
          </p:cNvPr>
          <p:cNvSpPr/>
          <p:nvPr/>
        </p:nvSpPr>
        <p:spPr>
          <a:xfrm>
            <a:off x="7440600" y="4088600"/>
            <a:ext cx="787400" cy="787400"/>
          </a:xfrm>
          <a:prstGeom prst="ellipse">
            <a:avLst/>
          </a:prstGeom>
          <a:gradFill>
            <a:gsLst>
              <a:gs pos="30000">
                <a:srgbClr val="EFC49C"/>
              </a:gs>
              <a:gs pos="76000">
                <a:schemeClr val="accent4"/>
              </a:gs>
            </a:gsLst>
            <a:path path="circle">
              <a:fillToRect r="100000" b="100000"/>
            </a:path>
          </a:gradFill>
          <a:ln>
            <a:noFill/>
          </a:ln>
          <a:effectLst>
            <a:outerShdw blurRad="279400" dist="342900" dir="5400000" sx="88000" sy="88000" algn="t" rotWithShape="0">
              <a:schemeClr val="accent4">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6" name="椭圆 65">
            <a:extLst>
              <a:ext uri="{FF2B5EF4-FFF2-40B4-BE49-F238E27FC236}">
                <a16:creationId xmlns:a16="http://schemas.microsoft.com/office/drawing/2014/main" id="{E61CB139-ED68-417C-9965-EFCCEA6EF81E}"/>
              </a:ext>
            </a:extLst>
          </p:cNvPr>
          <p:cNvSpPr/>
          <p:nvPr/>
        </p:nvSpPr>
        <p:spPr>
          <a:xfrm>
            <a:off x="3379148" y="2494976"/>
            <a:ext cx="787400" cy="787400"/>
          </a:xfrm>
          <a:prstGeom prst="ellipse">
            <a:avLst/>
          </a:prstGeom>
          <a:gradFill>
            <a:gsLst>
              <a:gs pos="30000">
                <a:srgbClr val="EFC49C"/>
              </a:gs>
              <a:gs pos="76000">
                <a:schemeClr val="accent4"/>
              </a:gs>
            </a:gsLst>
            <a:path path="circle">
              <a:fillToRect r="100000" b="100000"/>
            </a:path>
          </a:gradFill>
          <a:ln>
            <a:noFill/>
          </a:ln>
          <a:effectLst>
            <a:outerShdw blurRad="279400" dist="342900" dir="5400000" sx="88000" sy="88000" algn="t" rotWithShape="0">
              <a:schemeClr val="accent4">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7" name="椭圆 66">
            <a:extLst>
              <a:ext uri="{FF2B5EF4-FFF2-40B4-BE49-F238E27FC236}">
                <a16:creationId xmlns:a16="http://schemas.microsoft.com/office/drawing/2014/main" id="{4B3F9BE6-F3F8-48CD-A917-07AB04B953F4}"/>
              </a:ext>
            </a:extLst>
          </p:cNvPr>
          <p:cNvSpPr/>
          <p:nvPr/>
        </p:nvSpPr>
        <p:spPr>
          <a:xfrm>
            <a:off x="8035678" y="2494976"/>
            <a:ext cx="787400" cy="787400"/>
          </a:xfrm>
          <a:prstGeom prst="ellipse">
            <a:avLst/>
          </a:prstGeom>
          <a:gradFill>
            <a:gsLst>
              <a:gs pos="30000">
                <a:srgbClr val="EFC49C"/>
              </a:gs>
              <a:gs pos="76000">
                <a:schemeClr val="accent4"/>
              </a:gs>
            </a:gsLst>
            <a:path path="circle">
              <a:fillToRect r="100000" b="100000"/>
            </a:path>
          </a:gradFill>
          <a:ln>
            <a:noFill/>
          </a:ln>
          <a:effectLst>
            <a:outerShdw blurRad="279400" dist="342900" dir="5400000" sx="88000" sy="88000" algn="t" rotWithShape="0">
              <a:schemeClr val="accent4">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grpSp>
        <p:nvGrpSpPr>
          <p:cNvPr id="86" name="组合 85">
            <a:extLst>
              <a:ext uri="{FF2B5EF4-FFF2-40B4-BE49-F238E27FC236}">
                <a16:creationId xmlns:a16="http://schemas.microsoft.com/office/drawing/2014/main" id="{C0B87B8D-52A8-43DF-B2C9-63D078BCD9DD}"/>
              </a:ext>
            </a:extLst>
          </p:cNvPr>
          <p:cNvGrpSpPr/>
          <p:nvPr/>
        </p:nvGrpSpPr>
        <p:grpSpPr>
          <a:xfrm>
            <a:off x="3503546" y="2703886"/>
            <a:ext cx="538607" cy="369585"/>
            <a:chOff x="12908095" y="3242047"/>
            <a:chExt cx="1334262" cy="915554"/>
          </a:xfrm>
          <a:solidFill>
            <a:schemeClr val="bg1"/>
          </a:solidFill>
        </p:grpSpPr>
        <p:sp>
          <p:nvSpPr>
            <p:cNvPr id="71" name="任意多边形: 形状 70">
              <a:extLst>
                <a:ext uri="{FF2B5EF4-FFF2-40B4-BE49-F238E27FC236}">
                  <a16:creationId xmlns:a16="http://schemas.microsoft.com/office/drawing/2014/main" id="{00AF8885-A560-413C-ADDB-CED83315D972}"/>
                </a:ext>
              </a:extLst>
            </p:cNvPr>
            <p:cNvSpPr/>
            <p:nvPr/>
          </p:nvSpPr>
          <p:spPr>
            <a:xfrm>
              <a:off x="13195744" y="3376643"/>
              <a:ext cx="760773" cy="759055"/>
            </a:xfrm>
            <a:custGeom>
              <a:avLst/>
              <a:gdLst>
                <a:gd name="connsiteX0" fmla="*/ 382149 w 760773"/>
                <a:gd name="connsiteY0" fmla="*/ 3 h 759055"/>
                <a:gd name="connsiteX1" fmla="*/ 760768 w 760773"/>
                <a:gd name="connsiteY1" fmla="*/ 381003 h 759055"/>
                <a:gd name="connsiteX2" fmla="*/ 376243 w 760773"/>
                <a:gd name="connsiteY2" fmla="*/ 759051 h 759055"/>
                <a:gd name="connsiteX3" fmla="*/ 6 w 760773"/>
                <a:gd name="connsiteY3" fmla="*/ 377479 h 759055"/>
                <a:gd name="connsiteX4" fmla="*/ 382149 w 760773"/>
                <a:gd name="connsiteY4" fmla="*/ 3 h 759055"/>
                <a:gd name="connsiteX5" fmla="*/ 715714 w 760773"/>
                <a:gd name="connsiteY5" fmla="*/ 382146 h 759055"/>
                <a:gd name="connsiteX6" fmla="*/ 386149 w 760773"/>
                <a:gd name="connsiteY6" fmla="*/ 43914 h 759055"/>
                <a:gd name="connsiteX7" fmla="*/ 44964 w 760773"/>
                <a:gd name="connsiteY7" fmla="*/ 377670 h 759055"/>
                <a:gd name="connsiteX8" fmla="*/ 375767 w 760773"/>
                <a:gd name="connsiteY8" fmla="*/ 715045 h 759055"/>
                <a:gd name="connsiteX9" fmla="*/ 715714 w 760773"/>
                <a:gd name="connsiteY9" fmla="*/ 382146 h 75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773" h="759055">
                  <a:moveTo>
                    <a:pt x="382149" y="3"/>
                  </a:moveTo>
                  <a:cubicBezTo>
                    <a:pt x="592365" y="861"/>
                    <a:pt x="761911" y="171453"/>
                    <a:pt x="760768" y="381003"/>
                  </a:cubicBezTo>
                  <a:cubicBezTo>
                    <a:pt x="759624" y="591601"/>
                    <a:pt x="588174" y="760098"/>
                    <a:pt x="376243" y="759051"/>
                  </a:cubicBezTo>
                  <a:cubicBezTo>
                    <a:pt x="168884" y="758003"/>
                    <a:pt x="-1137" y="585600"/>
                    <a:pt x="6" y="377479"/>
                  </a:cubicBezTo>
                  <a:cubicBezTo>
                    <a:pt x="1244" y="167548"/>
                    <a:pt x="171741" y="-854"/>
                    <a:pt x="382149" y="3"/>
                  </a:cubicBezTo>
                  <a:close/>
                  <a:moveTo>
                    <a:pt x="715714" y="382146"/>
                  </a:moveTo>
                  <a:cubicBezTo>
                    <a:pt x="719620" y="201552"/>
                    <a:pt x="570934" y="48867"/>
                    <a:pt x="386149" y="43914"/>
                  </a:cubicBezTo>
                  <a:cubicBezTo>
                    <a:pt x="202317" y="38961"/>
                    <a:pt x="47726" y="190122"/>
                    <a:pt x="44964" y="377670"/>
                  </a:cubicBezTo>
                  <a:cubicBezTo>
                    <a:pt x="42297" y="558645"/>
                    <a:pt x="191649" y="711045"/>
                    <a:pt x="375767" y="715045"/>
                  </a:cubicBezTo>
                  <a:cubicBezTo>
                    <a:pt x="558552" y="719141"/>
                    <a:pt x="711714" y="569122"/>
                    <a:pt x="715714" y="382146"/>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2" name="任意多边形: 形状 71">
              <a:extLst>
                <a:ext uri="{FF2B5EF4-FFF2-40B4-BE49-F238E27FC236}">
                  <a16:creationId xmlns:a16="http://schemas.microsoft.com/office/drawing/2014/main" id="{956CA8E7-38BB-424E-B4FF-35CC5062F912}"/>
                </a:ext>
              </a:extLst>
            </p:cNvPr>
            <p:cNvSpPr/>
            <p:nvPr/>
          </p:nvSpPr>
          <p:spPr>
            <a:xfrm>
              <a:off x="12908095" y="3242047"/>
              <a:ext cx="1334262" cy="369010"/>
            </a:xfrm>
            <a:custGeom>
              <a:avLst/>
              <a:gdLst>
                <a:gd name="connsiteX0" fmla="*/ 1334262 w 1334262"/>
                <a:gd name="connsiteY0" fmla="*/ 345769 h 369010"/>
                <a:gd name="connsiteX1" fmla="*/ 1299877 w 1334262"/>
                <a:gd name="connsiteY1" fmla="*/ 369010 h 369010"/>
                <a:gd name="connsiteX2" fmla="*/ 36195 w 1334262"/>
                <a:gd name="connsiteY2" fmla="*/ 368629 h 369010"/>
                <a:gd name="connsiteX3" fmla="*/ 0 w 1334262"/>
                <a:gd name="connsiteY3" fmla="*/ 343959 h 369010"/>
                <a:gd name="connsiteX4" fmla="*/ 602933 w 1334262"/>
                <a:gd name="connsiteY4" fmla="*/ 2964 h 369010"/>
                <a:gd name="connsiteX5" fmla="*/ 1334262 w 1334262"/>
                <a:gd name="connsiteY5" fmla="*/ 345769 h 36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262" h="369010">
                  <a:moveTo>
                    <a:pt x="1334262" y="345769"/>
                  </a:moveTo>
                  <a:cubicBezTo>
                    <a:pt x="1321689" y="354246"/>
                    <a:pt x="1310735" y="361676"/>
                    <a:pt x="1299877" y="369010"/>
                  </a:cubicBezTo>
                  <a:cubicBezTo>
                    <a:pt x="949928" y="-58948"/>
                    <a:pt x="393097" y="-67616"/>
                    <a:pt x="36195" y="368629"/>
                  </a:cubicBezTo>
                  <a:cubicBezTo>
                    <a:pt x="25241" y="361200"/>
                    <a:pt x="14288" y="353675"/>
                    <a:pt x="0" y="343959"/>
                  </a:cubicBezTo>
                  <a:cubicBezTo>
                    <a:pt x="157925" y="150602"/>
                    <a:pt x="352330" y="24872"/>
                    <a:pt x="602933" y="2964"/>
                  </a:cubicBezTo>
                  <a:cubicBezTo>
                    <a:pt x="930307" y="-25611"/>
                    <a:pt x="1194245" y="157174"/>
                    <a:pt x="1334262" y="345769"/>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3" name="任意多边形: 形状 72">
              <a:extLst>
                <a:ext uri="{FF2B5EF4-FFF2-40B4-BE49-F238E27FC236}">
                  <a16:creationId xmlns:a16="http://schemas.microsoft.com/office/drawing/2014/main" id="{8BC8B124-52E0-48C0-BA1E-5BED465250A2}"/>
                </a:ext>
              </a:extLst>
            </p:cNvPr>
            <p:cNvSpPr/>
            <p:nvPr/>
          </p:nvSpPr>
          <p:spPr>
            <a:xfrm>
              <a:off x="13862404" y="3441893"/>
              <a:ext cx="333279" cy="624840"/>
            </a:xfrm>
            <a:custGeom>
              <a:avLst/>
              <a:gdLst>
                <a:gd name="connsiteX0" fmla="*/ 5144 w 333279"/>
                <a:gd name="connsiteY0" fmla="*/ 624840 h 624840"/>
                <a:gd name="connsiteX1" fmla="*/ 138208 w 333279"/>
                <a:gd name="connsiteY1" fmla="*/ 314897 h 624840"/>
                <a:gd name="connsiteX2" fmla="*/ 0 w 333279"/>
                <a:gd name="connsiteY2" fmla="*/ 0 h 624840"/>
                <a:gd name="connsiteX3" fmla="*/ 333280 w 333279"/>
                <a:gd name="connsiteY3" fmla="*/ 314230 h 624840"/>
                <a:gd name="connsiteX4" fmla="*/ 5144 w 333279"/>
                <a:gd name="connsiteY4" fmla="*/ 624840 h 624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79" h="624840">
                  <a:moveTo>
                    <a:pt x="5144" y="624840"/>
                  </a:moveTo>
                  <a:cubicBezTo>
                    <a:pt x="90583" y="538829"/>
                    <a:pt x="138017" y="436626"/>
                    <a:pt x="138208" y="314897"/>
                  </a:cubicBezTo>
                  <a:cubicBezTo>
                    <a:pt x="138303" y="192786"/>
                    <a:pt x="91249" y="90107"/>
                    <a:pt x="0" y="0"/>
                  </a:cubicBezTo>
                  <a:cubicBezTo>
                    <a:pt x="154115" y="65627"/>
                    <a:pt x="241459" y="192024"/>
                    <a:pt x="333280" y="314230"/>
                  </a:cubicBezTo>
                  <a:cubicBezTo>
                    <a:pt x="241840" y="436340"/>
                    <a:pt x="153448" y="561785"/>
                    <a:pt x="5144" y="62484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4" name="任意多边形: 形状 73">
              <a:extLst>
                <a:ext uri="{FF2B5EF4-FFF2-40B4-BE49-F238E27FC236}">
                  <a16:creationId xmlns:a16="http://schemas.microsoft.com/office/drawing/2014/main" id="{14F8D2E6-B307-4747-A107-84D6E8B383E2}"/>
                </a:ext>
              </a:extLst>
            </p:cNvPr>
            <p:cNvSpPr/>
            <p:nvPr/>
          </p:nvSpPr>
          <p:spPr>
            <a:xfrm>
              <a:off x="12957243" y="3429987"/>
              <a:ext cx="347281" cy="625602"/>
            </a:xfrm>
            <a:custGeom>
              <a:avLst/>
              <a:gdLst>
                <a:gd name="connsiteX0" fmla="*/ 316040 w 347281"/>
                <a:gd name="connsiteY0" fmla="*/ 625602 h 625602"/>
                <a:gd name="connsiteX1" fmla="*/ 0 w 347281"/>
                <a:gd name="connsiteY1" fmla="*/ 305943 h 625602"/>
                <a:gd name="connsiteX2" fmla="*/ 347282 w 347281"/>
                <a:gd name="connsiteY2" fmla="*/ 0 h 625602"/>
                <a:gd name="connsiteX3" fmla="*/ 195167 w 347281"/>
                <a:gd name="connsiteY3" fmla="*/ 307181 h 625602"/>
                <a:gd name="connsiteX4" fmla="*/ 316040 w 347281"/>
                <a:gd name="connsiteY4" fmla="*/ 625602 h 62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81" h="625602">
                  <a:moveTo>
                    <a:pt x="316040" y="625602"/>
                  </a:moveTo>
                  <a:cubicBezTo>
                    <a:pt x="171641" y="557498"/>
                    <a:pt x="89249" y="428054"/>
                    <a:pt x="0" y="305943"/>
                  </a:cubicBezTo>
                  <a:cubicBezTo>
                    <a:pt x="83153" y="171926"/>
                    <a:pt x="239459" y="32861"/>
                    <a:pt x="347282" y="0"/>
                  </a:cubicBezTo>
                  <a:cubicBezTo>
                    <a:pt x="251746" y="83820"/>
                    <a:pt x="201263" y="185071"/>
                    <a:pt x="195167" y="307181"/>
                  </a:cubicBezTo>
                  <a:cubicBezTo>
                    <a:pt x="188976" y="430530"/>
                    <a:pt x="232696" y="535305"/>
                    <a:pt x="316040" y="625602"/>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5" name="任意多边形: 形状 74">
              <a:extLst>
                <a:ext uri="{FF2B5EF4-FFF2-40B4-BE49-F238E27FC236}">
                  <a16:creationId xmlns:a16="http://schemas.microsoft.com/office/drawing/2014/main" id="{8228157C-7889-4D17-9C39-BBA69F88FCF9}"/>
                </a:ext>
              </a:extLst>
            </p:cNvPr>
            <p:cNvSpPr/>
            <p:nvPr/>
          </p:nvSpPr>
          <p:spPr>
            <a:xfrm>
              <a:off x="13958035" y="4115692"/>
              <a:ext cx="265747" cy="41147"/>
            </a:xfrm>
            <a:custGeom>
              <a:avLst/>
              <a:gdLst>
                <a:gd name="connsiteX0" fmla="*/ 265748 w 265747"/>
                <a:gd name="connsiteY0" fmla="*/ 0 h 41147"/>
                <a:gd name="connsiteX1" fmla="*/ 265748 w 265747"/>
                <a:gd name="connsiteY1" fmla="*/ 41148 h 41147"/>
                <a:gd name="connsiteX2" fmla="*/ 0 w 265747"/>
                <a:gd name="connsiteY2" fmla="*/ 41148 h 41147"/>
                <a:gd name="connsiteX3" fmla="*/ 0 w 265747"/>
                <a:gd name="connsiteY3" fmla="*/ 0 h 41147"/>
                <a:gd name="connsiteX4" fmla="*/ 265748 w 265747"/>
                <a:gd name="connsiteY4" fmla="*/ 0 h 4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7" h="41147">
                  <a:moveTo>
                    <a:pt x="265748" y="0"/>
                  </a:moveTo>
                  <a:cubicBezTo>
                    <a:pt x="265748" y="14383"/>
                    <a:pt x="265748" y="26860"/>
                    <a:pt x="265748" y="41148"/>
                  </a:cubicBezTo>
                  <a:cubicBezTo>
                    <a:pt x="177546" y="41148"/>
                    <a:pt x="89440" y="41148"/>
                    <a:pt x="0" y="41148"/>
                  </a:cubicBezTo>
                  <a:cubicBezTo>
                    <a:pt x="0" y="27718"/>
                    <a:pt x="0" y="14669"/>
                    <a:pt x="0" y="0"/>
                  </a:cubicBezTo>
                  <a:cubicBezTo>
                    <a:pt x="88297" y="0"/>
                    <a:pt x="175736" y="0"/>
                    <a:pt x="265748"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6" name="任意多边形: 形状 75">
              <a:extLst>
                <a:ext uri="{FF2B5EF4-FFF2-40B4-BE49-F238E27FC236}">
                  <a16:creationId xmlns:a16="http://schemas.microsoft.com/office/drawing/2014/main" id="{7DA0C0E4-46B0-4F6E-BF24-FCCEC17BC1A7}"/>
                </a:ext>
              </a:extLst>
            </p:cNvPr>
            <p:cNvSpPr/>
            <p:nvPr/>
          </p:nvSpPr>
          <p:spPr>
            <a:xfrm>
              <a:off x="14091766" y="4026728"/>
              <a:ext cx="130968" cy="40100"/>
            </a:xfrm>
            <a:custGeom>
              <a:avLst/>
              <a:gdLst>
                <a:gd name="connsiteX0" fmla="*/ 0 w 130968"/>
                <a:gd name="connsiteY0" fmla="*/ 40100 h 40100"/>
                <a:gd name="connsiteX1" fmla="*/ 0 w 130968"/>
                <a:gd name="connsiteY1" fmla="*/ 0 h 40100"/>
                <a:gd name="connsiteX2" fmla="*/ 130969 w 130968"/>
                <a:gd name="connsiteY2" fmla="*/ 0 h 40100"/>
                <a:gd name="connsiteX3" fmla="*/ 130969 w 130968"/>
                <a:gd name="connsiteY3" fmla="*/ 40100 h 40100"/>
                <a:gd name="connsiteX4" fmla="*/ 0 w 130968"/>
                <a:gd name="connsiteY4" fmla="*/ 40100 h 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8" h="40100">
                  <a:moveTo>
                    <a:pt x="0" y="40100"/>
                  </a:moveTo>
                  <a:cubicBezTo>
                    <a:pt x="0" y="27051"/>
                    <a:pt x="0" y="14573"/>
                    <a:pt x="0" y="0"/>
                  </a:cubicBezTo>
                  <a:cubicBezTo>
                    <a:pt x="42767" y="0"/>
                    <a:pt x="85820" y="0"/>
                    <a:pt x="130969" y="0"/>
                  </a:cubicBezTo>
                  <a:cubicBezTo>
                    <a:pt x="130969" y="12002"/>
                    <a:pt x="130969" y="24956"/>
                    <a:pt x="130969" y="40100"/>
                  </a:cubicBezTo>
                  <a:cubicBezTo>
                    <a:pt x="88964" y="40100"/>
                    <a:pt x="45910" y="40100"/>
                    <a:pt x="0" y="4010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7" name="任意多边形: 形状 76">
              <a:extLst>
                <a:ext uri="{FF2B5EF4-FFF2-40B4-BE49-F238E27FC236}">
                  <a16:creationId xmlns:a16="http://schemas.microsoft.com/office/drawing/2014/main" id="{60091534-36F9-4F47-9BDD-DE57D3FCEDCF}"/>
                </a:ext>
              </a:extLst>
            </p:cNvPr>
            <p:cNvSpPr/>
            <p:nvPr/>
          </p:nvSpPr>
          <p:spPr>
            <a:xfrm>
              <a:off x="13107262" y="4115882"/>
              <a:ext cx="42862" cy="41719"/>
            </a:xfrm>
            <a:custGeom>
              <a:avLst/>
              <a:gdLst>
                <a:gd name="connsiteX0" fmla="*/ 42863 w 42862"/>
                <a:gd name="connsiteY0" fmla="*/ 41720 h 41719"/>
                <a:gd name="connsiteX1" fmla="*/ 0 w 42862"/>
                <a:gd name="connsiteY1" fmla="*/ 41720 h 41719"/>
                <a:gd name="connsiteX2" fmla="*/ 0 w 42862"/>
                <a:gd name="connsiteY2" fmla="*/ 0 h 41719"/>
                <a:gd name="connsiteX3" fmla="*/ 42863 w 42862"/>
                <a:gd name="connsiteY3" fmla="*/ 0 h 41719"/>
                <a:gd name="connsiteX4" fmla="*/ 42863 w 42862"/>
                <a:gd name="connsiteY4" fmla="*/ 41720 h 41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1719">
                  <a:moveTo>
                    <a:pt x="42863" y="41720"/>
                  </a:moveTo>
                  <a:cubicBezTo>
                    <a:pt x="27527" y="41720"/>
                    <a:pt x="14478" y="41720"/>
                    <a:pt x="0" y="41720"/>
                  </a:cubicBezTo>
                  <a:cubicBezTo>
                    <a:pt x="0" y="27623"/>
                    <a:pt x="0" y="14669"/>
                    <a:pt x="0" y="0"/>
                  </a:cubicBezTo>
                  <a:cubicBezTo>
                    <a:pt x="14383" y="0"/>
                    <a:pt x="28004" y="0"/>
                    <a:pt x="42863" y="0"/>
                  </a:cubicBezTo>
                  <a:cubicBezTo>
                    <a:pt x="42863" y="13811"/>
                    <a:pt x="42863" y="26765"/>
                    <a:pt x="42863" y="4172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8" name="任意多边形: 形状 77">
              <a:extLst>
                <a:ext uri="{FF2B5EF4-FFF2-40B4-BE49-F238E27FC236}">
                  <a16:creationId xmlns:a16="http://schemas.microsoft.com/office/drawing/2014/main" id="{632E1CFF-07B7-4F52-A4CA-2DBA173294C6}"/>
                </a:ext>
              </a:extLst>
            </p:cNvPr>
            <p:cNvSpPr/>
            <p:nvPr/>
          </p:nvSpPr>
          <p:spPr>
            <a:xfrm>
              <a:off x="12928478" y="3936526"/>
              <a:ext cx="42100" cy="41243"/>
            </a:xfrm>
            <a:custGeom>
              <a:avLst/>
              <a:gdLst>
                <a:gd name="connsiteX0" fmla="*/ 0 w 42100"/>
                <a:gd name="connsiteY0" fmla="*/ 41243 h 41243"/>
                <a:gd name="connsiteX1" fmla="*/ 0 w 42100"/>
                <a:gd name="connsiteY1" fmla="*/ 0 h 41243"/>
                <a:gd name="connsiteX2" fmla="*/ 42101 w 42100"/>
                <a:gd name="connsiteY2" fmla="*/ 0 h 41243"/>
                <a:gd name="connsiteX3" fmla="*/ 42101 w 42100"/>
                <a:gd name="connsiteY3" fmla="*/ 41243 h 41243"/>
                <a:gd name="connsiteX4" fmla="*/ 0 w 42100"/>
                <a:gd name="connsiteY4" fmla="*/ 41243 h 41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1243">
                  <a:moveTo>
                    <a:pt x="0" y="41243"/>
                  </a:moveTo>
                  <a:cubicBezTo>
                    <a:pt x="0" y="26765"/>
                    <a:pt x="0" y="14288"/>
                    <a:pt x="0" y="0"/>
                  </a:cubicBezTo>
                  <a:cubicBezTo>
                    <a:pt x="13811" y="0"/>
                    <a:pt x="27337" y="0"/>
                    <a:pt x="42101" y="0"/>
                  </a:cubicBezTo>
                  <a:cubicBezTo>
                    <a:pt x="42101" y="13621"/>
                    <a:pt x="42101" y="26575"/>
                    <a:pt x="42101" y="41243"/>
                  </a:cubicBezTo>
                  <a:cubicBezTo>
                    <a:pt x="28289" y="41243"/>
                    <a:pt x="15335" y="41243"/>
                    <a:pt x="0" y="41243"/>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9" name="任意多边形: 形状 78">
              <a:extLst>
                <a:ext uri="{FF2B5EF4-FFF2-40B4-BE49-F238E27FC236}">
                  <a16:creationId xmlns:a16="http://schemas.microsoft.com/office/drawing/2014/main" id="{0093BB00-E8E2-45DA-8C3B-06AF7F58FEE6}"/>
                </a:ext>
              </a:extLst>
            </p:cNvPr>
            <p:cNvSpPr/>
            <p:nvPr/>
          </p:nvSpPr>
          <p:spPr>
            <a:xfrm>
              <a:off x="12928859" y="4026156"/>
              <a:ext cx="41147" cy="41433"/>
            </a:xfrm>
            <a:custGeom>
              <a:avLst/>
              <a:gdLst>
                <a:gd name="connsiteX0" fmla="*/ 41148 w 41147"/>
                <a:gd name="connsiteY0" fmla="*/ 41434 h 41433"/>
                <a:gd name="connsiteX1" fmla="*/ 0 w 41147"/>
                <a:gd name="connsiteY1" fmla="*/ 41434 h 41433"/>
                <a:gd name="connsiteX2" fmla="*/ 0 w 41147"/>
                <a:gd name="connsiteY2" fmla="*/ 0 h 41433"/>
                <a:gd name="connsiteX3" fmla="*/ 41148 w 41147"/>
                <a:gd name="connsiteY3" fmla="*/ 0 h 41433"/>
                <a:gd name="connsiteX4" fmla="*/ 41148 w 41147"/>
                <a:gd name="connsiteY4" fmla="*/ 41434 h 4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7" h="41433">
                  <a:moveTo>
                    <a:pt x="41148" y="41434"/>
                  </a:moveTo>
                  <a:cubicBezTo>
                    <a:pt x="27051" y="41434"/>
                    <a:pt x="14097" y="41434"/>
                    <a:pt x="0" y="41434"/>
                  </a:cubicBezTo>
                  <a:cubicBezTo>
                    <a:pt x="0" y="27337"/>
                    <a:pt x="0" y="14383"/>
                    <a:pt x="0" y="0"/>
                  </a:cubicBezTo>
                  <a:cubicBezTo>
                    <a:pt x="13621" y="0"/>
                    <a:pt x="26480" y="0"/>
                    <a:pt x="41148" y="0"/>
                  </a:cubicBezTo>
                  <a:cubicBezTo>
                    <a:pt x="41148" y="12954"/>
                    <a:pt x="41148" y="25908"/>
                    <a:pt x="41148" y="4143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0" name="任意多边形: 形状 79">
              <a:extLst>
                <a:ext uri="{FF2B5EF4-FFF2-40B4-BE49-F238E27FC236}">
                  <a16:creationId xmlns:a16="http://schemas.microsoft.com/office/drawing/2014/main" id="{6935C7B6-E598-44B3-966D-5B143E1ED147}"/>
                </a:ext>
              </a:extLst>
            </p:cNvPr>
            <p:cNvSpPr/>
            <p:nvPr/>
          </p:nvSpPr>
          <p:spPr>
            <a:xfrm>
              <a:off x="13018775" y="4026347"/>
              <a:ext cx="41719" cy="41148"/>
            </a:xfrm>
            <a:custGeom>
              <a:avLst/>
              <a:gdLst>
                <a:gd name="connsiteX0" fmla="*/ 41720 w 41719"/>
                <a:gd name="connsiteY0" fmla="*/ 0 h 41148"/>
                <a:gd name="connsiteX1" fmla="*/ 41720 w 41719"/>
                <a:gd name="connsiteY1" fmla="*/ 41148 h 41148"/>
                <a:gd name="connsiteX2" fmla="*/ 0 w 41719"/>
                <a:gd name="connsiteY2" fmla="*/ 41148 h 41148"/>
                <a:gd name="connsiteX3" fmla="*/ 0 w 41719"/>
                <a:gd name="connsiteY3" fmla="*/ 0 h 41148"/>
                <a:gd name="connsiteX4" fmla="*/ 41720 w 41719"/>
                <a:gd name="connsiteY4" fmla="*/ 0 h 4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19" h="41148">
                  <a:moveTo>
                    <a:pt x="41720" y="0"/>
                  </a:moveTo>
                  <a:cubicBezTo>
                    <a:pt x="41720" y="13907"/>
                    <a:pt x="41720" y="26861"/>
                    <a:pt x="41720" y="41148"/>
                  </a:cubicBezTo>
                  <a:cubicBezTo>
                    <a:pt x="27718" y="41148"/>
                    <a:pt x="14669" y="41148"/>
                    <a:pt x="0" y="41148"/>
                  </a:cubicBezTo>
                  <a:cubicBezTo>
                    <a:pt x="0" y="27623"/>
                    <a:pt x="0" y="14764"/>
                    <a:pt x="0" y="0"/>
                  </a:cubicBezTo>
                  <a:cubicBezTo>
                    <a:pt x="12954" y="0"/>
                    <a:pt x="25908" y="0"/>
                    <a:pt x="41720"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1" name="任意多边形: 形状 80">
              <a:extLst>
                <a:ext uri="{FF2B5EF4-FFF2-40B4-BE49-F238E27FC236}">
                  <a16:creationId xmlns:a16="http://schemas.microsoft.com/office/drawing/2014/main" id="{6C5571F6-7DC6-4472-8283-601EF327AD1E}"/>
                </a:ext>
              </a:extLst>
            </p:cNvPr>
            <p:cNvSpPr/>
            <p:nvPr/>
          </p:nvSpPr>
          <p:spPr>
            <a:xfrm>
              <a:off x="12928764" y="4115692"/>
              <a:ext cx="42100" cy="41147"/>
            </a:xfrm>
            <a:custGeom>
              <a:avLst/>
              <a:gdLst>
                <a:gd name="connsiteX0" fmla="*/ 42101 w 42100"/>
                <a:gd name="connsiteY0" fmla="*/ 0 h 41147"/>
                <a:gd name="connsiteX1" fmla="*/ 42101 w 42100"/>
                <a:gd name="connsiteY1" fmla="*/ 41148 h 41147"/>
                <a:gd name="connsiteX2" fmla="*/ 0 w 42100"/>
                <a:gd name="connsiteY2" fmla="*/ 41148 h 41147"/>
                <a:gd name="connsiteX3" fmla="*/ 0 w 42100"/>
                <a:gd name="connsiteY3" fmla="*/ 0 h 41147"/>
                <a:gd name="connsiteX4" fmla="*/ 42101 w 42100"/>
                <a:gd name="connsiteY4" fmla="*/ 0 h 4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1147">
                  <a:moveTo>
                    <a:pt x="42101" y="0"/>
                  </a:moveTo>
                  <a:cubicBezTo>
                    <a:pt x="42101" y="14478"/>
                    <a:pt x="42101" y="26860"/>
                    <a:pt x="42101" y="41148"/>
                  </a:cubicBezTo>
                  <a:cubicBezTo>
                    <a:pt x="28385" y="41148"/>
                    <a:pt x="14859" y="41148"/>
                    <a:pt x="0" y="41148"/>
                  </a:cubicBezTo>
                  <a:cubicBezTo>
                    <a:pt x="0" y="27623"/>
                    <a:pt x="0" y="14669"/>
                    <a:pt x="0" y="0"/>
                  </a:cubicBezTo>
                  <a:cubicBezTo>
                    <a:pt x="13716" y="0"/>
                    <a:pt x="26670" y="0"/>
                    <a:pt x="42101"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2" name="任意多边形: 形状 81">
              <a:extLst>
                <a:ext uri="{FF2B5EF4-FFF2-40B4-BE49-F238E27FC236}">
                  <a16:creationId xmlns:a16="http://schemas.microsoft.com/office/drawing/2014/main" id="{8C38515D-45A4-4E0B-837F-0E9469AC6677}"/>
                </a:ext>
              </a:extLst>
            </p:cNvPr>
            <p:cNvSpPr/>
            <p:nvPr/>
          </p:nvSpPr>
          <p:spPr>
            <a:xfrm>
              <a:off x="13018966" y="4115311"/>
              <a:ext cx="41433" cy="41910"/>
            </a:xfrm>
            <a:custGeom>
              <a:avLst/>
              <a:gdLst>
                <a:gd name="connsiteX0" fmla="*/ 0 w 41433"/>
                <a:gd name="connsiteY0" fmla="*/ 0 h 41910"/>
                <a:gd name="connsiteX1" fmla="*/ 41434 w 41433"/>
                <a:gd name="connsiteY1" fmla="*/ 0 h 41910"/>
                <a:gd name="connsiteX2" fmla="*/ 41434 w 41433"/>
                <a:gd name="connsiteY2" fmla="*/ 41910 h 41910"/>
                <a:gd name="connsiteX3" fmla="*/ 0 w 41433"/>
                <a:gd name="connsiteY3" fmla="*/ 41910 h 41910"/>
                <a:gd name="connsiteX4" fmla="*/ 0 w 41433"/>
                <a:gd name="connsiteY4" fmla="*/ 0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3" h="41910">
                  <a:moveTo>
                    <a:pt x="0" y="0"/>
                  </a:moveTo>
                  <a:cubicBezTo>
                    <a:pt x="14192" y="0"/>
                    <a:pt x="27146" y="0"/>
                    <a:pt x="41434" y="0"/>
                  </a:cubicBezTo>
                  <a:cubicBezTo>
                    <a:pt x="41434" y="14288"/>
                    <a:pt x="41434" y="27337"/>
                    <a:pt x="41434" y="41910"/>
                  </a:cubicBezTo>
                  <a:cubicBezTo>
                    <a:pt x="28003" y="41910"/>
                    <a:pt x="14954" y="41910"/>
                    <a:pt x="0" y="41910"/>
                  </a:cubicBezTo>
                  <a:cubicBezTo>
                    <a:pt x="0" y="29051"/>
                    <a:pt x="0" y="16002"/>
                    <a:pt x="0"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3" name="任意多边形: 形状 82">
              <a:extLst>
                <a:ext uri="{FF2B5EF4-FFF2-40B4-BE49-F238E27FC236}">
                  <a16:creationId xmlns:a16="http://schemas.microsoft.com/office/drawing/2014/main" id="{C5D8363E-0D18-45DC-BCA3-CE86B6C31AE0}"/>
                </a:ext>
              </a:extLst>
            </p:cNvPr>
            <p:cNvSpPr/>
            <p:nvPr/>
          </p:nvSpPr>
          <p:spPr>
            <a:xfrm>
              <a:off x="13599301" y="3467039"/>
              <a:ext cx="267556" cy="475583"/>
            </a:xfrm>
            <a:custGeom>
              <a:avLst/>
              <a:gdLst>
                <a:gd name="connsiteX0" fmla="*/ 198238 w 267556"/>
                <a:gd name="connsiteY0" fmla="*/ 475583 h 475583"/>
                <a:gd name="connsiteX1" fmla="*/ 7357 w 267556"/>
                <a:gd name="connsiteY1" fmla="*/ 287274 h 475583"/>
                <a:gd name="connsiteX2" fmla="*/ 118 w 267556"/>
                <a:gd name="connsiteY2" fmla="*/ 270891 h 475583"/>
                <a:gd name="connsiteX3" fmla="*/ 404 w 267556"/>
                <a:gd name="connsiteY3" fmla="*/ 6763 h 475583"/>
                <a:gd name="connsiteX4" fmla="*/ 3452 w 267556"/>
                <a:gd name="connsiteY4" fmla="*/ 0 h 475583"/>
                <a:gd name="connsiteX5" fmla="*/ 242244 w 267556"/>
                <a:gd name="connsiteY5" fmla="*/ 170307 h 475583"/>
                <a:gd name="connsiteX6" fmla="*/ 198238 w 267556"/>
                <a:gd name="connsiteY6" fmla="*/ 475583 h 475583"/>
                <a:gd name="connsiteX7" fmla="*/ 109846 w 267556"/>
                <a:gd name="connsiteY7" fmla="*/ 268700 h 475583"/>
                <a:gd name="connsiteX8" fmla="*/ 68222 w 267556"/>
                <a:gd name="connsiteY8" fmla="*/ 268700 h 475583"/>
                <a:gd name="connsiteX9" fmla="*/ 68222 w 267556"/>
                <a:gd name="connsiteY9" fmla="*/ 309848 h 475583"/>
                <a:gd name="connsiteX10" fmla="*/ 109846 w 267556"/>
                <a:gd name="connsiteY10" fmla="*/ 309848 h 475583"/>
                <a:gd name="connsiteX11" fmla="*/ 109846 w 267556"/>
                <a:gd name="connsiteY11" fmla="*/ 268700 h 475583"/>
                <a:gd name="connsiteX12" fmla="*/ 157471 w 267556"/>
                <a:gd name="connsiteY12" fmla="*/ 267938 h 475583"/>
                <a:gd name="connsiteX13" fmla="*/ 157471 w 267556"/>
                <a:gd name="connsiteY13" fmla="*/ 310039 h 475583"/>
                <a:gd name="connsiteX14" fmla="*/ 198810 w 267556"/>
                <a:gd name="connsiteY14" fmla="*/ 310039 h 475583"/>
                <a:gd name="connsiteX15" fmla="*/ 198810 w 267556"/>
                <a:gd name="connsiteY15" fmla="*/ 267938 h 475583"/>
                <a:gd name="connsiteX16" fmla="*/ 157471 w 267556"/>
                <a:gd name="connsiteY16" fmla="*/ 267938 h 47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56" h="475583">
                  <a:moveTo>
                    <a:pt x="198238" y="475583"/>
                  </a:moveTo>
                  <a:cubicBezTo>
                    <a:pt x="133659" y="412051"/>
                    <a:pt x="70318" y="349853"/>
                    <a:pt x="7357" y="287274"/>
                  </a:cubicBezTo>
                  <a:cubicBezTo>
                    <a:pt x="3357" y="283274"/>
                    <a:pt x="214" y="276416"/>
                    <a:pt x="118" y="270891"/>
                  </a:cubicBezTo>
                  <a:cubicBezTo>
                    <a:pt x="-167" y="182880"/>
                    <a:pt x="118" y="94869"/>
                    <a:pt x="404" y="6763"/>
                  </a:cubicBezTo>
                  <a:cubicBezTo>
                    <a:pt x="404" y="5334"/>
                    <a:pt x="1642" y="4001"/>
                    <a:pt x="3452" y="0"/>
                  </a:cubicBezTo>
                  <a:cubicBezTo>
                    <a:pt x="113847" y="13335"/>
                    <a:pt x="193571" y="69723"/>
                    <a:pt x="242244" y="170307"/>
                  </a:cubicBezTo>
                  <a:cubicBezTo>
                    <a:pt x="288535" y="265938"/>
                    <a:pt x="269866" y="395288"/>
                    <a:pt x="198238" y="475583"/>
                  </a:cubicBezTo>
                  <a:close/>
                  <a:moveTo>
                    <a:pt x="109846" y="268700"/>
                  </a:moveTo>
                  <a:cubicBezTo>
                    <a:pt x="94035" y="268700"/>
                    <a:pt x="81081" y="268700"/>
                    <a:pt x="68222" y="268700"/>
                  </a:cubicBezTo>
                  <a:cubicBezTo>
                    <a:pt x="68222" y="283464"/>
                    <a:pt x="68222" y="296418"/>
                    <a:pt x="68222" y="309848"/>
                  </a:cubicBezTo>
                  <a:cubicBezTo>
                    <a:pt x="82795" y="309848"/>
                    <a:pt x="95749" y="309848"/>
                    <a:pt x="109846" y="309848"/>
                  </a:cubicBezTo>
                  <a:cubicBezTo>
                    <a:pt x="109846" y="295561"/>
                    <a:pt x="109846" y="282607"/>
                    <a:pt x="109846" y="268700"/>
                  </a:cubicBezTo>
                  <a:close/>
                  <a:moveTo>
                    <a:pt x="157471" y="267938"/>
                  </a:moveTo>
                  <a:cubicBezTo>
                    <a:pt x="157471" y="283464"/>
                    <a:pt x="157471" y="296418"/>
                    <a:pt x="157471" y="310039"/>
                  </a:cubicBezTo>
                  <a:cubicBezTo>
                    <a:pt x="172426" y="310039"/>
                    <a:pt x="185475" y="310039"/>
                    <a:pt x="198810" y="310039"/>
                  </a:cubicBezTo>
                  <a:cubicBezTo>
                    <a:pt x="198810" y="295084"/>
                    <a:pt x="198810" y="281464"/>
                    <a:pt x="198810" y="267938"/>
                  </a:cubicBezTo>
                  <a:cubicBezTo>
                    <a:pt x="184332" y="267938"/>
                    <a:pt x="171854" y="267938"/>
                    <a:pt x="157471" y="267938"/>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4" name="任意多边形: 形状 83">
              <a:extLst>
                <a:ext uri="{FF2B5EF4-FFF2-40B4-BE49-F238E27FC236}">
                  <a16:creationId xmlns:a16="http://schemas.microsoft.com/office/drawing/2014/main" id="{063016C3-C450-470F-B5C2-CA7D3058C0A7}"/>
                </a:ext>
              </a:extLst>
            </p:cNvPr>
            <p:cNvSpPr/>
            <p:nvPr/>
          </p:nvSpPr>
          <p:spPr>
            <a:xfrm>
              <a:off x="13285951" y="3778305"/>
              <a:ext cx="477202" cy="269010"/>
            </a:xfrm>
            <a:custGeom>
              <a:avLst/>
              <a:gdLst>
                <a:gd name="connsiteX0" fmla="*/ 477203 w 477202"/>
                <a:gd name="connsiteY0" fmla="*/ 200131 h 269010"/>
                <a:gd name="connsiteX1" fmla="*/ 199835 w 477202"/>
                <a:gd name="connsiteY1" fmla="*/ 252899 h 269010"/>
                <a:gd name="connsiteX2" fmla="*/ 0 w 477202"/>
                <a:gd name="connsiteY2" fmla="*/ 11 h 269010"/>
                <a:gd name="connsiteX3" fmla="*/ 270605 w 477202"/>
                <a:gd name="connsiteY3" fmla="*/ 296 h 269010"/>
                <a:gd name="connsiteX4" fmla="*/ 287179 w 477202"/>
                <a:gd name="connsiteY4" fmla="*/ 7250 h 269010"/>
                <a:gd name="connsiteX5" fmla="*/ 477203 w 477202"/>
                <a:gd name="connsiteY5" fmla="*/ 200131 h 269010"/>
                <a:gd name="connsiteX6" fmla="*/ 266033 w 477202"/>
                <a:gd name="connsiteY6" fmla="*/ 68495 h 269010"/>
                <a:gd name="connsiteX7" fmla="*/ 91154 w 477202"/>
                <a:gd name="connsiteY7" fmla="*/ 68495 h 269010"/>
                <a:gd name="connsiteX8" fmla="*/ 91154 w 477202"/>
                <a:gd name="connsiteY8" fmla="*/ 111263 h 269010"/>
                <a:gd name="connsiteX9" fmla="*/ 266033 w 477202"/>
                <a:gd name="connsiteY9" fmla="*/ 111263 h 269010"/>
                <a:gd name="connsiteX10" fmla="*/ 266033 w 477202"/>
                <a:gd name="connsiteY10" fmla="*/ 68495 h 269010"/>
                <a:gd name="connsiteX11" fmla="*/ 378714 w 477202"/>
                <a:gd name="connsiteY11" fmla="*/ 158411 h 269010"/>
                <a:gd name="connsiteX12" fmla="*/ 246888 w 477202"/>
                <a:gd name="connsiteY12" fmla="*/ 158411 h 269010"/>
                <a:gd name="connsiteX13" fmla="*/ 246888 w 477202"/>
                <a:gd name="connsiteY13" fmla="*/ 199845 h 269010"/>
                <a:gd name="connsiteX14" fmla="*/ 378714 w 477202"/>
                <a:gd name="connsiteY14" fmla="*/ 199845 h 269010"/>
                <a:gd name="connsiteX15" fmla="*/ 378714 w 477202"/>
                <a:gd name="connsiteY15" fmla="*/ 158411 h 269010"/>
                <a:gd name="connsiteX16" fmla="*/ 199073 w 477202"/>
                <a:gd name="connsiteY16" fmla="*/ 158030 h 269010"/>
                <a:gd name="connsiteX17" fmla="*/ 157448 w 477202"/>
                <a:gd name="connsiteY17" fmla="*/ 158030 h 269010"/>
                <a:gd name="connsiteX18" fmla="*/ 157448 w 477202"/>
                <a:gd name="connsiteY18" fmla="*/ 200226 h 269010"/>
                <a:gd name="connsiteX19" fmla="*/ 199073 w 477202"/>
                <a:gd name="connsiteY19" fmla="*/ 200226 h 269010"/>
                <a:gd name="connsiteX20" fmla="*/ 199073 w 477202"/>
                <a:gd name="connsiteY20" fmla="*/ 158030 h 26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202" h="269010">
                  <a:moveTo>
                    <a:pt x="477203" y="200131"/>
                  </a:moveTo>
                  <a:cubicBezTo>
                    <a:pt x="394621" y="266044"/>
                    <a:pt x="301371" y="286904"/>
                    <a:pt x="199835" y="252899"/>
                  </a:cubicBezTo>
                  <a:cubicBezTo>
                    <a:pt x="80296" y="212894"/>
                    <a:pt x="17431" y="125169"/>
                    <a:pt x="0" y="11"/>
                  </a:cubicBezTo>
                  <a:cubicBezTo>
                    <a:pt x="91535" y="11"/>
                    <a:pt x="181070" y="-85"/>
                    <a:pt x="270605" y="296"/>
                  </a:cubicBezTo>
                  <a:cubicBezTo>
                    <a:pt x="276225" y="296"/>
                    <a:pt x="283274" y="3249"/>
                    <a:pt x="287179" y="7250"/>
                  </a:cubicBezTo>
                  <a:cubicBezTo>
                    <a:pt x="350330" y="70781"/>
                    <a:pt x="413004" y="134789"/>
                    <a:pt x="477203" y="200131"/>
                  </a:cubicBezTo>
                  <a:close/>
                  <a:moveTo>
                    <a:pt x="266033" y="68495"/>
                  </a:moveTo>
                  <a:cubicBezTo>
                    <a:pt x="207550" y="68495"/>
                    <a:pt x="149638" y="68495"/>
                    <a:pt x="91154" y="68495"/>
                  </a:cubicBezTo>
                  <a:cubicBezTo>
                    <a:pt x="91154" y="83450"/>
                    <a:pt x="91154" y="97070"/>
                    <a:pt x="91154" y="111263"/>
                  </a:cubicBezTo>
                  <a:cubicBezTo>
                    <a:pt x="150305" y="111263"/>
                    <a:pt x="207645" y="111263"/>
                    <a:pt x="266033" y="111263"/>
                  </a:cubicBezTo>
                  <a:cubicBezTo>
                    <a:pt x="266033" y="97356"/>
                    <a:pt x="266033" y="84974"/>
                    <a:pt x="266033" y="68495"/>
                  </a:cubicBezTo>
                  <a:close/>
                  <a:moveTo>
                    <a:pt x="378714" y="158411"/>
                  </a:moveTo>
                  <a:cubicBezTo>
                    <a:pt x="333661" y="158411"/>
                    <a:pt x="290132" y="158411"/>
                    <a:pt x="246888" y="158411"/>
                  </a:cubicBezTo>
                  <a:cubicBezTo>
                    <a:pt x="246888" y="173270"/>
                    <a:pt x="246888" y="186320"/>
                    <a:pt x="246888" y="199845"/>
                  </a:cubicBezTo>
                  <a:cubicBezTo>
                    <a:pt x="291751" y="199845"/>
                    <a:pt x="334613" y="199845"/>
                    <a:pt x="378714" y="199845"/>
                  </a:cubicBezTo>
                  <a:cubicBezTo>
                    <a:pt x="378714" y="185653"/>
                    <a:pt x="378714" y="173175"/>
                    <a:pt x="378714" y="158411"/>
                  </a:cubicBezTo>
                  <a:close/>
                  <a:moveTo>
                    <a:pt x="199073" y="158030"/>
                  </a:moveTo>
                  <a:cubicBezTo>
                    <a:pt x="183833" y="158030"/>
                    <a:pt x="170783" y="158030"/>
                    <a:pt x="157448" y="158030"/>
                  </a:cubicBezTo>
                  <a:cubicBezTo>
                    <a:pt x="157448" y="172699"/>
                    <a:pt x="157448" y="185748"/>
                    <a:pt x="157448" y="200226"/>
                  </a:cubicBezTo>
                  <a:cubicBezTo>
                    <a:pt x="171736" y="200226"/>
                    <a:pt x="184785" y="200226"/>
                    <a:pt x="199073" y="200226"/>
                  </a:cubicBezTo>
                  <a:cubicBezTo>
                    <a:pt x="199073" y="185748"/>
                    <a:pt x="199073" y="172699"/>
                    <a:pt x="199073" y="15803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5" name="任意多边形: 形状 84">
              <a:extLst>
                <a:ext uri="{FF2B5EF4-FFF2-40B4-BE49-F238E27FC236}">
                  <a16:creationId xmlns:a16="http://schemas.microsoft.com/office/drawing/2014/main" id="{E13A951D-37CC-4F97-8DAF-8F8B59284D68}"/>
                </a:ext>
              </a:extLst>
            </p:cNvPr>
            <p:cNvSpPr/>
            <p:nvPr/>
          </p:nvSpPr>
          <p:spPr>
            <a:xfrm>
              <a:off x="13288142" y="3468468"/>
              <a:ext cx="263937" cy="264033"/>
            </a:xfrm>
            <a:custGeom>
              <a:avLst/>
              <a:gdLst>
                <a:gd name="connsiteX0" fmla="*/ 263938 w 263937"/>
                <a:gd name="connsiteY0" fmla="*/ 0 h 264033"/>
                <a:gd name="connsiteX1" fmla="*/ 263938 w 263937"/>
                <a:gd name="connsiteY1" fmla="*/ 264033 h 264033"/>
                <a:gd name="connsiteX2" fmla="*/ 0 w 263937"/>
                <a:gd name="connsiteY2" fmla="*/ 264033 h 264033"/>
                <a:gd name="connsiteX3" fmla="*/ 263938 w 263937"/>
                <a:gd name="connsiteY3" fmla="*/ 0 h 264033"/>
                <a:gd name="connsiteX4" fmla="*/ 111062 w 263937"/>
                <a:gd name="connsiteY4" fmla="*/ 87440 h 264033"/>
                <a:gd name="connsiteX5" fmla="*/ 111062 w 263937"/>
                <a:gd name="connsiteY5" fmla="*/ 128397 h 264033"/>
                <a:gd name="connsiteX6" fmla="*/ 219456 w 263937"/>
                <a:gd name="connsiteY6" fmla="*/ 128397 h 264033"/>
                <a:gd name="connsiteX7" fmla="*/ 219456 w 263937"/>
                <a:gd name="connsiteY7" fmla="*/ 87440 h 264033"/>
                <a:gd name="connsiteX8" fmla="*/ 111062 w 263937"/>
                <a:gd name="connsiteY8" fmla="*/ 87440 h 264033"/>
                <a:gd name="connsiteX9" fmla="*/ 111442 w 263937"/>
                <a:gd name="connsiteY9" fmla="*/ 176784 h 264033"/>
                <a:gd name="connsiteX10" fmla="*/ 111442 w 263937"/>
                <a:gd name="connsiteY10" fmla="*/ 217932 h 264033"/>
                <a:gd name="connsiteX11" fmla="*/ 219932 w 263937"/>
                <a:gd name="connsiteY11" fmla="*/ 217932 h 264033"/>
                <a:gd name="connsiteX12" fmla="*/ 219932 w 263937"/>
                <a:gd name="connsiteY12" fmla="*/ 176784 h 264033"/>
                <a:gd name="connsiteX13" fmla="*/ 111442 w 263937"/>
                <a:gd name="connsiteY13" fmla="*/ 176784 h 26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937" h="264033">
                  <a:moveTo>
                    <a:pt x="263938" y="0"/>
                  </a:moveTo>
                  <a:cubicBezTo>
                    <a:pt x="263938" y="88868"/>
                    <a:pt x="263938" y="175641"/>
                    <a:pt x="263938" y="264033"/>
                  </a:cubicBezTo>
                  <a:cubicBezTo>
                    <a:pt x="175260" y="264033"/>
                    <a:pt x="87630" y="264033"/>
                    <a:pt x="0" y="264033"/>
                  </a:cubicBezTo>
                  <a:cubicBezTo>
                    <a:pt x="6477" y="125158"/>
                    <a:pt x="126397" y="6572"/>
                    <a:pt x="263938" y="0"/>
                  </a:cubicBezTo>
                  <a:close/>
                  <a:moveTo>
                    <a:pt x="111062" y="87440"/>
                  </a:moveTo>
                  <a:cubicBezTo>
                    <a:pt x="111062" y="101727"/>
                    <a:pt x="111062" y="114681"/>
                    <a:pt x="111062" y="128397"/>
                  </a:cubicBezTo>
                  <a:cubicBezTo>
                    <a:pt x="148399" y="128397"/>
                    <a:pt x="184023" y="128397"/>
                    <a:pt x="219456" y="128397"/>
                  </a:cubicBezTo>
                  <a:cubicBezTo>
                    <a:pt x="219456" y="113538"/>
                    <a:pt x="219456" y="100584"/>
                    <a:pt x="219456" y="87440"/>
                  </a:cubicBezTo>
                  <a:cubicBezTo>
                    <a:pt x="182594" y="87440"/>
                    <a:pt x="147352" y="87440"/>
                    <a:pt x="111062" y="87440"/>
                  </a:cubicBezTo>
                  <a:close/>
                  <a:moveTo>
                    <a:pt x="111442" y="176784"/>
                  </a:moveTo>
                  <a:cubicBezTo>
                    <a:pt x="111442" y="191834"/>
                    <a:pt x="111442" y="204788"/>
                    <a:pt x="111442" y="217932"/>
                  </a:cubicBezTo>
                  <a:cubicBezTo>
                    <a:pt x="148685" y="217932"/>
                    <a:pt x="183833" y="217932"/>
                    <a:pt x="219932" y="217932"/>
                  </a:cubicBezTo>
                  <a:cubicBezTo>
                    <a:pt x="219932" y="203645"/>
                    <a:pt x="219932" y="190691"/>
                    <a:pt x="219932" y="176784"/>
                  </a:cubicBezTo>
                  <a:cubicBezTo>
                    <a:pt x="183547" y="176784"/>
                    <a:pt x="148304" y="176784"/>
                    <a:pt x="111442" y="17678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pic>
        <p:nvPicPr>
          <p:cNvPr id="87" name="图形 86">
            <a:extLst>
              <a:ext uri="{FF2B5EF4-FFF2-40B4-BE49-F238E27FC236}">
                <a16:creationId xmlns:a16="http://schemas.microsoft.com/office/drawing/2014/main" id="{47E4FC58-25D9-43AD-B2DB-2737A42686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2814" y="4222610"/>
            <a:ext cx="356146" cy="519380"/>
          </a:xfrm>
          <a:prstGeom prst="rect">
            <a:avLst/>
          </a:prstGeom>
        </p:spPr>
      </p:pic>
      <p:grpSp>
        <p:nvGrpSpPr>
          <p:cNvPr id="99" name="组合 98">
            <a:extLst>
              <a:ext uri="{FF2B5EF4-FFF2-40B4-BE49-F238E27FC236}">
                <a16:creationId xmlns:a16="http://schemas.microsoft.com/office/drawing/2014/main" id="{8BF3CB3E-945F-4A10-B462-246B00917F16}"/>
              </a:ext>
            </a:extLst>
          </p:cNvPr>
          <p:cNvGrpSpPr/>
          <p:nvPr/>
        </p:nvGrpSpPr>
        <p:grpSpPr>
          <a:xfrm>
            <a:off x="5886517" y="5021202"/>
            <a:ext cx="418969" cy="417833"/>
            <a:chOff x="12534017" y="4150705"/>
            <a:chExt cx="1334451" cy="1330832"/>
          </a:xfrm>
          <a:solidFill>
            <a:schemeClr val="bg1"/>
          </a:solidFill>
        </p:grpSpPr>
        <p:sp>
          <p:nvSpPr>
            <p:cNvPr id="90" name="任意多边形: 形状 89">
              <a:extLst>
                <a:ext uri="{FF2B5EF4-FFF2-40B4-BE49-F238E27FC236}">
                  <a16:creationId xmlns:a16="http://schemas.microsoft.com/office/drawing/2014/main" id="{AE96849F-3109-4F0D-97DA-5E847A9EF265}"/>
                </a:ext>
              </a:extLst>
            </p:cNvPr>
            <p:cNvSpPr/>
            <p:nvPr/>
          </p:nvSpPr>
          <p:spPr>
            <a:xfrm>
              <a:off x="12534874" y="4334251"/>
              <a:ext cx="1331152" cy="870775"/>
            </a:xfrm>
            <a:custGeom>
              <a:avLst/>
              <a:gdLst>
                <a:gd name="connsiteX0" fmla="*/ 1330357 w 1331152"/>
                <a:gd name="connsiteY0" fmla="*/ 642747 h 870775"/>
                <a:gd name="connsiteX1" fmla="*/ 1216724 w 1331152"/>
                <a:gd name="connsiteY1" fmla="*/ 642747 h 870775"/>
                <a:gd name="connsiteX2" fmla="*/ 1217295 w 1331152"/>
                <a:gd name="connsiteY2" fmla="*/ 705326 h 870775"/>
                <a:gd name="connsiteX3" fmla="*/ 1228725 w 1331152"/>
                <a:gd name="connsiteY3" fmla="*/ 716852 h 870775"/>
                <a:gd name="connsiteX4" fmla="*/ 1330833 w 1331152"/>
                <a:gd name="connsiteY4" fmla="*/ 870776 h 870775"/>
                <a:gd name="connsiteX5" fmla="*/ 1058609 w 1331152"/>
                <a:gd name="connsiteY5" fmla="*/ 870776 h 870775"/>
                <a:gd name="connsiteX6" fmla="*/ 1169384 w 1331152"/>
                <a:gd name="connsiteY6" fmla="*/ 712565 h 870775"/>
                <a:gd name="connsiteX7" fmla="*/ 1169384 w 1331152"/>
                <a:gd name="connsiteY7" fmla="*/ 644366 h 870775"/>
                <a:gd name="connsiteX8" fmla="*/ 688467 w 1331152"/>
                <a:gd name="connsiteY8" fmla="*/ 644366 h 870775"/>
                <a:gd name="connsiteX9" fmla="*/ 688467 w 1331152"/>
                <a:gd name="connsiteY9" fmla="*/ 92774 h 870775"/>
                <a:gd name="connsiteX10" fmla="*/ 45815 w 1331152"/>
                <a:gd name="connsiteY10" fmla="*/ 92774 h 870775"/>
                <a:gd name="connsiteX11" fmla="*/ 45815 w 1331152"/>
                <a:gd name="connsiteY11" fmla="*/ 641509 h 870775"/>
                <a:gd name="connsiteX12" fmla="*/ 0 w 1331152"/>
                <a:gd name="connsiteY12" fmla="*/ 641509 h 870775"/>
                <a:gd name="connsiteX13" fmla="*/ 0 w 1331152"/>
                <a:gd name="connsiteY13" fmla="*/ 0 h 870775"/>
                <a:gd name="connsiteX14" fmla="*/ 1330357 w 1331152"/>
                <a:gd name="connsiteY14" fmla="*/ 0 h 870775"/>
                <a:gd name="connsiteX15" fmla="*/ 1330357 w 1331152"/>
                <a:gd name="connsiteY15" fmla="*/ 642747 h 870775"/>
                <a:gd name="connsiteX16" fmla="*/ 1283399 w 1331152"/>
                <a:gd name="connsiteY16" fmla="*/ 345948 h 870775"/>
                <a:gd name="connsiteX17" fmla="*/ 735235 w 1331152"/>
                <a:gd name="connsiteY17" fmla="*/ 345948 h 870775"/>
                <a:gd name="connsiteX18" fmla="*/ 735235 w 1331152"/>
                <a:gd name="connsiteY18" fmla="*/ 389192 h 870775"/>
                <a:gd name="connsiteX19" fmla="*/ 1283399 w 1331152"/>
                <a:gd name="connsiteY19" fmla="*/ 389192 h 870775"/>
                <a:gd name="connsiteX20" fmla="*/ 1283399 w 1331152"/>
                <a:gd name="connsiteY20" fmla="*/ 345948 h 870775"/>
                <a:gd name="connsiteX21" fmla="*/ 734854 w 1331152"/>
                <a:gd name="connsiteY21" fmla="*/ 296990 h 870775"/>
                <a:gd name="connsiteX22" fmla="*/ 1282922 w 1331152"/>
                <a:gd name="connsiteY22" fmla="*/ 296990 h 870775"/>
                <a:gd name="connsiteX23" fmla="*/ 1282922 w 1331152"/>
                <a:gd name="connsiteY23" fmla="*/ 254603 h 870775"/>
                <a:gd name="connsiteX24" fmla="*/ 734854 w 1331152"/>
                <a:gd name="connsiteY24" fmla="*/ 254603 h 870775"/>
                <a:gd name="connsiteX25" fmla="*/ 734854 w 1331152"/>
                <a:gd name="connsiteY25" fmla="*/ 296990 h 870775"/>
                <a:gd name="connsiteX26" fmla="*/ 828008 w 1331152"/>
                <a:gd name="connsiteY26" fmla="*/ 161830 h 870775"/>
                <a:gd name="connsiteX27" fmla="*/ 828008 w 1331152"/>
                <a:gd name="connsiteY27" fmla="*/ 204121 h 870775"/>
                <a:gd name="connsiteX28" fmla="*/ 1283113 w 1331152"/>
                <a:gd name="connsiteY28" fmla="*/ 204121 h 870775"/>
                <a:gd name="connsiteX29" fmla="*/ 1283113 w 1331152"/>
                <a:gd name="connsiteY29" fmla="*/ 161830 h 870775"/>
                <a:gd name="connsiteX30" fmla="*/ 828008 w 1331152"/>
                <a:gd name="connsiteY30" fmla="*/ 161830 h 870775"/>
                <a:gd name="connsiteX31" fmla="*/ 735139 w 1331152"/>
                <a:gd name="connsiteY31" fmla="*/ 571310 h 870775"/>
                <a:gd name="connsiteX32" fmla="*/ 1147001 w 1331152"/>
                <a:gd name="connsiteY32" fmla="*/ 571310 h 870775"/>
                <a:gd name="connsiteX33" fmla="*/ 1147001 w 1331152"/>
                <a:gd name="connsiteY33" fmla="*/ 530543 h 870775"/>
                <a:gd name="connsiteX34" fmla="*/ 735139 w 1331152"/>
                <a:gd name="connsiteY34" fmla="*/ 530543 h 870775"/>
                <a:gd name="connsiteX35" fmla="*/ 735139 w 1331152"/>
                <a:gd name="connsiteY35" fmla="*/ 571310 h 870775"/>
                <a:gd name="connsiteX36" fmla="*/ 918115 w 1331152"/>
                <a:gd name="connsiteY36" fmla="*/ 480536 h 870775"/>
                <a:gd name="connsiteX37" fmla="*/ 1283208 w 1331152"/>
                <a:gd name="connsiteY37" fmla="*/ 480536 h 870775"/>
                <a:gd name="connsiteX38" fmla="*/ 1283208 w 1331152"/>
                <a:gd name="connsiteY38" fmla="*/ 436912 h 870775"/>
                <a:gd name="connsiteX39" fmla="*/ 918115 w 1331152"/>
                <a:gd name="connsiteY39" fmla="*/ 436912 h 870775"/>
                <a:gd name="connsiteX40" fmla="*/ 918115 w 1331152"/>
                <a:gd name="connsiteY40" fmla="*/ 480536 h 870775"/>
                <a:gd name="connsiteX41" fmla="*/ 778288 w 1331152"/>
                <a:gd name="connsiteY41" fmla="*/ 481108 h 870775"/>
                <a:gd name="connsiteX42" fmla="*/ 778288 w 1331152"/>
                <a:gd name="connsiteY42" fmla="*/ 437197 h 870775"/>
                <a:gd name="connsiteX43" fmla="*/ 735711 w 1331152"/>
                <a:gd name="connsiteY43" fmla="*/ 437197 h 870775"/>
                <a:gd name="connsiteX44" fmla="*/ 735711 w 1331152"/>
                <a:gd name="connsiteY44" fmla="*/ 481108 h 870775"/>
                <a:gd name="connsiteX45" fmla="*/ 778288 w 1331152"/>
                <a:gd name="connsiteY45" fmla="*/ 481108 h 870775"/>
                <a:gd name="connsiteX46" fmla="*/ 870966 w 1331152"/>
                <a:gd name="connsiteY46" fmla="*/ 437197 h 870775"/>
                <a:gd name="connsiteX47" fmla="*/ 827723 w 1331152"/>
                <a:gd name="connsiteY47" fmla="*/ 437197 h 870775"/>
                <a:gd name="connsiteX48" fmla="*/ 827723 w 1331152"/>
                <a:gd name="connsiteY48" fmla="*/ 480251 h 870775"/>
                <a:gd name="connsiteX49" fmla="*/ 870966 w 1331152"/>
                <a:gd name="connsiteY49" fmla="*/ 480251 h 870775"/>
                <a:gd name="connsiteX50" fmla="*/ 870966 w 1331152"/>
                <a:gd name="connsiteY50" fmla="*/ 437197 h 870775"/>
                <a:gd name="connsiteX51" fmla="*/ 1215009 w 1331152"/>
                <a:gd name="connsiteY51" fmla="*/ 783050 h 870775"/>
                <a:gd name="connsiteX52" fmla="*/ 1172432 w 1331152"/>
                <a:gd name="connsiteY52" fmla="*/ 783050 h 870775"/>
                <a:gd name="connsiteX53" fmla="*/ 1172432 w 1331152"/>
                <a:gd name="connsiteY53" fmla="*/ 826008 h 870775"/>
                <a:gd name="connsiteX54" fmla="*/ 1215009 w 1331152"/>
                <a:gd name="connsiteY54" fmla="*/ 826008 h 870775"/>
                <a:gd name="connsiteX55" fmla="*/ 1215009 w 1331152"/>
                <a:gd name="connsiteY55" fmla="*/ 783050 h 870775"/>
                <a:gd name="connsiteX56" fmla="*/ 778669 w 1331152"/>
                <a:gd name="connsiteY56" fmla="*/ 162306 h 870775"/>
                <a:gd name="connsiteX57" fmla="*/ 736092 w 1331152"/>
                <a:gd name="connsiteY57" fmla="*/ 162306 h 870775"/>
                <a:gd name="connsiteX58" fmla="*/ 736092 w 1331152"/>
                <a:gd name="connsiteY58" fmla="*/ 204692 h 870775"/>
                <a:gd name="connsiteX59" fmla="*/ 778669 w 1331152"/>
                <a:gd name="connsiteY59" fmla="*/ 204692 h 870775"/>
                <a:gd name="connsiteX60" fmla="*/ 778669 w 1331152"/>
                <a:gd name="connsiteY60" fmla="*/ 162306 h 87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331152" h="870775">
                  <a:moveTo>
                    <a:pt x="1330357" y="642747"/>
                  </a:moveTo>
                  <a:cubicBezTo>
                    <a:pt x="1292828" y="642747"/>
                    <a:pt x="1256633" y="642747"/>
                    <a:pt x="1216724" y="642747"/>
                  </a:cubicBezTo>
                  <a:cubicBezTo>
                    <a:pt x="1216724" y="664845"/>
                    <a:pt x="1216057" y="685133"/>
                    <a:pt x="1217295" y="705326"/>
                  </a:cubicBezTo>
                  <a:cubicBezTo>
                    <a:pt x="1217581" y="709517"/>
                    <a:pt x="1223963" y="715042"/>
                    <a:pt x="1228725" y="716852"/>
                  </a:cubicBezTo>
                  <a:cubicBezTo>
                    <a:pt x="1303020" y="744664"/>
                    <a:pt x="1334738" y="791623"/>
                    <a:pt x="1330833" y="870776"/>
                  </a:cubicBezTo>
                  <a:cubicBezTo>
                    <a:pt x="1240250" y="870776"/>
                    <a:pt x="1149477" y="870776"/>
                    <a:pt x="1058609" y="870776"/>
                  </a:cubicBezTo>
                  <a:cubicBezTo>
                    <a:pt x="1042987" y="803815"/>
                    <a:pt x="1083088" y="745903"/>
                    <a:pt x="1169384" y="712565"/>
                  </a:cubicBezTo>
                  <a:cubicBezTo>
                    <a:pt x="1169384" y="690944"/>
                    <a:pt x="1169384" y="668941"/>
                    <a:pt x="1169384" y="644366"/>
                  </a:cubicBezTo>
                  <a:cubicBezTo>
                    <a:pt x="1009936" y="644366"/>
                    <a:pt x="850964" y="644366"/>
                    <a:pt x="688467" y="644366"/>
                  </a:cubicBezTo>
                  <a:cubicBezTo>
                    <a:pt x="688467" y="459200"/>
                    <a:pt x="688467" y="276511"/>
                    <a:pt x="688467" y="92774"/>
                  </a:cubicBezTo>
                  <a:cubicBezTo>
                    <a:pt x="472726" y="92774"/>
                    <a:pt x="260414" y="92774"/>
                    <a:pt x="45815" y="92774"/>
                  </a:cubicBezTo>
                  <a:cubicBezTo>
                    <a:pt x="45815" y="275558"/>
                    <a:pt x="45815" y="457676"/>
                    <a:pt x="45815" y="641509"/>
                  </a:cubicBezTo>
                  <a:cubicBezTo>
                    <a:pt x="29813" y="641509"/>
                    <a:pt x="15907" y="641509"/>
                    <a:pt x="0" y="641509"/>
                  </a:cubicBezTo>
                  <a:cubicBezTo>
                    <a:pt x="0" y="428530"/>
                    <a:pt x="0" y="214884"/>
                    <a:pt x="0" y="0"/>
                  </a:cubicBezTo>
                  <a:cubicBezTo>
                    <a:pt x="443389" y="0"/>
                    <a:pt x="886587" y="0"/>
                    <a:pt x="1330357" y="0"/>
                  </a:cubicBezTo>
                  <a:cubicBezTo>
                    <a:pt x="1330357" y="214598"/>
                    <a:pt x="1330357" y="427672"/>
                    <a:pt x="1330357" y="642747"/>
                  </a:cubicBezTo>
                  <a:close/>
                  <a:moveTo>
                    <a:pt x="1283399" y="345948"/>
                  </a:moveTo>
                  <a:cubicBezTo>
                    <a:pt x="1100233" y="345948"/>
                    <a:pt x="917829" y="345948"/>
                    <a:pt x="735235" y="345948"/>
                  </a:cubicBezTo>
                  <a:cubicBezTo>
                    <a:pt x="735235" y="361188"/>
                    <a:pt x="735235" y="374523"/>
                    <a:pt x="735235" y="389192"/>
                  </a:cubicBezTo>
                  <a:cubicBezTo>
                    <a:pt x="918305" y="389192"/>
                    <a:pt x="1100233" y="389192"/>
                    <a:pt x="1283399" y="389192"/>
                  </a:cubicBezTo>
                  <a:cubicBezTo>
                    <a:pt x="1283399" y="374333"/>
                    <a:pt x="1283399" y="360521"/>
                    <a:pt x="1283399" y="345948"/>
                  </a:cubicBezTo>
                  <a:close/>
                  <a:moveTo>
                    <a:pt x="734854" y="296990"/>
                  </a:moveTo>
                  <a:cubicBezTo>
                    <a:pt x="918972" y="296990"/>
                    <a:pt x="1100709" y="296990"/>
                    <a:pt x="1282922" y="296990"/>
                  </a:cubicBezTo>
                  <a:cubicBezTo>
                    <a:pt x="1282922" y="281654"/>
                    <a:pt x="1282922" y="267938"/>
                    <a:pt x="1282922" y="254603"/>
                  </a:cubicBezTo>
                  <a:cubicBezTo>
                    <a:pt x="1099280" y="254603"/>
                    <a:pt x="917448" y="254603"/>
                    <a:pt x="734854" y="254603"/>
                  </a:cubicBezTo>
                  <a:cubicBezTo>
                    <a:pt x="734854" y="268986"/>
                    <a:pt x="734854" y="281559"/>
                    <a:pt x="734854" y="296990"/>
                  </a:cubicBezTo>
                  <a:close/>
                  <a:moveTo>
                    <a:pt x="828008" y="161830"/>
                  </a:moveTo>
                  <a:cubicBezTo>
                    <a:pt x="828008" y="175831"/>
                    <a:pt x="828008" y="189452"/>
                    <a:pt x="828008" y="204121"/>
                  </a:cubicBezTo>
                  <a:cubicBezTo>
                    <a:pt x="980027" y="204121"/>
                    <a:pt x="1131761" y="204121"/>
                    <a:pt x="1283113" y="204121"/>
                  </a:cubicBezTo>
                  <a:cubicBezTo>
                    <a:pt x="1283113" y="189262"/>
                    <a:pt x="1283113" y="176117"/>
                    <a:pt x="1283113" y="161830"/>
                  </a:cubicBezTo>
                  <a:cubicBezTo>
                    <a:pt x="1130999" y="161830"/>
                    <a:pt x="980504" y="161830"/>
                    <a:pt x="828008" y="161830"/>
                  </a:cubicBezTo>
                  <a:close/>
                  <a:moveTo>
                    <a:pt x="735139" y="571310"/>
                  </a:moveTo>
                  <a:cubicBezTo>
                    <a:pt x="873824" y="571310"/>
                    <a:pt x="1010222" y="571310"/>
                    <a:pt x="1147001" y="571310"/>
                  </a:cubicBezTo>
                  <a:cubicBezTo>
                    <a:pt x="1147001" y="556832"/>
                    <a:pt x="1147001" y="544449"/>
                    <a:pt x="1147001" y="530543"/>
                  </a:cubicBezTo>
                  <a:cubicBezTo>
                    <a:pt x="1009269" y="530543"/>
                    <a:pt x="872776" y="530543"/>
                    <a:pt x="735139" y="530543"/>
                  </a:cubicBezTo>
                  <a:cubicBezTo>
                    <a:pt x="735139" y="544544"/>
                    <a:pt x="735139" y="557022"/>
                    <a:pt x="735139" y="571310"/>
                  </a:cubicBezTo>
                  <a:close/>
                  <a:moveTo>
                    <a:pt x="918115" y="480536"/>
                  </a:moveTo>
                  <a:cubicBezTo>
                    <a:pt x="1041178" y="480536"/>
                    <a:pt x="1162145" y="480536"/>
                    <a:pt x="1283208" y="480536"/>
                  </a:cubicBezTo>
                  <a:cubicBezTo>
                    <a:pt x="1283208" y="465201"/>
                    <a:pt x="1283208" y="451295"/>
                    <a:pt x="1283208" y="436912"/>
                  </a:cubicBezTo>
                  <a:cubicBezTo>
                    <a:pt x="1160717" y="436912"/>
                    <a:pt x="1039844" y="436912"/>
                    <a:pt x="918115" y="436912"/>
                  </a:cubicBezTo>
                  <a:cubicBezTo>
                    <a:pt x="918115" y="451961"/>
                    <a:pt x="918115" y="465296"/>
                    <a:pt x="918115" y="480536"/>
                  </a:cubicBezTo>
                  <a:close/>
                  <a:moveTo>
                    <a:pt x="778288" y="481108"/>
                  </a:moveTo>
                  <a:cubicBezTo>
                    <a:pt x="778288" y="465010"/>
                    <a:pt x="778288" y="451295"/>
                    <a:pt x="778288" y="437197"/>
                  </a:cubicBezTo>
                  <a:cubicBezTo>
                    <a:pt x="763048" y="437197"/>
                    <a:pt x="749522" y="437197"/>
                    <a:pt x="735711" y="437197"/>
                  </a:cubicBezTo>
                  <a:cubicBezTo>
                    <a:pt x="735711" y="452818"/>
                    <a:pt x="735711" y="466535"/>
                    <a:pt x="735711" y="481108"/>
                  </a:cubicBezTo>
                  <a:cubicBezTo>
                    <a:pt x="750475" y="481108"/>
                    <a:pt x="763619" y="481108"/>
                    <a:pt x="778288" y="481108"/>
                  </a:cubicBezTo>
                  <a:close/>
                  <a:moveTo>
                    <a:pt x="870966" y="437197"/>
                  </a:moveTo>
                  <a:cubicBezTo>
                    <a:pt x="854678" y="437197"/>
                    <a:pt x="841058" y="437197"/>
                    <a:pt x="827723" y="437197"/>
                  </a:cubicBezTo>
                  <a:cubicBezTo>
                    <a:pt x="827723" y="452914"/>
                    <a:pt x="827723" y="466630"/>
                    <a:pt x="827723" y="480251"/>
                  </a:cubicBezTo>
                  <a:cubicBezTo>
                    <a:pt x="843058" y="480251"/>
                    <a:pt x="856774" y="480251"/>
                    <a:pt x="870966" y="480251"/>
                  </a:cubicBezTo>
                  <a:cubicBezTo>
                    <a:pt x="870966" y="465391"/>
                    <a:pt x="870966" y="452152"/>
                    <a:pt x="870966" y="437197"/>
                  </a:cubicBezTo>
                  <a:close/>
                  <a:moveTo>
                    <a:pt x="1215009" y="783050"/>
                  </a:moveTo>
                  <a:cubicBezTo>
                    <a:pt x="1199960" y="783050"/>
                    <a:pt x="1186339" y="783050"/>
                    <a:pt x="1172432" y="783050"/>
                  </a:cubicBezTo>
                  <a:cubicBezTo>
                    <a:pt x="1172432" y="798290"/>
                    <a:pt x="1172432" y="811816"/>
                    <a:pt x="1172432" y="826008"/>
                  </a:cubicBezTo>
                  <a:cubicBezTo>
                    <a:pt x="1187387" y="826008"/>
                    <a:pt x="1200531" y="826008"/>
                    <a:pt x="1215009" y="826008"/>
                  </a:cubicBezTo>
                  <a:cubicBezTo>
                    <a:pt x="1215009" y="811721"/>
                    <a:pt x="1215009" y="798671"/>
                    <a:pt x="1215009" y="783050"/>
                  </a:cubicBezTo>
                  <a:close/>
                  <a:moveTo>
                    <a:pt x="778669" y="162306"/>
                  </a:moveTo>
                  <a:cubicBezTo>
                    <a:pt x="763143" y="162306"/>
                    <a:pt x="750094" y="162306"/>
                    <a:pt x="736092" y="162306"/>
                  </a:cubicBezTo>
                  <a:cubicBezTo>
                    <a:pt x="736092" y="177355"/>
                    <a:pt x="736092" y="190881"/>
                    <a:pt x="736092" y="204692"/>
                  </a:cubicBezTo>
                  <a:cubicBezTo>
                    <a:pt x="751237" y="204692"/>
                    <a:pt x="764381" y="204692"/>
                    <a:pt x="778669" y="204692"/>
                  </a:cubicBezTo>
                  <a:cubicBezTo>
                    <a:pt x="778669" y="190405"/>
                    <a:pt x="778669" y="177355"/>
                    <a:pt x="778669" y="162306"/>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1" name="任意多边形: 形状 90">
              <a:extLst>
                <a:ext uri="{FF2B5EF4-FFF2-40B4-BE49-F238E27FC236}">
                  <a16:creationId xmlns:a16="http://schemas.microsoft.com/office/drawing/2014/main" id="{E73517F8-C3E6-4DFA-8FBA-D1B71AFC59BD}"/>
                </a:ext>
              </a:extLst>
            </p:cNvPr>
            <p:cNvSpPr/>
            <p:nvPr/>
          </p:nvSpPr>
          <p:spPr>
            <a:xfrm>
              <a:off x="12534017" y="4150705"/>
              <a:ext cx="1330642" cy="135350"/>
            </a:xfrm>
            <a:custGeom>
              <a:avLst/>
              <a:gdLst>
                <a:gd name="connsiteX0" fmla="*/ 0 w 1330642"/>
                <a:gd name="connsiteY0" fmla="*/ 135350 h 135350"/>
                <a:gd name="connsiteX1" fmla="*/ 0 w 1330642"/>
                <a:gd name="connsiteY1" fmla="*/ 0 h 135350"/>
                <a:gd name="connsiteX2" fmla="*/ 1330643 w 1330642"/>
                <a:gd name="connsiteY2" fmla="*/ 0 h 135350"/>
                <a:gd name="connsiteX3" fmla="*/ 1330643 w 1330642"/>
                <a:gd name="connsiteY3" fmla="*/ 135350 h 135350"/>
                <a:gd name="connsiteX4" fmla="*/ 0 w 1330642"/>
                <a:gd name="connsiteY4" fmla="*/ 135350 h 135350"/>
                <a:gd name="connsiteX5" fmla="*/ 274034 w 1330642"/>
                <a:gd name="connsiteY5" fmla="*/ 47530 h 135350"/>
                <a:gd name="connsiteX6" fmla="*/ 230029 w 1330642"/>
                <a:gd name="connsiteY6" fmla="*/ 47530 h 135350"/>
                <a:gd name="connsiteX7" fmla="*/ 230029 w 1330642"/>
                <a:gd name="connsiteY7" fmla="*/ 88773 h 135350"/>
                <a:gd name="connsiteX8" fmla="*/ 274034 w 1330642"/>
                <a:gd name="connsiteY8" fmla="*/ 88773 h 135350"/>
                <a:gd name="connsiteX9" fmla="*/ 274034 w 1330642"/>
                <a:gd name="connsiteY9" fmla="*/ 47530 h 135350"/>
                <a:gd name="connsiteX10" fmla="*/ 89249 w 1330642"/>
                <a:gd name="connsiteY10" fmla="*/ 47244 h 135350"/>
                <a:gd name="connsiteX11" fmla="*/ 47149 w 1330642"/>
                <a:gd name="connsiteY11" fmla="*/ 47244 h 135350"/>
                <a:gd name="connsiteX12" fmla="*/ 47149 w 1330642"/>
                <a:gd name="connsiteY12" fmla="*/ 88106 h 135350"/>
                <a:gd name="connsiteX13" fmla="*/ 89249 w 1330642"/>
                <a:gd name="connsiteY13" fmla="*/ 88106 h 135350"/>
                <a:gd name="connsiteX14" fmla="*/ 89249 w 1330642"/>
                <a:gd name="connsiteY14" fmla="*/ 47244 h 135350"/>
                <a:gd name="connsiteX15" fmla="*/ 180975 w 1330642"/>
                <a:gd name="connsiteY15" fmla="*/ 47244 h 135350"/>
                <a:gd name="connsiteX16" fmla="*/ 138398 w 1330642"/>
                <a:gd name="connsiteY16" fmla="*/ 47244 h 135350"/>
                <a:gd name="connsiteX17" fmla="*/ 138398 w 1330642"/>
                <a:gd name="connsiteY17" fmla="*/ 88106 h 135350"/>
                <a:gd name="connsiteX18" fmla="*/ 180975 w 1330642"/>
                <a:gd name="connsiteY18" fmla="*/ 88106 h 135350"/>
                <a:gd name="connsiteX19" fmla="*/ 180975 w 1330642"/>
                <a:gd name="connsiteY19" fmla="*/ 47244 h 1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0642" h="135350">
                  <a:moveTo>
                    <a:pt x="0" y="135350"/>
                  </a:moveTo>
                  <a:cubicBezTo>
                    <a:pt x="0" y="89440"/>
                    <a:pt x="0" y="45339"/>
                    <a:pt x="0" y="0"/>
                  </a:cubicBezTo>
                  <a:cubicBezTo>
                    <a:pt x="443675" y="0"/>
                    <a:pt x="886206" y="0"/>
                    <a:pt x="1330643" y="0"/>
                  </a:cubicBezTo>
                  <a:cubicBezTo>
                    <a:pt x="1330643" y="44387"/>
                    <a:pt x="1330643" y="89059"/>
                    <a:pt x="1330643" y="135350"/>
                  </a:cubicBezTo>
                  <a:cubicBezTo>
                    <a:pt x="888016" y="135350"/>
                    <a:pt x="444913" y="135350"/>
                    <a:pt x="0" y="135350"/>
                  </a:cubicBezTo>
                  <a:close/>
                  <a:moveTo>
                    <a:pt x="274034" y="47530"/>
                  </a:moveTo>
                  <a:cubicBezTo>
                    <a:pt x="257747" y="47530"/>
                    <a:pt x="243935" y="47530"/>
                    <a:pt x="230029" y="47530"/>
                  </a:cubicBezTo>
                  <a:cubicBezTo>
                    <a:pt x="230029" y="62294"/>
                    <a:pt x="230029" y="75248"/>
                    <a:pt x="230029" y="88773"/>
                  </a:cubicBezTo>
                  <a:cubicBezTo>
                    <a:pt x="245459" y="88773"/>
                    <a:pt x="259175" y="88773"/>
                    <a:pt x="274034" y="88773"/>
                  </a:cubicBezTo>
                  <a:cubicBezTo>
                    <a:pt x="274034" y="74486"/>
                    <a:pt x="274034" y="61532"/>
                    <a:pt x="274034" y="47530"/>
                  </a:cubicBezTo>
                  <a:close/>
                  <a:moveTo>
                    <a:pt x="89249" y="47244"/>
                  </a:moveTo>
                  <a:cubicBezTo>
                    <a:pt x="73724" y="47244"/>
                    <a:pt x="60770" y="47244"/>
                    <a:pt x="47149" y="47244"/>
                  </a:cubicBezTo>
                  <a:cubicBezTo>
                    <a:pt x="47149" y="61722"/>
                    <a:pt x="47149" y="74676"/>
                    <a:pt x="47149" y="88106"/>
                  </a:cubicBezTo>
                  <a:cubicBezTo>
                    <a:pt x="62008" y="88106"/>
                    <a:pt x="75533" y="88106"/>
                    <a:pt x="89249" y="88106"/>
                  </a:cubicBezTo>
                  <a:cubicBezTo>
                    <a:pt x="89249" y="73819"/>
                    <a:pt x="89249" y="61436"/>
                    <a:pt x="89249" y="47244"/>
                  </a:cubicBezTo>
                  <a:close/>
                  <a:moveTo>
                    <a:pt x="180975" y="47244"/>
                  </a:moveTo>
                  <a:cubicBezTo>
                    <a:pt x="164878" y="47244"/>
                    <a:pt x="151829" y="47244"/>
                    <a:pt x="138398" y="47244"/>
                  </a:cubicBezTo>
                  <a:cubicBezTo>
                    <a:pt x="138398" y="61817"/>
                    <a:pt x="138398" y="74867"/>
                    <a:pt x="138398" y="88106"/>
                  </a:cubicBezTo>
                  <a:cubicBezTo>
                    <a:pt x="153448" y="88106"/>
                    <a:pt x="167069" y="88106"/>
                    <a:pt x="180975" y="88106"/>
                  </a:cubicBezTo>
                  <a:cubicBezTo>
                    <a:pt x="180975" y="73724"/>
                    <a:pt x="180975" y="61246"/>
                    <a:pt x="180975" y="4724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2" name="任意多边形: 形状 91">
              <a:extLst>
                <a:ext uri="{FF2B5EF4-FFF2-40B4-BE49-F238E27FC236}">
                  <a16:creationId xmlns:a16="http://schemas.microsoft.com/office/drawing/2014/main" id="{1AA22827-455C-4661-B44E-ECC1C3CFEE2B}"/>
                </a:ext>
              </a:extLst>
            </p:cNvPr>
            <p:cNvSpPr/>
            <p:nvPr/>
          </p:nvSpPr>
          <p:spPr>
            <a:xfrm>
              <a:off x="12534302" y="5024719"/>
              <a:ext cx="963263" cy="456818"/>
            </a:xfrm>
            <a:custGeom>
              <a:avLst/>
              <a:gdLst>
                <a:gd name="connsiteX0" fmla="*/ 705517 w 963263"/>
                <a:gd name="connsiteY0" fmla="*/ 234505 h 456818"/>
                <a:gd name="connsiteX1" fmla="*/ 677894 w 963263"/>
                <a:gd name="connsiteY1" fmla="*/ 202025 h 456818"/>
                <a:gd name="connsiteX2" fmla="*/ 333280 w 963263"/>
                <a:gd name="connsiteY2" fmla="*/ 233934 h 456818"/>
                <a:gd name="connsiteX3" fmla="*/ 183356 w 963263"/>
                <a:gd name="connsiteY3" fmla="*/ 0 h 456818"/>
                <a:gd name="connsiteX4" fmla="*/ 229076 w 963263"/>
                <a:gd name="connsiteY4" fmla="*/ 0 h 456818"/>
                <a:gd name="connsiteX5" fmla="*/ 329660 w 963263"/>
                <a:gd name="connsiteY5" fmla="*/ 177070 h 456818"/>
                <a:gd name="connsiteX6" fmla="*/ 489680 w 963263"/>
                <a:gd name="connsiteY6" fmla="*/ 228219 h 456818"/>
                <a:gd name="connsiteX7" fmla="*/ 733901 w 963263"/>
                <a:gd name="connsiteY7" fmla="*/ 571 h 456818"/>
                <a:gd name="connsiteX8" fmla="*/ 778764 w 963263"/>
                <a:gd name="connsiteY8" fmla="*/ 571 h 456818"/>
                <a:gd name="connsiteX9" fmla="*/ 707612 w 963263"/>
                <a:gd name="connsiteY9" fmla="*/ 170974 h 456818"/>
                <a:gd name="connsiteX10" fmla="*/ 740569 w 963263"/>
                <a:gd name="connsiteY10" fmla="*/ 200406 h 456818"/>
                <a:gd name="connsiteX11" fmla="*/ 825246 w 963263"/>
                <a:gd name="connsiteY11" fmla="*/ 667 h 456818"/>
                <a:gd name="connsiteX12" fmla="*/ 963263 w 963263"/>
                <a:gd name="connsiteY12" fmla="*/ 667 h 456818"/>
                <a:gd name="connsiteX13" fmla="*/ 963263 w 963263"/>
                <a:gd name="connsiteY13" fmla="*/ 48482 h 456818"/>
                <a:gd name="connsiteX14" fmla="*/ 902494 w 963263"/>
                <a:gd name="connsiteY14" fmla="*/ 61627 h 456818"/>
                <a:gd name="connsiteX15" fmla="*/ 882301 w 963263"/>
                <a:gd name="connsiteY15" fmla="*/ 79248 h 456818"/>
                <a:gd name="connsiteX16" fmla="*/ 837248 w 963263"/>
                <a:gd name="connsiteY16" fmla="*/ 183832 h 456818"/>
                <a:gd name="connsiteX17" fmla="*/ 839248 w 963263"/>
                <a:gd name="connsiteY17" fmla="*/ 213550 h 456818"/>
                <a:gd name="connsiteX18" fmla="*/ 872490 w 963263"/>
                <a:gd name="connsiteY18" fmla="*/ 262414 h 456818"/>
                <a:gd name="connsiteX19" fmla="*/ 768668 w 963263"/>
                <a:gd name="connsiteY19" fmla="*/ 366712 h 456818"/>
                <a:gd name="connsiteX20" fmla="*/ 716756 w 963263"/>
                <a:gd name="connsiteY20" fmla="*/ 332613 h 456818"/>
                <a:gd name="connsiteX21" fmla="*/ 691801 w 963263"/>
                <a:gd name="connsiteY21" fmla="*/ 331375 h 456818"/>
                <a:gd name="connsiteX22" fmla="*/ 584740 w 963263"/>
                <a:gd name="connsiteY22" fmla="*/ 376619 h 456818"/>
                <a:gd name="connsiteX23" fmla="*/ 567595 w 963263"/>
                <a:gd name="connsiteY23" fmla="*/ 394907 h 456818"/>
                <a:gd name="connsiteX24" fmla="*/ 554736 w 963263"/>
                <a:gd name="connsiteY24" fmla="*/ 456819 h 456818"/>
                <a:gd name="connsiteX25" fmla="*/ 408051 w 963263"/>
                <a:gd name="connsiteY25" fmla="*/ 456819 h 456818"/>
                <a:gd name="connsiteX26" fmla="*/ 396240 w 963263"/>
                <a:gd name="connsiteY26" fmla="*/ 397193 h 456818"/>
                <a:gd name="connsiteX27" fmla="*/ 376428 w 963263"/>
                <a:gd name="connsiteY27" fmla="*/ 374999 h 456818"/>
                <a:gd name="connsiteX28" fmla="*/ 271272 w 963263"/>
                <a:gd name="connsiteY28" fmla="*/ 331470 h 456818"/>
                <a:gd name="connsiteX29" fmla="*/ 246507 w 963263"/>
                <a:gd name="connsiteY29" fmla="*/ 332518 h 456818"/>
                <a:gd name="connsiteX30" fmla="*/ 195072 w 963263"/>
                <a:gd name="connsiteY30" fmla="*/ 366712 h 456818"/>
                <a:gd name="connsiteX31" fmla="*/ 90011 w 963263"/>
                <a:gd name="connsiteY31" fmla="*/ 262033 h 456818"/>
                <a:gd name="connsiteX32" fmla="*/ 122873 w 963263"/>
                <a:gd name="connsiteY32" fmla="*/ 212122 h 456818"/>
                <a:gd name="connsiteX33" fmla="*/ 125254 w 963263"/>
                <a:gd name="connsiteY33" fmla="*/ 185452 h 456818"/>
                <a:gd name="connsiteX34" fmla="*/ 80105 w 963263"/>
                <a:gd name="connsiteY34" fmla="*/ 78391 h 456818"/>
                <a:gd name="connsiteX35" fmla="*/ 61722 w 963263"/>
                <a:gd name="connsiteY35" fmla="*/ 61817 h 456818"/>
                <a:gd name="connsiteX36" fmla="*/ 0 w 963263"/>
                <a:gd name="connsiteY36" fmla="*/ 48673 h 456818"/>
                <a:gd name="connsiteX37" fmla="*/ 0 w 963263"/>
                <a:gd name="connsiteY37" fmla="*/ 0 h 456818"/>
                <a:gd name="connsiteX38" fmla="*/ 136017 w 963263"/>
                <a:gd name="connsiteY38" fmla="*/ 0 h 456818"/>
                <a:gd name="connsiteX39" fmla="*/ 414242 w 963263"/>
                <a:gd name="connsiteY39" fmla="*/ 313373 h 456818"/>
                <a:gd name="connsiteX40" fmla="*/ 705517 w 963263"/>
                <a:gd name="connsiteY40" fmla="*/ 234505 h 45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3263" h="456818">
                  <a:moveTo>
                    <a:pt x="705517" y="234505"/>
                  </a:moveTo>
                  <a:cubicBezTo>
                    <a:pt x="696563" y="223933"/>
                    <a:pt x="687419" y="213169"/>
                    <a:pt x="677894" y="202025"/>
                  </a:cubicBezTo>
                  <a:cubicBezTo>
                    <a:pt x="569214" y="284988"/>
                    <a:pt x="453581" y="300990"/>
                    <a:pt x="333280" y="233934"/>
                  </a:cubicBezTo>
                  <a:cubicBezTo>
                    <a:pt x="243650" y="183928"/>
                    <a:pt x="195644" y="103823"/>
                    <a:pt x="183356" y="0"/>
                  </a:cubicBezTo>
                  <a:cubicBezTo>
                    <a:pt x="199739" y="0"/>
                    <a:pt x="213741" y="0"/>
                    <a:pt x="229076" y="0"/>
                  </a:cubicBezTo>
                  <a:cubicBezTo>
                    <a:pt x="239459" y="72485"/>
                    <a:pt x="270891" y="132493"/>
                    <a:pt x="329660" y="177070"/>
                  </a:cubicBezTo>
                  <a:cubicBezTo>
                    <a:pt x="377095" y="212979"/>
                    <a:pt x="430721" y="230410"/>
                    <a:pt x="489680" y="228219"/>
                  </a:cubicBezTo>
                  <a:cubicBezTo>
                    <a:pt x="605695" y="223838"/>
                    <a:pt x="713708" y="141351"/>
                    <a:pt x="733901" y="571"/>
                  </a:cubicBezTo>
                  <a:cubicBezTo>
                    <a:pt x="748094" y="571"/>
                    <a:pt x="762667" y="571"/>
                    <a:pt x="778764" y="571"/>
                  </a:cubicBezTo>
                  <a:cubicBezTo>
                    <a:pt x="772668" y="64008"/>
                    <a:pt x="749998" y="120205"/>
                    <a:pt x="707612" y="170974"/>
                  </a:cubicBezTo>
                  <a:cubicBezTo>
                    <a:pt x="718185" y="180403"/>
                    <a:pt x="728567" y="189643"/>
                    <a:pt x="740569" y="200406"/>
                  </a:cubicBezTo>
                  <a:cubicBezTo>
                    <a:pt x="792766" y="143732"/>
                    <a:pt x="816673" y="76486"/>
                    <a:pt x="825246" y="667"/>
                  </a:cubicBezTo>
                  <a:cubicBezTo>
                    <a:pt x="870966" y="667"/>
                    <a:pt x="916400" y="667"/>
                    <a:pt x="963263" y="667"/>
                  </a:cubicBezTo>
                  <a:cubicBezTo>
                    <a:pt x="963263" y="15716"/>
                    <a:pt x="963263" y="30480"/>
                    <a:pt x="963263" y="48482"/>
                  </a:cubicBezTo>
                  <a:cubicBezTo>
                    <a:pt x="943546" y="52578"/>
                    <a:pt x="922592" y="55626"/>
                    <a:pt x="902494" y="61627"/>
                  </a:cubicBezTo>
                  <a:cubicBezTo>
                    <a:pt x="894588" y="64008"/>
                    <a:pt x="885825" y="71723"/>
                    <a:pt x="882301" y="79248"/>
                  </a:cubicBezTo>
                  <a:cubicBezTo>
                    <a:pt x="866489" y="113728"/>
                    <a:pt x="853440" y="149447"/>
                    <a:pt x="837248" y="183832"/>
                  </a:cubicBezTo>
                  <a:cubicBezTo>
                    <a:pt x="831628" y="195739"/>
                    <a:pt x="831628" y="203359"/>
                    <a:pt x="839248" y="213550"/>
                  </a:cubicBezTo>
                  <a:cubicBezTo>
                    <a:pt x="851535" y="230029"/>
                    <a:pt x="862489" y="247555"/>
                    <a:pt x="872490" y="262414"/>
                  </a:cubicBezTo>
                  <a:cubicBezTo>
                    <a:pt x="837724" y="297275"/>
                    <a:pt x="803720" y="331470"/>
                    <a:pt x="768668" y="366712"/>
                  </a:cubicBezTo>
                  <a:cubicBezTo>
                    <a:pt x="752475" y="355854"/>
                    <a:pt x="735330" y="342995"/>
                    <a:pt x="716756" y="332613"/>
                  </a:cubicBezTo>
                  <a:cubicBezTo>
                    <a:pt x="710089" y="328898"/>
                    <a:pt x="699040" y="328517"/>
                    <a:pt x="691801" y="331375"/>
                  </a:cubicBezTo>
                  <a:cubicBezTo>
                    <a:pt x="655701" y="345472"/>
                    <a:pt x="619982" y="360616"/>
                    <a:pt x="584740" y="376619"/>
                  </a:cubicBezTo>
                  <a:cubicBezTo>
                    <a:pt x="577596" y="379857"/>
                    <a:pt x="569690" y="387668"/>
                    <a:pt x="567595" y="394907"/>
                  </a:cubicBezTo>
                  <a:cubicBezTo>
                    <a:pt x="561880" y="414623"/>
                    <a:pt x="559022" y="435197"/>
                    <a:pt x="554736" y="456819"/>
                  </a:cubicBezTo>
                  <a:cubicBezTo>
                    <a:pt x="506254" y="456819"/>
                    <a:pt x="458153" y="456819"/>
                    <a:pt x="408051" y="456819"/>
                  </a:cubicBezTo>
                  <a:cubicBezTo>
                    <a:pt x="404051" y="437293"/>
                    <a:pt x="399288" y="417386"/>
                    <a:pt x="396240" y="397193"/>
                  </a:cubicBezTo>
                  <a:cubicBezTo>
                    <a:pt x="394335" y="384619"/>
                    <a:pt x="388715" y="379571"/>
                    <a:pt x="376428" y="374999"/>
                  </a:cubicBezTo>
                  <a:cubicBezTo>
                    <a:pt x="340900" y="361855"/>
                    <a:pt x="306610" y="345281"/>
                    <a:pt x="271272" y="331470"/>
                  </a:cubicBezTo>
                  <a:cubicBezTo>
                    <a:pt x="264128" y="328613"/>
                    <a:pt x="253079" y="328898"/>
                    <a:pt x="246507" y="332518"/>
                  </a:cubicBezTo>
                  <a:cubicBezTo>
                    <a:pt x="227933" y="342995"/>
                    <a:pt x="210788" y="356044"/>
                    <a:pt x="195072" y="366712"/>
                  </a:cubicBezTo>
                  <a:cubicBezTo>
                    <a:pt x="160115" y="331946"/>
                    <a:pt x="126016" y="297942"/>
                    <a:pt x="90011" y="262033"/>
                  </a:cubicBezTo>
                  <a:cubicBezTo>
                    <a:pt x="99727" y="247555"/>
                    <a:pt x="112586" y="230600"/>
                    <a:pt x="122873" y="212122"/>
                  </a:cubicBezTo>
                  <a:cubicBezTo>
                    <a:pt x="126873" y="204883"/>
                    <a:pt x="128207" y="193072"/>
                    <a:pt x="125254" y="185452"/>
                  </a:cubicBezTo>
                  <a:cubicBezTo>
                    <a:pt x="111347" y="149257"/>
                    <a:pt x="96107" y="113633"/>
                    <a:pt x="80105" y="78391"/>
                  </a:cubicBezTo>
                  <a:cubicBezTo>
                    <a:pt x="76867" y="71342"/>
                    <a:pt x="68961" y="63913"/>
                    <a:pt x="61722" y="61817"/>
                  </a:cubicBezTo>
                  <a:cubicBezTo>
                    <a:pt x="42005" y="56102"/>
                    <a:pt x="21527" y="53054"/>
                    <a:pt x="0" y="48673"/>
                  </a:cubicBezTo>
                  <a:cubicBezTo>
                    <a:pt x="0" y="32671"/>
                    <a:pt x="0" y="17145"/>
                    <a:pt x="0" y="0"/>
                  </a:cubicBezTo>
                  <a:cubicBezTo>
                    <a:pt x="44958" y="0"/>
                    <a:pt x="89916" y="0"/>
                    <a:pt x="136017" y="0"/>
                  </a:cubicBezTo>
                  <a:cubicBezTo>
                    <a:pt x="159925" y="165163"/>
                    <a:pt x="249746" y="273463"/>
                    <a:pt x="414242" y="313373"/>
                  </a:cubicBezTo>
                  <a:cubicBezTo>
                    <a:pt x="513112" y="337661"/>
                    <a:pt x="635603" y="302990"/>
                    <a:pt x="705517" y="234505"/>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3" name="任意多边形: 形状 92">
              <a:extLst>
                <a:ext uri="{FF2B5EF4-FFF2-40B4-BE49-F238E27FC236}">
                  <a16:creationId xmlns:a16="http://schemas.microsoft.com/office/drawing/2014/main" id="{69EBF084-102C-452F-9738-484C2A543575}"/>
                </a:ext>
              </a:extLst>
            </p:cNvPr>
            <p:cNvSpPr/>
            <p:nvPr/>
          </p:nvSpPr>
          <p:spPr>
            <a:xfrm>
              <a:off x="12625647" y="4472840"/>
              <a:ext cx="549592" cy="503872"/>
            </a:xfrm>
            <a:custGeom>
              <a:avLst/>
              <a:gdLst>
                <a:gd name="connsiteX0" fmla="*/ 45434 w 549592"/>
                <a:gd name="connsiteY0" fmla="*/ 503873 h 503872"/>
                <a:gd name="connsiteX1" fmla="*/ 0 w 549592"/>
                <a:gd name="connsiteY1" fmla="*/ 503873 h 503872"/>
                <a:gd name="connsiteX2" fmla="*/ 0 w 549592"/>
                <a:gd name="connsiteY2" fmla="*/ 0 h 503872"/>
                <a:gd name="connsiteX3" fmla="*/ 549593 w 549592"/>
                <a:gd name="connsiteY3" fmla="*/ 0 h 503872"/>
                <a:gd name="connsiteX4" fmla="*/ 549593 w 549592"/>
                <a:gd name="connsiteY4" fmla="*/ 503015 h 503872"/>
                <a:gd name="connsiteX5" fmla="*/ 504825 w 549592"/>
                <a:gd name="connsiteY5" fmla="*/ 503015 h 503872"/>
                <a:gd name="connsiteX6" fmla="*/ 504825 w 549592"/>
                <a:gd name="connsiteY6" fmla="*/ 458057 h 503872"/>
                <a:gd name="connsiteX7" fmla="*/ 421386 w 549592"/>
                <a:gd name="connsiteY7" fmla="*/ 348234 h 503872"/>
                <a:gd name="connsiteX8" fmla="*/ 364331 w 549592"/>
                <a:gd name="connsiteY8" fmla="*/ 331565 h 503872"/>
                <a:gd name="connsiteX9" fmla="*/ 352235 w 549592"/>
                <a:gd name="connsiteY9" fmla="*/ 289750 h 503872"/>
                <a:gd name="connsiteX10" fmla="*/ 381191 w 549592"/>
                <a:gd name="connsiteY10" fmla="*/ 118681 h 503872"/>
                <a:gd name="connsiteX11" fmla="*/ 272606 w 549592"/>
                <a:gd name="connsiteY11" fmla="*/ 44768 h 503872"/>
                <a:gd name="connsiteX12" fmla="*/ 165164 w 549592"/>
                <a:gd name="connsiteY12" fmla="*/ 130112 h 503872"/>
                <a:gd name="connsiteX13" fmla="*/ 200120 w 549592"/>
                <a:gd name="connsiteY13" fmla="*/ 291465 h 503872"/>
                <a:gd name="connsiteX14" fmla="*/ 203359 w 549592"/>
                <a:gd name="connsiteY14" fmla="*/ 294989 h 503872"/>
                <a:gd name="connsiteX15" fmla="*/ 191262 w 549592"/>
                <a:gd name="connsiteY15" fmla="*/ 329851 h 503872"/>
                <a:gd name="connsiteX16" fmla="*/ 120491 w 549592"/>
                <a:gd name="connsiteY16" fmla="*/ 350711 h 503872"/>
                <a:gd name="connsiteX17" fmla="*/ 45434 w 549592"/>
                <a:gd name="connsiteY17" fmla="*/ 452533 h 503872"/>
                <a:gd name="connsiteX18" fmla="*/ 45434 w 549592"/>
                <a:gd name="connsiteY18" fmla="*/ 503873 h 50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592" h="503872">
                  <a:moveTo>
                    <a:pt x="45434" y="503873"/>
                  </a:moveTo>
                  <a:cubicBezTo>
                    <a:pt x="28194" y="503873"/>
                    <a:pt x="14859" y="503873"/>
                    <a:pt x="0" y="503873"/>
                  </a:cubicBezTo>
                  <a:cubicBezTo>
                    <a:pt x="0" y="336042"/>
                    <a:pt x="0" y="168974"/>
                    <a:pt x="0" y="0"/>
                  </a:cubicBezTo>
                  <a:cubicBezTo>
                    <a:pt x="182594" y="0"/>
                    <a:pt x="365284" y="0"/>
                    <a:pt x="549593" y="0"/>
                  </a:cubicBezTo>
                  <a:cubicBezTo>
                    <a:pt x="549593" y="167450"/>
                    <a:pt x="549593" y="334423"/>
                    <a:pt x="549593" y="503015"/>
                  </a:cubicBezTo>
                  <a:cubicBezTo>
                    <a:pt x="535400" y="503015"/>
                    <a:pt x="521589" y="503015"/>
                    <a:pt x="504825" y="503015"/>
                  </a:cubicBezTo>
                  <a:cubicBezTo>
                    <a:pt x="504825" y="487775"/>
                    <a:pt x="504825" y="472916"/>
                    <a:pt x="504825" y="458057"/>
                  </a:cubicBezTo>
                  <a:cubicBezTo>
                    <a:pt x="504635" y="394240"/>
                    <a:pt x="483394" y="366236"/>
                    <a:pt x="421386" y="348234"/>
                  </a:cubicBezTo>
                  <a:cubicBezTo>
                    <a:pt x="402336" y="342710"/>
                    <a:pt x="383286" y="337280"/>
                    <a:pt x="364331" y="331565"/>
                  </a:cubicBezTo>
                  <a:cubicBezTo>
                    <a:pt x="341852" y="324803"/>
                    <a:pt x="335852" y="306134"/>
                    <a:pt x="352235" y="289750"/>
                  </a:cubicBezTo>
                  <a:cubicBezTo>
                    <a:pt x="402622" y="239363"/>
                    <a:pt x="397764" y="178594"/>
                    <a:pt x="381191" y="118681"/>
                  </a:cubicBezTo>
                  <a:cubicBezTo>
                    <a:pt x="368522" y="72676"/>
                    <a:pt x="318707" y="42958"/>
                    <a:pt x="272606" y="44768"/>
                  </a:cubicBezTo>
                  <a:cubicBezTo>
                    <a:pt x="221456" y="46768"/>
                    <a:pt x="175165" y="79820"/>
                    <a:pt x="165164" y="130112"/>
                  </a:cubicBezTo>
                  <a:cubicBezTo>
                    <a:pt x="153829" y="187452"/>
                    <a:pt x="150019" y="246031"/>
                    <a:pt x="200120" y="291465"/>
                  </a:cubicBezTo>
                  <a:cubicBezTo>
                    <a:pt x="201263" y="292513"/>
                    <a:pt x="202502" y="293656"/>
                    <a:pt x="203359" y="294989"/>
                  </a:cubicBezTo>
                  <a:cubicBezTo>
                    <a:pt x="212217" y="308800"/>
                    <a:pt x="206788" y="325088"/>
                    <a:pt x="191262" y="329851"/>
                  </a:cubicBezTo>
                  <a:cubicBezTo>
                    <a:pt x="167735" y="336994"/>
                    <a:pt x="144018" y="343376"/>
                    <a:pt x="120491" y="350711"/>
                  </a:cubicBezTo>
                  <a:cubicBezTo>
                    <a:pt x="67913" y="367094"/>
                    <a:pt x="45625" y="397478"/>
                    <a:pt x="45434" y="452533"/>
                  </a:cubicBezTo>
                  <a:cubicBezTo>
                    <a:pt x="45434" y="468916"/>
                    <a:pt x="45434" y="485394"/>
                    <a:pt x="45434" y="503873"/>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4" name="任意多边形: 形状 93">
              <a:extLst>
                <a:ext uri="{FF2B5EF4-FFF2-40B4-BE49-F238E27FC236}">
                  <a16:creationId xmlns:a16="http://schemas.microsoft.com/office/drawing/2014/main" id="{80E33819-F8A5-4DEA-AB1E-650BEA1773A4}"/>
                </a:ext>
              </a:extLst>
            </p:cNvPr>
            <p:cNvSpPr/>
            <p:nvPr/>
          </p:nvSpPr>
          <p:spPr>
            <a:xfrm>
              <a:off x="12716962" y="4845966"/>
              <a:ext cx="369213" cy="130460"/>
            </a:xfrm>
            <a:custGeom>
              <a:avLst/>
              <a:gdLst>
                <a:gd name="connsiteX0" fmla="*/ 1173 w 369213"/>
                <a:gd name="connsiteY0" fmla="*/ 130365 h 130460"/>
                <a:gd name="connsiteX1" fmla="*/ 2411 w 369213"/>
                <a:gd name="connsiteY1" fmla="*/ 61785 h 130460"/>
                <a:gd name="connsiteX2" fmla="*/ 29558 w 369213"/>
                <a:gd name="connsiteY2" fmla="*/ 25971 h 130460"/>
                <a:gd name="connsiteX3" fmla="*/ 40511 w 369213"/>
                <a:gd name="connsiteY3" fmla="*/ 21876 h 130460"/>
                <a:gd name="connsiteX4" fmla="*/ 120617 w 369213"/>
                <a:gd name="connsiteY4" fmla="*/ 254 h 130460"/>
                <a:gd name="connsiteX5" fmla="*/ 185006 w 369213"/>
                <a:gd name="connsiteY5" fmla="*/ 45688 h 130460"/>
                <a:gd name="connsiteX6" fmla="*/ 239298 w 369213"/>
                <a:gd name="connsiteY6" fmla="*/ 1206 h 130460"/>
                <a:gd name="connsiteX7" fmla="*/ 343692 w 369213"/>
                <a:gd name="connsiteY7" fmla="*/ 29781 h 130460"/>
                <a:gd name="connsiteX8" fmla="*/ 365123 w 369213"/>
                <a:gd name="connsiteY8" fmla="*/ 130461 h 130460"/>
                <a:gd name="connsiteX9" fmla="*/ 1173 w 369213"/>
                <a:gd name="connsiteY9" fmla="*/ 130365 h 13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213" h="130460">
                  <a:moveTo>
                    <a:pt x="1173" y="130365"/>
                  </a:moveTo>
                  <a:cubicBezTo>
                    <a:pt x="1173" y="106934"/>
                    <a:pt x="-2161" y="83598"/>
                    <a:pt x="2411" y="61785"/>
                  </a:cubicBezTo>
                  <a:cubicBezTo>
                    <a:pt x="5174" y="48546"/>
                    <a:pt x="19652" y="37497"/>
                    <a:pt x="29558" y="25971"/>
                  </a:cubicBezTo>
                  <a:cubicBezTo>
                    <a:pt x="31748" y="23400"/>
                    <a:pt x="36701" y="22923"/>
                    <a:pt x="40511" y="21876"/>
                  </a:cubicBezTo>
                  <a:cubicBezTo>
                    <a:pt x="67181" y="14351"/>
                    <a:pt x="93470" y="3397"/>
                    <a:pt x="120617" y="254"/>
                  </a:cubicBezTo>
                  <a:cubicBezTo>
                    <a:pt x="153097" y="-3556"/>
                    <a:pt x="159002" y="36639"/>
                    <a:pt x="185006" y="45688"/>
                  </a:cubicBezTo>
                  <a:cubicBezTo>
                    <a:pt x="202722" y="30258"/>
                    <a:pt x="221201" y="1016"/>
                    <a:pt x="239298" y="1206"/>
                  </a:cubicBezTo>
                  <a:cubicBezTo>
                    <a:pt x="274350" y="1683"/>
                    <a:pt x="309974" y="16446"/>
                    <a:pt x="343692" y="29781"/>
                  </a:cubicBezTo>
                  <a:cubicBezTo>
                    <a:pt x="368933" y="39687"/>
                    <a:pt x="374077" y="72644"/>
                    <a:pt x="365123" y="130461"/>
                  </a:cubicBezTo>
                  <a:cubicBezTo>
                    <a:pt x="244346" y="130365"/>
                    <a:pt x="123284" y="130365"/>
                    <a:pt x="1173" y="130365"/>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5" name="任意多边形: 形状 94">
              <a:extLst>
                <a:ext uri="{FF2B5EF4-FFF2-40B4-BE49-F238E27FC236}">
                  <a16:creationId xmlns:a16="http://schemas.microsoft.com/office/drawing/2014/main" id="{F17C129E-478F-4A58-A7DB-6598E55072E0}"/>
                </a:ext>
              </a:extLst>
            </p:cNvPr>
            <p:cNvSpPr/>
            <p:nvPr/>
          </p:nvSpPr>
          <p:spPr>
            <a:xfrm>
              <a:off x="13752835" y="5255033"/>
              <a:ext cx="115633" cy="223266"/>
            </a:xfrm>
            <a:custGeom>
              <a:avLst/>
              <a:gdLst>
                <a:gd name="connsiteX0" fmla="*/ 0 w 115633"/>
                <a:gd name="connsiteY0" fmla="*/ 223266 h 223266"/>
                <a:gd name="connsiteX1" fmla="*/ 0 w 115633"/>
                <a:gd name="connsiteY1" fmla="*/ 0 h 223266"/>
                <a:gd name="connsiteX2" fmla="*/ 115634 w 115633"/>
                <a:gd name="connsiteY2" fmla="*/ 0 h 223266"/>
                <a:gd name="connsiteX3" fmla="*/ 108204 w 115633"/>
                <a:gd name="connsiteY3" fmla="*/ 125254 h 223266"/>
                <a:gd name="connsiteX4" fmla="*/ 0 w 115633"/>
                <a:gd name="connsiteY4" fmla="*/ 223266 h 22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33" h="223266">
                  <a:moveTo>
                    <a:pt x="0" y="223266"/>
                  </a:moveTo>
                  <a:cubicBezTo>
                    <a:pt x="0" y="148304"/>
                    <a:pt x="0" y="74867"/>
                    <a:pt x="0" y="0"/>
                  </a:cubicBezTo>
                  <a:cubicBezTo>
                    <a:pt x="37719" y="0"/>
                    <a:pt x="74390" y="0"/>
                    <a:pt x="115634" y="0"/>
                  </a:cubicBezTo>
                  <a:cubicBezTo>
                    <a:pt x="113443" y="42386"/>
                    <a:pt x="115348" y="84582"/>
                    <a:pt x="108204" y="125254"/>
                  </a:cubicBezTo>
                  <a:cubicBezTo>
                    <a:pt x="99155" y="177546"/>
                    <a:pt x="50768" y="218218"/>
                    <a:pt x="0" y="223266"/>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6" name="任意多边形: 形状 95">
              <a:extLst>
                <a:ext uri="{FF2B5EF4-FFF2-40B4-BE49-F238E27FC236}">
                  <a16:creationId xmlns:a16="http://schemas.microsoft.com/office/drawing/2014/main" id="{10B23CF7-7C25-4786-A48C-AC9D0A11AED4}"/>
                </a:ext>
              </a:extLst>
            </p:cNvPr>
            <p:cNvSpPr/>
            <p:nvPr/>
          </p:nvSpPr>
          <p:spPr>
            <a:xfrm>
              <a:off x="13589282" y="5254557"/>
              <a:ext cx="114214" cy="225361"/>
            </a:xfrm>
            <a:custGeom>
              <a:avLst/>
              <a:gdLst>
                <a:gd name="connsiteX0" fmla="*/ 1152 w 114214"/>
                <a:gd name="connsiteY0" fmla="*/ 0 h 225361"/>
                <a:gd name="connsiteX1" fmla="*/ 114214 w 114214"/>
                <a:gd name="connsiteY1" fmla="*/ 0 h 225361"/>
                <a:gd name="connsiteX2" fmla="*/ 114214 w 114214"/>
                <a:gd name="connsiteY2" fmla="*/ 225362 h 225361"/>
                <a:gd name="connsiteX3" fmla="*/ 26203 w 114214"/>
                <a:gd name="connsiteY3" fmla="*/ 167926 h 225361"/>
                <a:gd name="connsiteX4" fmla="*/ 2105 w 114214"/>
                <a:gd name="connsiteY4" fmla="*/ 92678 h 225361"/>
                <a:gd name="connsiteX5" fmla="*/ 1152 w 114214"/>
                <a:gd name="connsiteY5" fmla="*/ 0 h 22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14" h="225361">
                  <a:moveTo>
                    <a:pt x="1152" y="0"/>
                  </a:moveTo>
                  <a:cubicBezTo>
                    <a:pt x="40205" y="0"/>
                    <a:pt x="76400" y="0"/>
                    <a:pt x="114214" y="0"/>
                  </a:cubicBezTo>
                  <a:cubicBezTo>
                    <a:pt x="114214" y="74581"/>
                    <a:pt x="114214" y="148495"/>
                    <a:pt x="114214" y="225362"/>
                  </a:cubicBezTo>
                  <a:cubicBezTo>
                    <a:pt x="75733" y="218884"/>
                    <a:pt x="44586" y="200692"/>
                    <a:pt x="26203" y="167926"/>
                  </a:cubicBezTo>
                  <a:cubicBezTo>
                    <a:pt x="13535" y="145351"/>
                    <a:pt x="5629" y="118491"/>
                    <a:pt x="2105" y="92678"/>
                  </a:cubicBezTo>
                  <a:cubicBezTo>
                    <a:pt x="-1991" y="63151"/>
                    <a:pt x="1152" y="32766"/>
                    <a:pt x="1152"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7" name="任意多边形: 形状 96">
              <a:extLst>
                <a:ext uri="{FF2B5EF4-FFF2-40B4-BE49-F238E27FC236}">
                  <a16:creationId xmlns:a16="http://schemas.microsoft.com/office/drawing/2014/main" id="{5D87CF7C-9BC3-4465-A0CC-6A90A9CBFEC4}"/>
                </a:ext>
              </a:extLst>
            </p:cNvPr>
            <p:cNvSpPr/>
            <p:nvPr/>
          </p:nvSpPr>
          <p:spPr>
            <a:xfrm>
              <a:off x="12831911" y="4563551"/>
              <a:ext cx="139112" cy="183505"/>
            </a:xfrm>
            <a:custGeom>
              <a:avLst/>
              <a:gdLst>
                <a:gd name="connsiteX0" fmla="*/ 139113 w 139112"/>
                <a:gd name="connsiteY0" fmla="*/ 93122 h 183505"/>
                <a:gd name="connsiteX1" fmla="*/ 135969 w 139112"/>
                <a:gd name="connsiteY1" fmla="*/ 128459 h 183505"/>
                <a:gd name="connsiteX2" fmla="*/ 63579 w 139112"/>
                <a:gd name="connsiteY2" fmla="*/ 183228 h 183505"/>
                <a:gd name="connsiteX3" fmla="*/ 524 w 139112"/>
                <a:gd name="connsiteY3" fmla="*/ 117791 h 183505"/>
                <a:gd name="connsiteX4" fmla="*/ 333 w 139112"/>
                <a:gd name="connsiteY4" fmla="*/ 70262 h 183505"/>
                <a:gd name="connsiteX5" fmla="*/ 65961 w 139112"/>
                <a:gd name="connsiteY5" fmla="*/ 62 h 183505"/>
                <a:gd name="connsiteX6" fmla="*/ 137779 w 139112"/>
                <a:gd name="connsiteY6" fmla="*/ 64451 h 183505"/>
                <a:gd name="connsiteX7" fmla="*/ 137970 w 139112"/>
                <a:gd name="connsiteY7" fmla="*/ 92931 h 183505"/>
                <a:gd name="connsiteX8" fmla="*/ 139113 w 139112"/>
                <a:gd name="connsiteY8" fmla="*/ 93122 h 18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12" h="183505">
                  <a:moveTo>
                    <a:pt x="139113" y="93122"/>
                  </a:moveTo>
                  <a:cubicBezTo>
                    <a:pt x="138160" y="104933"/>
                    <a:pt x="138255" y="116934"/>
                    <a:pt x="135969" y="128459"/>
                  </a:cubicBezTo>
                  <a:cubicBezTo>
                    <a:pt x="128730" y="163988"/>
                    <a:pt x="98727" y="186276"/>
                    <a:pt x="63579" y="183228"/>
                  </a:cubicBezTo>
                  <a:cubicBezTo>
                    <a:pt x="27956" y="180180"/>
                    <a:pt x="2238" y="153796"/>
                    <a:pt x="524" y="117791"/>
                  </a:cubicBezTo>
                  <a:cubicBezTo>
                    <a:pt x="-238" y="101980"/>
                    <a:pt x="-48" y="86073"/>
                    <a:pt x="333" y="70262"/>
                  </a:cubicBezTo>
                  <a:cubicBezTo>
                    <a:pt x="1191" y="30352"/>
                    <a:pt x="28242" y="1586"/>
                    <a:pt x="65961" y="62"/>
                  </a:cubicBezTo>
                  <a:cubicBezTo>
                    <a:pt x="103775" y="-1462"/>
                    <a:pt x="133683" y="25113"/>
                    <a:pt x="137779" y="64451"/>
                  </a:cubicBezTo>
                  <a:cubicBezTo>
                    <a:pt x="138732" y="73881"/>
                    <a:pt x="137970" y="83406"/>
                    <a:pt x="137970" y="92931"/>
                  </a:cubicBezTo>
                  <a:cubicBezTo>
                    <a:pt x="138351" y="93122"/>
                    <a:pt x="138732" y="93122"/>
                    <a:pt x="139113" y="93122"/>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8" name="任意多边形: 形状 97">
              <a:extLst>
                <a:ext uri="{FF2B5EF4-FFF2-40B4-BE49-F238E27FC236}">
                  <a16:creationId xmlns:a16="http://schemas.microsoft.com/office/drawing/2014/main" id="{F7960314-C144-4117-A94B-BCFDCCDD32FE}"/>
                </a:ext>
              </a:extLst>
            </p:cNvPr>
            <p:cNvSpPr/>
            <p:nvPr/>
          </p:nvSpPr>
          <p:spPr>
            <a:xfrm>
              <a:off x="12872154" y="4793071"/>
              <a:ext cx="56673" cy="40385"/>
            </a:xfrm>
            <a:custGeom>
              <a:avLst/>
              <a:gdLst>
                <a:gd name="connsiteX0" fmla="*/ 0 w 56673"/>
                <a:gd name="connsiteY0" fmla="*/ 0 h 40385"/>
                <a:gd name="connsiteX1" fmla="*/ 56674 w 56673"/>
                <a:gd name="connsiteY1" fmla="*/ 0 h 40385"/>
                <a:gd name="connsiteX2" fmla="*/ 29051 w 56673"/>
                <a:gd name="connsiteY2" fmla="*/ 40386 h 40385"/>
                <a:gd name="connsiteX3" fmla="*/ 0 w 56673"/>
                <a:gd name="connsiteY3" fmla="*/ 0 h 40385"/>
              </a:gdLst>
              <a:ahLst/>
              <a:cxnLst>
                <a:cxn ang="0">
                  <a:pos x="connsiteX0" y="connsiteY0"/>
                </a:cxn>
                <a:cxn ang="0">
                  <a:pos x="connsiteX1" y="connsiteY1"/>
                </a:cxn>
                <a:cxn ang="0">
                  <a:pos x="connsiteX2" y="connsiteY2"/>
                </a:cxn>
                <a:cxn ang="0">
                  <a:pos x="connsiteX3" y="connsiteY3"/>
                </a:cxn>
              </a:cxnLst>
              <a:rect l="l" t="t" r="r" b="b"/>
              <a:pathLst>
                <a:path w="56673" h="40385">
                  <a:moveTo>
                    <a:pt x="0" y="0"/>
                  </a:moveTo>
                  <a:cubicBezTo>
                    <a:pt x="22479" y="0"/>
                    <a:pt x="35719" y="0"/>
                    <a:pt x="56674" y="0"/>
                  </a:cubicBezTo>
                  <a:cubicBezTo>
                    <a:pt x="46577" y="14764"/>
                    <a:pt x="39243" y="25432"/>
                    <a:pt x="29051" y="40386"/>
                  </a:cubicBezTo>
                  <a:cubicBezTo>
                    <a:pt x="18478" y="25622"/>
                    <a:pt x="10954" y="15145"/>
                    <a:pt x="0"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grpSp>
        <p:nvGrpSpPr>
          <p:cNvPr id="112" name="组合 111">
            <a:extLst>
              <a:ext uri="{FF2B5EF4-FFF2-40B4-BE49-F238E27FC236}">
                <a16:creationId xmlns:a16="http://schemas.microsoft.com/office/drawing/2014/main" id="{D483DCD9-4F08-41A1-A9E8-2252B7580C41}"/>
              </a:ext>
            </a:extLst>
          </p:cNvPr>
          <p:cNvGrpSpPr/>
          <p:nvPr/>
        </p:nvGrpSpPr>
        <p:grpSpPr>
          <a:xfrm>
            <a:off x="7616279" y="4256380"/>
            <a:ext cx="436045" cy="451840"/>
            <a:chOff x="7823714" y="4829168"/>
            <a:chExt cx="1286173" cy="1332761"/>
          </a:xfrm>
          <a:solidFill>
            <a:schemeClr val="bg1"/>
          </a:solidFill>
        </p:grpSpPr>
        <p:sp>
          <p:nvSpPr>
            <p:cNvPr id="102" name="任意多边形: 形状 101">
              <a:extLst>
                <a:ext uri="{FF2B5EF4-FFF2-40B4-BE49-F238E27FC236}">
                  <a16:creationId xmlns:a16="http://schemas.microsoft.com/office/drawing/2014/main" id="{698A765B-E1BF-4514-9C25-C00827471E6C}"/>
                </a:ext>
              </a:extLst>
            </p:cNvPr>
            <p:cNvSpPr/>
            <p:nvPr/>
          </p:nvSpPr>
          <p:spPr>
            <a:xfrm>
              <a:off x="8098495" y="4829453"/>
              <a:ext cx="734202" cy="1057518"/>
            </a:xfrm>
            <a:custGeom>
              <a:avLst/>
              <a:gdLst>
                <a:gd name="connsiteX0" fmla="*/ 139937 w 734202"/>
                <a:gd name="connsiteY0" fmla="*/ 712184 h 1057518"/>
                <a:gd name="connsiteX1" fmla="*/ 319008 w 734202"/>
                <a:gd name="connsiteY1" fmla="*/ 712184 h 1057518"/>
                <a:gd name="connsiteX2" fmla="*/ 319008 w 734202"/>
                <a:gd name="connsiteY2" fmla="*/ 576263 h 1057518"/>
                <a:gd name="connsiteX3" fmla="*/ 277479 w 734202"/>
                <a:gd name="connsiteY3" fmla="*/ 576263 h 1057518"/>
                <a:gd name="connsiteX4" fmla="*/ 277479 w 734202"/>
                <a:gd name="connsiteY4" fmla="*/ 663797 h 1057518"/>
                <a:gd name="connsiteX5" fmla="*/ 93170 w 734202"/>
                <a:gd name="connsiteY5" fmla="*/ 663797 h 1057518"/>
                <a:gd name="connsiteX6" fmla="*/ 93170 w 734202"/>
                <a:gd name="connsiteY6" fmla="*/ 482822 h 1057518"/>
                <a:gd name="connsiteX7" fmla="*/ 158130 w 734202"/>
                <a:gd name="connsiteY7" fmla="*/ 482822 h 1057518"/>
                <a:gd name="connsiteX8" fmla="*/ 158130 w 734202"/>
                <a:gd name="connsiteY8" fmla="*/ 437769 h 1057518"/>
                <a:gd name="connsiteX9" fmla="*/ 48021 w 734202"/>
                <a:gd name="connsiteY9" fmla="*/ 437769 h 1057518"/>
                <a:gd name="connsiteX10" fmla="*/ 48021 w 734202"/>
                <a:gd name="connsiteY10" fmla="*/ 708374 h 1057518"/>
                <a:gd name="connsiteX11" fmla="*/ 51736 w 734202"/>
                <a:gd name="connsiteY11" fmla="*/ 711232 h 1057518"/>
                <a:gd name="connsiteX12" fmla="*/ 99647 w 734202"/>
                <a:gd name="connsiteY12" fmla="*/ 751999 h 1057518"/>
                <a:gd name="connsiteX13" fmla="*/ 320246 w 734202"/>
                <a:gd name="connsiteY13" fmla="*/ 960406 h 1057518"/>
                <a:gd name="connsiteX14" fmla="*/ 604662 w 734202"/>
                <a:gd name="connsiteY14" fmla="*/ 828866 h 1057518"/>
                <a:gd name="connsiteX15" fmla="*/ 644477 w 734202"/>
                <a:gd name="connsiteY15" fmla="*/ 689896 h 1057518"/>
                <a:gd name="connsiteX16" fmla="*/ 734202 w 734202"/>
                <a:gd name="connsiteY16" fmla="*/ 689896 h 1057518"/>
                <a:gd name="connsiteX17" fmla="*/ 701055 w 734202"/>
                <a:gd name="connsiteY17" fmla="*/ 835057 h 1057518"/>
                <a:gd name="connsiteX18" fmla="*/ 404828 w 734202"/>
                <a:gd name="connsiteY18" fmla="*/ 1054703 h 1057518"/>
                <a:gd name="connsiteX19" fmla="*/ 57356 w 734202"/>
                <a:gd name="connsiteY19" fmla="*/ 884873 h 1057518"/>
                <a:gd name="connsiteX20" fmla="*/ 206 w 734202"/>
                <a:gd name="connsiteY20" fmla="*/ 691229 h 1057518"/>
                <a:gd name="connsiteX21" fmla="*/ 15 w 734202"/>
                <a:gd name="connsiteY21" fmla="*/ 12668 h 1057518"/>
                <a:gd name="connsiteX22" fmla="*/ 1158 w 734202"/>
                <a:gd name="connsiteY22" fmla="*/ 0 h 1057518"/>
                <a:gd name="connsiteX23" fmla="*/ 505031 w 734202"/>
                <a:gd name="connsiteY23" fmla="*/ 0 h 1057518"/>
                <a:gd name="connsiteX24" fmla="*/ 566943 w 734202"/>
                <a:gd name="connsiteY24" fmla="*/ 87154 h 1057518"/>
                <a:gd name="connsiteX25" fmla="*/ 521509 w 734202"/>
                <a:gd name="connsiteY25" fmla="*/ 105442 h 1057518"/>
                <a:gd name="connsiteX26" fmla="*/ 506269 w 734202"/>
                <a:gd name="connsiteY26" fmla="*/ 152781 h 1057518"/>
                <a:gd name="connsiteX27" fmla="*/ 505698 w 734202"/>
                <a:gd name="connsiteY27" fmla="*/ 228219 h 1057518"/>
                <a:gd name="connsiteX28" fmla="*/ 346725 w 734202"/>
                <a:gd name="connsiteY28" fmla="*/ 228219 h 1057518"/>
                <a:gd name="connsiteX29" fmla="*/ 321294 w 734202"/>
                <a:gd name="connsiteY29" fmla="*/ 228219 h 1057518"/>
                <a:gd name="connsiteX30" fmla="*/ 321294 w 734202"/>
                <a:gd name="connsiteY30" fmla="*/ 184309 h 1057518"/>
                <a:gd name="connsiteX31" fmla="*/ 276240 w 734202"/>
                <a:gd name="connsiteY31" fmla="*/ 184309 h 1057518"/>
                <a:gd name="connsiteX32" fmla="*/ 276240 w 734202"/>
                <a:gd name="connsiteY32" fmla="*/ 211074 h 1057518"/>
                <a:gd name="connsiteX33" fmla="*/ 212042 w 734202"/>
                <a:gd name="connsiteY33" fmla="*/ 274987 h 1057518"/>
                <a:gd name="connsiteX34" fmla="*/ 97742 w 734202"/>
                <a:gd name="connsiteY34" fmla="*/ 274511 h 1057518"/>
                <a:gd name="connsiteX35" fmla="*/ 92312 w 734202"/>
                <a:gd name="connsiteY35" fmla="*/ 272320 h 1057518"/>
                <a:gd name="connsiteX36" fmla="*/ 92312 w 734202"/>
                <a:gd name="connsiteY36" fmla="*/ 90583 h 1057518"/>
                <a:gd name="connsiteX37" fmla="*/ 158035 w 734202"/>
                <a:gd name="connsiteY37" fmla="*/ 90583 h 1057518"/>
                <a:gd name="connsiteX38" fmla="*/ 158035 w 734202"/>
                <a:gd name="connsiteY38" fmla="*/ 47339 h 1057518"/>
                <a:gd name="connsiteX39" fmla="*/ 48116 w 734202"/>
                <a:gd name="connsiteY39" fmla="*/ 47339 h 1057518"/>
                <a:gd name="connsiteX40" fmla="*/ 48116 w 734202"/>
                <a:gd name="connsiteY40" fmla="*/ 320040 h 1057518"/>
                <a:gd name="connsiteX41" fmla="*/ 99837 w 734202"/>
                <a:gd name="connsiteY41" fmla="*/ 320040 h 1057518"/>
                <a:gd name="connsiteX42" fmla="*/ 185467 w 734202"/>
                <a:gd name="connsiteY42" fmla="*/ 319564 h 1057518"/>
                <a:gd name="connsiteX43" fmla="*/ 279003 w 734202"/>
                <a:gd name="connsiteY43" fmla="*/ 355854 h 1057518"/>
                <a:gd name="connsiteX44" fmla="*/ 305863 w 734202"/>
                <a:gd name="connsiteY44" fmla="*/ 365665 h 1057518"/>
                <a:gd name="connsiteX45" fmla="*/ 479694 w 734202"/>
                <a:gd name="connsiteY45" fmla="*/ 366141 h 1057518"/>
                <a:gd name="connsiteX46" fmla="*/ 500649 w 734202"/>
                <a:gd name="connsiteY46" fmla="*/ 366141 h 1057518"/>
                <a:gd name="connsiteX47" fmla="*/ 504364 w 734202"/>
                <a:gd name="connsiteY47" fmla="*/ 370332 h 1057518"/>
                <a:gd name="connsiteX48" fmla="*/ 571611 w 734202"/>
                <a:gd name="connsiteY48" fmla="*/ 526161 h 1057518"/>
                <a:gd name="connsiteX49" fmla="*/ 597042 w 734202"/>
                <a:gd name="connsiteY49" fmla="*/ 597694 h 1057518"/>
                <a:gd name="connsiteX50" fmla="*/ 591327 w 734202"/>
                <a:gd name="connsiteY50" fmla="*/ 732854 h 1057518"/>
                <a:gd name="connsiteX51" fmla="*/ 350059 w 734202"/>
                <a:gd name="connsiteY51" fmla="*/ 917924 h 1057518"/>
                <a:gd name="connsiteX52" fmla="*/ 139937 w 734202"/>
                <a:gd name="connsiteY52" fmla="*/ 712184 h 1057518"/>
                <a:gd name="connsiteX53" fmla="*/ 125745 w 734202"/>
                <a:gd name="connsiteY53" fmla="*/ 172022 h 1057518"/>
                <a:gd name="connsiteX54" fmla="*/ 180228 w 734202"/>
                <a:gd name="connsiteY54" fmla="*/ 229934 h 1057518"/>
                <a:gd name="connsiteX55" fmla="*/ 354821 w 734202"/>
                <a:gd name="connsiteY55" fmla="*/ 60293 h 1057518"/>
                <a:gd name="connsiteX56" fmla="*/ 329199 w 734202"/>
                <a:gd name="connsiteY56" fmla="*/ 28289 h 1057518"/>
                <a:gd name="connsiteX57" fmla="*/ 185372 w 734202"/>
                <a:gd name="connsiteY57" fmla="*/ 173069 h 1057518"/>
                <a:gd name="connsiteX58" fmla="*/ 154415 w 734202"/>
                <a:gd name="connsiteY58" fmla="*/ 144685 h 1057518"/>
                <a:gd name="connsiteX59" fmla="*/ 125745 w 734202"/>
                <a:gd name="connsiteY59" fmla="*/ 172022 h 1057518"/>
                <a:gd name="connsiteX60" fmla="*/ 329390 w 734202"/>
                <a:gd name="connsiteY60" fmla="*/ 420243 h 1057518"/>
                <a:gd name="connsiteX61" fmla="*/ 183943 w 734202"/>
                <a:gd name="connsiteY61" fmla="*/ 563213 h 1057518"/>
                <a:gd name="connsiteX62" fmla="*/ 154034 w 734202"/>
                <a:gd name="connsiteY62" fmla="*/ 535115 h 1057518"/>
                <a:gd name="connsiteX63" fmla="*/ 123650 w 734202"/>
                <a:gd name="connsiteY63" fmla="*/ 563880 h 1057518"/>
                <a:gd name="connsiteX64" fmla="*/ 180514 w 734202"/>
                <a:gd name="connsiteY64" fmla="*/ 624650 h 1057518"/>
                <a:gd name="connsiteX65" fmla="*/ 357108 w 734202"/>
                <a:gd name="connsiteY65" fmla="*/ 448151 h 1057518"/>
                <a:gd name="connsiteX66" fmla="*/ 329390 w 734202"/>
                <a:gd name="connsiteY66" fmla="*/ 420243 h 1057518"/>
                <a:gd name="connsiteX67" fmla="*/ 321960 w 734202"/>
                <a:gd name="connsiteY67" fmla="*/ 802005 h 1057518"/>
                <a:gd name="connsiteX68" fmla="*/ 503983 w 734202"/>
                <a:gd name="connsiteY68" fmla="*/ 802005 h 1057518"/>
                <a:gd name="connsiteX69" fmla="*/ 503983 w 734202"/>
                <a:gd name="connsiteY69" fmla="*/ 758285 h 1057518"/>
                <a:gd name="connsiteX70" fmla="*/ 321960 w 734202"/>
                <a:gd name="connsiteY70" fmla="*/ 758285 h 1057518"/>
                <a:gd name="connsiteX71" fmla="*/ 321960 w 734202"/>
                <a:gd name="connsiteY71" fmla="*/ 802005 h 1057518"/>
                <a:gd name="connsiteX72" fmla="*/ 368728 w 734202"/>
                <a:gd name="connsiteY72" fmla="*/ 710375 h 1057518"/>
                <a:gd name="connsiteX73" fmla="*/ 548846 w 734202"/>
                <a:gd name="connsiteY73" fmla="*/ 710375 h 1057518"/>
                <a:gd name="connsiteX74" fmla="*/ 548846 w 734202"/>
                <a:gd name="connsiteY74" fmla="*/ 666845 h 1057518"/>
                <a:gd name="connsiteX75" fmla="*/ 368728 w 734202"/>
                <a:gd name="connsiteY75" fmla="*/ 666845 h 1057518"/>
                <a:gd name="connsiteX76" fmla="*/ 368728 w 734202"/>
                <a:gd name="connsiteY76" fmla="*/ 710375 h 1057518"/>
                <a:gd name="connsiteX77" fmla="*/ 368347 w 734202"/>
                <a:gd name="connsiteY77" fmla="*/ 616553 h 1057518"/>
                <a:gd name="connsiteX78" fmla="*/ 549417 w 734202"/>
                <a:gd name="connsiteY78" fmla="*/ 616553 h 1057518"/>
                <a:gd name="connsiteX79" fmla="*/ 549417 w 734202"/>
                <a:gd name="connsiteY79" fmla="*/ 575977 h 1057518"/>
                <a:gd name="connsiteX80" fmla="*/ 368347 w 734202"/>
                <a:gd name="connsiteY80" fmla="*/ 575977 h 1057518"/>
                <a:gd name="connsiteX81" fmla="*/ 368347 w 734202"/>
                <a:gd name="connsiteY81" fmla="*/ 616553 h 1057518"/>
                <a:gd name="connsiteX82" fmla="*/ 274907 w 734202"/>
                <a:gd name="connsiteY82" fmla="*/ 802958 h 1057518"/>
                <a:gd name="connsiteX83" fmla="*/ 274907 w 734202"/>
                <a:gd name="connsiteY83" fmla="*/ 758857 h 1057518"/>
                <a:gd name="connsiteX84" fmla="*/ 231092 w 734202"/>
                <a:gd name="connsiteY84" fmla="*/ 758857 h 1057518"/>
                <a:gd name="connsiteX85" fmla="*/ 231092 w 734202"/>
                <a:gd name="connsiteY85" fmla="*/ 802958 h 1057518"/>
                <a:gd name="connsiteX86" fmla="*/ 274907 w 734202"/>
                <a:gd name="connsiteY86" fmla="*/ 802958 h 10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34202" h="1057518">
                  <a:moveTo>
                    <a:pt x="139937" y="712184"/>
                  </a:moveTo>
                  <a:cubicBezTo>
                    <a:pt x="200326" y="712184"/>
                    <a:pt x="258809" y="712184"/>
                    <a:pt x="319008" y="712184"/>
                  </a:cubicBezTo>
                  <a:cubicBezTo>
                    <a:pt x="319008" y="666274"/>
                    <a:pt x="319008" y="622268"/>
                    <a:pt x="319008" y="576263"/>
                  </a:cubicBezTo>
                  <a:cubicBezTo>
                    <a:pt x="306434" y="576263"/>
                    <a:pt x="293385" y="576263"/>
                    <a:pt x="277479" y="576263"/>
                  </a:cubicBezTo>
                  <a:cubicBezTo>
                    <a:pt x="277479" y="604171"/>
                    <a:pt x="277479" y="633127"/>
                    <a:pt x="277479" y="663797"/>
                  </a:cubicBezTo>
                  <a:cubicBezTo>
                    <a:pt x="214899" y="663797"/>
                    <a:pt x="154987" y="663797"/>
                    <a:pt x="93170" y="663797"/>
                  </a:cubicBezTo>
                  <a:cubicBezTo>
                    <a:pt x="93170" y="605028"/>
                    <a:pt x="93170" y="545211"/>
                    <a:pt x="93170" y="482822"/>
                  </a:cubicBezTo>
                  <a:cubicBezTo>
                    <a:pt x="113744" y="482822"/>
                    <a:pt x="134889" y="482822"/>
                    <a:pt x="158130" y="482822"/>
                  </a:cubicBezTo>
                  <a:cubicBezTo>
                    <a:pt x="158130" y="466725"/>
                    <a:pt x="158130" y="453009"/>
                    <a:pt x="158130" y="437769"/>
                  </a:cubicBezTo>
                  <a:cubicBezTo>
                    <a:pt x="121935" y="437769"/>
                    <a:pt x="85835" y="437769"/>
                    <a:pt x="48021" y="437769"/>
                  </a:cubicBezTo>
                  <a:cubicBezTo>
                    <a:pt x="48021" y="528352"/>
                    <a:pt x="48021" y="618363"/>
                    <a:pt x="48021" y="708374"/>
                  </a:cubicBezTo>
                  <a:cubicBezTo>
                    <a:pt x="49259" y="709422"/>
                    <a:pt x="50403" y="711137"/>
                    <a:pt x="51736" y="711232"/>
                  </a:cubicBezTo>
                  <a:cubicBezTo>
                    <a:pt x="90408" y="715328"/>
                    <a:pt x="90408" y="715328"/>
                    <a:pt x="99647" y="751999"/>
                  </a:cubicBezTo>
                  <a:cubicBezTo>
                    <a:pt x="126698" y="859917"/>
                    <a:pt x="216518" y="944690"/>
                    <a:pt x="320246" y="960406"/>
                  </a:cubicBezTo>
                  <a:cubicBezTo>
                    <a:pt x="437022" y="978027"/>
                    <a:pt x="544655" y="928878"/>
                    <a:pt x="604662" y="828866"/>
                  </a:cubicBezTo>
                  <a:cubicBezTo>
                    <a:pt x="629904" y="786860"/>
                    <a:pt x="642477" y="740378"/>
                    <a:pt x="644477" y="689896"/>
                  </a:cubicBezTo>
                  <a:cubicBezTo>
                    <a:pt x="674385" y="689896"/>
                    <a:pt x="703246" y="689896"/>
                    <a:pt x="734202" y="689896"/>
                  </a:cubicBezTo>
                  <a:cubicBezTo>
                    <a:pt x="733250" y="741331"/>
                    <a:pt x="722868" y="789813"/>
                    <a:pt x="701055" y="835057"/>
                  </a:cubicBezTo>
                  <a:cubicBezTo>
                    <a:pt x="640857" y="959739"/>
                    <a:pt x="543036" y="1034606"/>
                    <a:pt x="404828" y="1054703"/>
                  </a:cubicBezTo>
                  <a:cubicBezTo>
                    <a:pt x="277955" y="1073182"/>
                    <a:pt x="126698" y="998887"/>
                    <a:pt x="57356" y="884873"/>
                  </a:cubicBezTo>
                  <a:cubicBezTo>
                    <a:pt x="21065" y="825151"/>
                    <a:pt x="301" y="761238"/>
                    <a:pt x="206" y="691229"/>
                  </a:cubicBezTo>
                  <a:cubicBezTo>
                    <a:pt x="-80" y="465011"/>
                    <a:pt x="15" y="238887"/>
                    <a:pt x="15" y="12668"/>
                  </a:cubicBezTo>
                  <a:cubicBezTo>
                    <a:pt x="15" y="8858"/>
                    <a:pt x="682" y="5048"/>
                    <a:pt x="1158" y="0"/>
                  </a:cubicBezTo>
                  <a:cubicBezTo>
                    <a:pt x="169275" y="0"/>
                    <a:pt x="336343" y="0"/>
                    <a:pt x="505031" y="0"/>
                  </a:cubicBezTo>
                  <a:cubicBezTo>
                    <a:pt x="503126" y="46863"/>
                    <a:pt x="546084" y="61722"/>
                    <a:pt x="566943" y="87154"/>
                  </a:cubicBezTo>
                  <a:cubicBezTo>
                    <a:pt x="552179" y="92583"/>
                    <a:pt x="531987" y="94393"/>
                    <a:pt x="521509" y="105442"/>
                  </a:cubicBezTo>
                  <a:cubicBezTo>
                    <a:pt x="511127" y="116396"/>
                    <a:pt x="507983" y="136303"/>
                    <a:pt x="506269" y="152781"/>
                  </a:cubicBezTo>
                  <a:cubicBezTo>
                    <a:pt x="503888" y="176975"/>
                    <a:pt x="505698" y="201454"/>
                    <a:pt x="505698" y="228219"/>
                  </a:cubicBezTo>
                  <a:cubicBezTo>
                    <a:pt x="451119" y="228219"/>
                    <a:pt x="398922" y="228219"/>
                    <a:pt x="346725" y="228219"/>
                  </a:cubicBezTo>
                  <a:cubicBezTo>
                    <a:pt x="339010" y="228219"/>
                    <a:pt x="331200" y="228219"/>
                    <a:pt x="321294" y="228219"/>
                  </a:cubicBezTo>
                  <a:cubicBezTo>
                    <a:pt x="321294" y="212693"/>
                    <a:pt x="321294" y="199549"/>
                    <a:pt x="321294" y="184309"/>
                  </a:cubicBezTo>
                  <a:cubicBezTo>
                    <a:pt x="306244" y="184309"/>
                    <a:pt x="293195" y="184309"/>
                    <a:pt x="276240" y="184309"/>
                  </a:cubicBezTo>
                  <a:cubicBezTo>
                    <a:pt x="276240" y="192786"/>
                    <a:pt x="276240" y="201930"/>
                    <a:pt x="276240" y="211074"/>
                  </a:cubicBezTo>
                  <a:cubicBezTo>
                    <a:pt x="276145" y="255365"/>
                    <a:pt x="256428" y="275082"/>
                    <a:pt x="212042" y="274987"/>
                  </a:cubicBezTo>
                  <a:cubicBezTo>
                    <a:pt x="173942" y="274892"/>
                    <a:pt x="135842" y="274796"/>
                    <a:pt x="97742" y="274511"/>
                  </a:cubicBezTo>
                  <a:cubicBezTo>
                    <a:pt x="96313" y="274511"/>
                    <a:pt x="94980" y="273463"/>
                    <a:pt x="92312" y="272320"/>
                  </a:cubicBezTo>
                  <a:cubicBezTo>
                    <a:pt x="92312" y="212884"/>
                    <a:pt x="92312" y="152876"/>
                    <a:pt x="92312" y="90583"/>
                  </a:cubicBezTo>
                  <a:cubicBezTo>
                    <a:pt x="113934" y="90583"/>
                    <a:pt x="134984" y="90583"/>
                    <a:pt x="158035" y="90583"/>
                  </a:cubicBezTo>
                  <a:cubicBezTo>
                    <a:pt x="158035" y="75248"/>
                    <a:pt x="158035" y="62294"/>
                    <a:pt x="158035" y="47339"/>
                  </a:cubicBezTo>
                  <a:cubicBezTo>
                    <a:pt x="122507" y="47339"/>
                    <a:pt x="86407" y="47339"/>
                    <a:pt x="48116" y="47339"/>
                  </a:cubicBezTo>
                  <a:cubicBezTo>
                    <a:pt x="48116" y="136779"/>
                    <a:pt x="48116" y="226600"/>
                    <a:pt x="48116" y="320040"/>
                  </a:cubicBezTo>
                  <a:cubicBezTo>
                    <a:pt x="65547" y="320040"/>
                    <a:pt x="82692" y="320040"/>
                    <a:pt x="99837" y="320040"/>
                  </a:cubicBezTo>
                  <a:cubicBezTo>
                    <a:pt x="128412" y="320040"/>
                    <a:pt x="157178" y="322040"/>
                    <a:pt x="185467" y="319564"/>
                  </a:cubicBezTo>
                  <a:cubicBezTo>
                    <a:pt x="223472" y="316135"/>
                    <a:pt x="255000" y="323374"/>
                    <a:pt x="279003" y="355854"/>
                  </a:cubicBezTo>
                  <a:cubicBezTo>
                    <a:pt x="283765" y="362331"/>
                    <a:pt x="296624" y="365570"/>
                    <a:pt x="305863" y="365665"/>
                  </a:cubicBezTo>
                  <a:cubicBezTo>
                    <a:pt x="363775" y="366522"/>
                    <a:pt x="421687" y="366141"/>
                    <a:pt x="479694" y="366141"/>
                  </a:cubicBezTo>
                  <a:cubicBezTo>
                    <a:pt x="487410" y="366141"/>
                    <a:pt x="495125" y="366141"/>
                    <a:pt x="500649" y="366141"/>
                  </a:cubicBezTo>
                  <a:cubicBezTo>
                    <a:pt x="503412" y="369189"/>
                    <a:pt x="504364" y="369761"/>
                    <a:pt x="504364" y="370332"/>
                  </a:cubicBezTo>
                  <a:cubicBezTo>
                    <a:pt x="495791" y="435674"/>
                    <a:pt x="531701" y="481965"/>
                    <a:pt x="571611" y="526161"/>
                  </a:cubicBezTo>
                  <a:cubicBezTo>
                    <a:pt x="590375" y="546926"/>
                    <a:pt x="598471" y="569881"/>
                    <a:pt x="597042" y="597694"/>
                  </a:cubicBezTo>
                  <a:cubicBezTo>
                    <a:pt x="594756" y="642747"/>
                    <a:pt x="599233" y="688943"/>
                    <a:pt x="591327" y="732854"/>
                  </a:cubicBezTo>
                  <a:cubicBezTo>
                    <a:pt x="570277" y="848963"/>
                    <a:pt x="472074" y="921925"/>
                    <a:pt x="350059" y="917924"/>
                  </a:cubicBezTo>
                  <a:cubicBezTo>
                    <a:pt x="246141" y="914591"/>
                    <a:pt x="154701" y="826484"/>
                    <a:pt x="139937" y="712184"/>
                  </a:cubicBezTo>
                  <a:close/>
                  <a:moveTo>
                    <a:pt x="125745" y="172022"/>
                  </a:moveTo>
                  <a:cubicBezTo>
                    <a:pt x="147272" y="194882"/>
                    <a:pt x="166512" y="215265"/>
                    <a:pt x="180228" y="229934"/>
                  </a:cubicBezTo>
                  <a:cubicBezTo>
                    <a:pt x="238807" y="172974"/>
                    <a:pt x="297767" y="115729"/>
                    <a:pt x="354821" y="60293"/>
                  </a:cubicBezTo>
                  <a:cubicBezTo>
                    <a:pt x="347011" y="50483"/>
                    <a:pt x="338629" y="40100"/>
                    <a:pt x="329199" y="28289"/>
                  </a:cubicBezTo>
                  <a:cubicBezTo>
                    <a:pt x="280050" y="77819"/>
                    <a:pt x="232806" y="125349"/>
                    <a:pt x="185372" y="173069"/>
                  </a:cubicBezTo>
                  <a:cubicBezTo>
                    <a:pt x="173942" y="162592"/>
                    <a:pt x="164703" y="154114"/>
                    <a:pt x="154415" y="144685"/>
                  </a:cubicBezTo>
                  <a:cubicBezTo>
                    <a:pt x="143462" y="155162"/>
                    <a:pt x="133270" y="164783"/>
                    <a:pt x="125745" y="172022"/>
                  </a:cubicBezTo>
                  <a:close/>
                  <a:moveTo>
                    <a:pt x="329390" y="420243"/>
                  </a:moveTo>
                  <a:cubicBezTo>
                    <a:pt x="279860" y="469011"/>
                    <a:pt x="231949" y="516065"/>
                    <a:pt x="183943" y="563213"/>
                  </a:cubicBezTo>
                  <a:cubicBezTo>
                    <a:pt x="173942" y="553784"/>
                    <a:pt x="164321" y="544830"/>
                    <a:pt x="154034" y="535115"/>
                  </a:cubicBezTo>
                  <a:cubicBezTo>
                    <a:pt x="142319" y="546259"/>
                    <a:pt x="132127" y="555879"/>
                    <a:pt x="123650" y="563880"/>
                  </a:cubicBezTo>
                  <a:cubicBezTo>
                    <a:pt x="144890" y="586550"/>
                    <a:pt x="164226" y="607219"/>
                    <a:pt x="180514" y="624650"/>
                  </a:cubicBezTo>
                  <a:cubicBezTo>
                    <a:pt x="239474" y="565690"/>
                    <a:pt x="297576" y="507683"/>
                    <a:pt x="357108" y="448151"/>
                  </a:cubicBezTo>
                  <a:cubicBezTo>
                    <a:pt x="349106" y="440246"/>
                    <a:pt x="339200" y="430244"/>
                    <a:pt x="329390" y="420243"/>
                  </a:cubicBezTo>
                  <a:close/>
                  <a:moveTo>
                    <a:pt x="321960" y="802005"/>
                  </a:moveTo>
                  <a:cubicBezTo>
                    <a:pt x="383587" y="802005"/>
                    <a:pt x="443975" y="802005"/>
                    <a:pt x="503983" y="802005"/>
                  </a:cubicBezTo>
                  <a:cubicBezTo>
                    <a:pt x="503983" y="786479"/>
                    <a:pt x="503983" y="772573"/>
                    <a:pt x="503983" y="758285"/>
                  </a:cubicBezTo>
                  <a:cubicBezTo>
                    <a:pt x="442547" y="758285"/>
                    <a:pt x="382730" y="758285"/>
                    <a:pt x="321960" y="758285"/>
                  </a:cubicBezTo>
                  <a:cubicBezTo>
                    <a:pt x="321960" y="773335"/>
                    <a:pt x="321960" y="787146"/>
                    <a:pt x="321960" y="802005"/>
                  </a:cubicBezTo>
                  <a:close/>
                  <a:moveTo>
                    <a:pt x="368728" y="710375"/>
                  </a:moveTo>
                  <a:cubicBezTo>
                    <a:pt x="429498" y="710375"/>
                    <a:pt x="489124" y="710375"/>
                    <a:pt x="548846" y="710375"/>
                  </a:cubicBezTo>
                  <a:cubicBezTo>
                    <a:pt x="548846" y="694658"/>
                    <a:pt x="548846" y="680942"/>
                    <a:pt x="548846" y="666845"/>
                  </a:cubicBezTo>
                  <a:cubicBezTo>
                    <a:pt x="487791" y="666845"/>
                    <a:pt x="428735" y="666845"/>
                    <a:pt x="368728" y="666845"/>
                  </a:cubicBezTo>
                  <a:cubicBezTo>
                    <a:pt x="368728" y="681990"/>
                    <a:pt x="368728" y="695801"/>
                    <a:pt x="368728" y="710375"/>
                  </a:cubicBezTo>
                  <a:close/>
                  <a:moveTo>
                    <a:pt x="368347" y="616553"/>
                  </a:moveTo>
                  <a:cubicBezTo>
                    <a:pt x="430069" y="616553"/>
                    <a:pt x="489696" y="616553"/>
                    <a:pt x="549417" y="616553"/>
                  </a:cubicBezTo>
                  <a:cubicBezTo>
                    <a:pt x="549417" y="601980"/>
                    <a:pt x="549417" y="589598"/>
                    <a:pt x="549417" y="575977"/>
                  </a:cubicBezTo>
                  <a:cubicBezTo>
                    <a:pt x="488457" y="575977"/>
                    <a:pt x="428831" y="575977"/>
                    <a:pt x="368347" y="575977"/>
                  </a:cubicBezTo>
                  <a:cubicBezTo>
                    <a:pt x="368347" y="590074"/>
                    <a:pt x="368347" y="602552"/>
                    <a:pt x="368347" y="616553"/>
                  </a:cubicBezTo>
                  <a:close/>
                  <a:moveTo>
                    <a:pt x="274907" y="802958"/>
                  </a:moveTo>
                  <a:cubicBezTo>
                    <a:pt x="274907" y="786765"/>
                    <a:pt x="274907" y="772954"/>
                    <a:pt x="274907" y="758857"/>
                  </a:cubicBezTo>
                  <a:cubicBezTo>
                    <a:pt x="259190" y="758857"/>
                    <a:pt x="244903" y="758857"/>
                    <a:pt x="231092" y="758857"/>
                  </a:cubicBezTo>
                  <a:cubicBezTo>
                    <a:pt x="231092" y="774668"/>
                    <a:pt x="231092" y="788575"/>
                    <a:pt x="231092" y="802958"/>
                  </a:cubicBezTo>
                  <a:cubicBezTo>
                    <a:pt x="245951" y="802958"/>
                    <a:pt x="259286" y="802958"/>
                    <a:pt x="274907" y="802958"/>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3" name="任意多边形: 形状 102">
              <a:extLst>
                <a:ext uri="{FF2B5EF4-FFF2-40B4-BE49-F238E27FC236}">
                  <a16:creationId xmlns:a16="http://schemas.microsoft.com/office/drawing/2014/main" id="{84CC0FF3-165D-4A6A-AF88-31E50AB8C0BB}"/>
                </a:ext>
              </a:extLst>
            </p:cNvPr>
            <p:cNvSpPr/>
            <p:nvPr/>
          </p:nvSpPr>
          <p:spPr>
            <a:xfrm>
              <a:off x="7823714" y="5543257"/>
              <a:ext cx="1286173" cy="618672"/>
            </a:xfrm>
            <a:custGeom>
              <a:avLst/>
              <a:gdLst>
                <a:gd name="connsiteX0" fmla="*/ 104299 w 1286173"/>
                <a:gd name="connsiteY0" fmla="*/ 340042 h 618672"/>
                <a:gd name="connsiteX1" fmla="*/ 139732 w 1286173"/>
                <a:gd name="connsiteY1" fmla="*/ 280988 h 618672"/>
                <a:gd name="connsiteX2" fmla="*/ 140303 w 1286173"/>
                <a:gd name="connsiteY2" fmla="*/ 256032 h 618672"/>
                <a:gd name="connsiteX3" fmla="*/ 91059 w 1286173"/>
                <a:gd name="connsiteY3" fmla="*/ 135065 h 618672"/>
                <a:gd name="connsiteX4" fmla="*/ 63722 w 1286173"/>
                <a:gd name="connsiteY4" fmla="*/ 110490 h 618672"/>
                <a:gd name="connsiteX5" fmla="*/ 0 w 1286173"/>
                <a:gd name="connsiteY5" fmla="*/ 95059 h 618672"/>
                <a:gd name="connsiteX6" fmla="*/ 0 w 1286173"/>
                <a:gd name="connsiteY6" fmla="*/ 571 h 618672"/>
                <a:gd name="connsiteX7" fmla="*/ 180785 w 1286173"/>
                <a:gd name="connsiteY7" fmla="*/ 571 h 618672"/>
                <a:gd name="connsiteX8" fmla="*/ 643319 w 1286173"/>
                <a:gd name="connsiteY8" fmla="*/ 435388 h 618672"/>
                <a:gd name="connsiteX9" fmla="*/ 1103662 w 1286173"/>
                <a:gd name="connsiteY9" fmla="*/ 0 h 618672"/>
                <a:gd name="connsiteX10" fmla="*/ 1285970 w 1286173"/>
                <a:gd name="connsiteY10" fmla="*/ 0 h 618672"/>
                <a:gd name="connsiteX11" fmla="*/ 1285303 w 1286173"/>
                <a:gd name="connsiteY11" fmla="*/ 83344 h 618672"/>
                <a:gd name="connsiteX12" fmla="*/ 1271778 w 1286173"/>
                <a:gd name="connsiteY12" fmla="*/ 97822 h 618672"/>
                <a:gd name="connsiteX13" fmla="*/ 1175195 w 1286173"/>
                <a:gd name="connsiteY13" fmla="*/ 186690 h 618672"/>
                <a:gd name="connsiteX14" fmla="*/ 1144238 w 1286173"/>
                <a:gd name="connsiteY14" fmla="*/ 255937 h 618672"/>
                <a:gd name="connsiteX15" fmla="*/ 1144334 w 1286173"/>
                <a:gd name="connsiteY15" fmla="*/ 280892 h 618672"/>
                <a:gd name="connsiteX16" fmla="*/ 1181481 w 1286173"/>
                <a:gd name="connsiteY16" fmla="*/ 342995 h 618672"/>
                <a:gd name="connsiteX17" fmla="*/ 1010888 w 1286173"/>
                <a:gd name="connsiteY17" fmla="*/ 513493 h 618672"/>
                <a:gd name="connsiteX18" fmla="*/ 949643 w 1286173"/>
                <a:gd name="connsiteY18" fmla="*/ 477107 h 618672"/>
                <a:gd name="connsiteX19" fmla="*/ 924211 w 1286173"/>
                <a:gd name="connsiteY19" fmla="*/ 476250 h 618672"/>
                <a:gd name="connsiteX20" fmla="*/ 796862 w 1286173"/>
                <a:gd name="connsiteY20" fmla="*/ 528638 h 618672"/>
                <a:gd name="connsiteX21" fmla="*/ 781050 w 1286173"/>
                <a:gd name="connsiteY21" fmla="*/ 545973 h 618672"/>
                <a:gd name="connsiteX22" fmla="*/ 765620 w 1286173"/>
                <a:gd name="connsiteY22" fmla="*/ 603313 h 618672"/>
                <a:gd name="connsiteX23" fmla="*/ 747141 w 1286173"/>
                <a:gd name="connsiteY23" fmla="*/ 617887 h 618672"/>
                <a:gd name="connsiteX24" fmla="*/ 537591 w 1286173"/>
                <a:gd name="connsiteY24" fmla="*/ 617887 h 618672"/>
                <a:gd name="connsiteX25" fmla="*/ 519113 w 1286173"/>
                <a:gd name="connsiteY25" fmla="*/ 603599 h 618672"/>
                <a:gd name="connsiteX26" fmla="*/ 434150 w 1286173"/>
                <a:gd name="connsiteY26" fmla="*/ 509111 h 618672"/>
                <a:gd name="connsiteX27" fmla="*/ 362617 w 1286173"/>
                <a:gd name="connsiteY27" fmla="*/ 477488 h 618672"/>
                <a:gd name="connsiteX28" fmla="*/ 333280 w 1286173"/>
                <a:gd name="connsiteY28" fmla="*/ 478536 h 618672"/>
                <a:gd name="connsiteX29" fmla="*/ 275749 w 1286173"/>
                <a:gd name="connsiteY29" fmla="*/ 512826 h 618672"/>
                <a:gd name="connsiteX30" fmla="*/ 104299 w 1286173"/>
                <a:gd name="connsiteY30" fmla="*/ 340042 h 618672"/>
                <a:gd name="connsiteX31" fmla="*/ 265462 w 1286173"/>
                <a:gd name="connsiteY31" fmla="*/ 383000 h 618672"/>
                <a:gd name="connsiteX32" fmla="*/ 238697 w 1286173"/>
                <a:gd name="connsiteY32" fmla="*/ 351949 h 618672"/>
                <a:gd name="connsiteX33" fmla="*/ 206502 w 1286173"/>
                <a:gd name="connsiteY33" fmla="*/ 379286 h 618672"/>
                <a:gd name="connsiteX34" fmla="*/ 236220 w 1286173"/>
                <a:gd name="connsiteY34" fmla="*/ 414814 h 618672"/>
                <a:gd name="connsiteX35" fmla="*/ 265462 w 1286173"/>
                <a:gd name="connsiteY35" fmla="*/ 383000 h 618672"/>
                <a:gd name="connsiteX36" fmla="*/ 1046036 w 1286173"/>
                <a:gd name="connsiteY36" fmla="*/ 412052 h 618672"/>
                <a:gd name="connsiteX37" fmla="*/ 1076992 w 1286173"/>
                <a:gd name="connsiteY37" fmla="*/ 381476 h 618672"/>
                <a:gd name="connsiteX38" fmla="*/ 1048036 w 1286173"/>
                <a:gd name="connsiteY38" fmla="*/ 349186 h 618672"/>
                <a:gd name="connsiteX39" fmla="*/ 1017937 w 1286173"/>
                <a:gd name="connsiteY39" fmla="*/ 380809 h 618672"/>
                <a:gd name="connsiteX40" fmla="*/ 1046036 w 1286173"/>
                <a:gd name="connsiteY40" fmla="*/ 412052 h 618672"/>
                <a:gd name="connsiteX41" fmla="*/ 620744 w 1286173"/>
                <a:gd name="connsiteY41" fmla="*/ 528542 h 618672"/>
                <a:gd name="connsiteX42" fmla="*/ 620744 w 1286173"/>
                <a:gd name="connsiteY42" fmla="*/ 570071 h 618672"/>
                <a:gd name="connsiteX43" fmla="*/ 663893 w 1286173"/>
                <a:gd name="connsiteY43" fmla="*/ 570071 h 618672"/>
                <a:gd name="connsiteX44" fmla="*/ 663893 w 1286173"/>
                <a:gd name="connsiteY44" fmla="*/ 528542 h 618672"/>
                <a:gd name="connsiteX45" fmla="*/ 620744 w 1286173"/>
                <a:gd name="connsiteY45" fmla="*/ 528542 h 61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86173" h="618672">
                  <a:moveTo>
                    <a:pt x="104299" y="340042"/>
                  </a:moveTo>
                  <a:cubicBezTo>
                    <a:pt x="114681" y="322993"/>
                    <a:pt x="128302" y="302609"/>
                    <a:pt x="139732" y="280988"/>
                  </a:cubicBezTo>
                  <a:cubicBezTo>
                    <a:pt x="143256" y="274320"/>
                    <a:pt x="143161" y="263366"/>
                    <a:pt x="140303" y="256032"/>
                  </a:cubicBezTo>
                  <a:cubicBezTo>
                    <a:pt x="124397" y="215455"/>
                    <a:pt x="106013" y="175927"/>
                    <a:pt x="91059" y="135065"/>
                  </a:cubicBezTo>
                  <a:cubicBezTo>
                    <a:pt x="85630" y="120205"/>
                    <a:pt x="78581" y="113348"/>
                    <a:pt x="63722" y="110490"/>
                  </a:cubicBezTo>
                  <a:cubicBezTo>
                    <a:pt x="42767" y="106490"/>
                    <a:pt x="22193" y="100489"/>
                    <a:pt x="0" y="95059"/>
                  </a:cubicBezTo>
                  <a:cubicBezTo>
                    <a:pt x="0" y="63722"/>
                    <a:pt x="0" y="33147"/>
                    <a:pt x="0" y="571"/>
                  </a:cubicBezTo>
                  <a:cubicBezTo>
                    <a:pt x="59912" y="571"/>
                    <a:pt x="120396" y="571"/>
                    <a:pt x="180785" y="571"/>
                  </a:cubicBezTo>
                  <a:cubicBezTo>
                    <a:pt x="209550" y="307277"/>
                    <a:pt x="464630" y="435864"/>
                    <a:pt x="643319" y="435388"/>
                  </a:cubicBezTo>
                  <a:cubicBezTo>
                    <a:pt x="827913" y="434911"/>
                    <a:pt x="1076230" y="299942"/>
                    <a:pt x="1103662" y="0"/>
                  </a:cubicBezTo>
                  <a:cubicBezTo>
                    <a:pt x="1163384" y="0"/>
                    <a:pt x="1223296" y="0"/>
                    <a:pt x="1285970" y="0"/>
                  </a:cubicBezTo>
                  <a:cubicBezTo>
                    <a:pt x="1285970" y="28289"/>
                    <a:pt x="1286732" y="55912"/>
                    <a:pt x="1285303" y="83344"/>
                  </a:cubicBezTo>
                  <a:cubicBezTo>
                    <a:pt x="1285018" y="88582"/>
                    <a:pt x="1276636" y="97727"/>
                    <a:pt x="1271778" y="97822"/>
                  </a:cubicBezTo>
                  <a:cubicBezTo>
                    <a:pt x="1213485" y="99727"/>
                    <a:pt x="1186910" y="132874"/>
                    <a:pt x="1175195" y="186690"/>
                  </a:cubicBezTo>
                  <a:cubicBezTo>
                    <a:pt x="1169956" y="210884"/>
                    <a:pt x="1153763" y="232410"/>
                    <a:pt x="1144238" y="255937"/>
                  </a:cubicBezTo>
                  <a:cubicBezTo>
                    <a:pt x="1141286" y="263176"/>
                    <a:pt x="1140809" y="274225"/>
                    <a:pt x="1144334" y="280892"/>
                  </a:cubicBezTo>
                  <a:cubicBezTo>
                    <a:pt x="1155668" y="302609"/>
                    <a:pt x="1169384" y="323088"/>
                    <a:pt x="1181481" y="342995"/>
                  </a:cubicBezTo>
                  <a:cubicBezTo>
                    <a:pt x="1124617" y="399859"/>
                    <a:pt x="1068515" y="455867"/>
                    <a:pt x="1010888" y="513493"/>
                  </a:cubicBezTo>
                  <a:cubicBezTo>
                    <a:pt x="991552" y="501777"/>
                    <a:pt x="971169" y="488252"/>
                    <a:pt x="949643" y="477107"/>
                  </a:cubicBezTo>
                  <a:cubicBezTo>
                    <a:pt x="942785" y="473488"/>
                    <a:pt x="931640" y="473392"/>
                    <a:pt x="924211" y="476250"/>
                  </a:cubicBezTo>
                  <a:cubicBezTo>
                    <a:pt x="881444" y="492823"/>
                    <a:pt x="838962" y="510350"/>
                    <a:pt x="796862" y="528638"/>
                  </a:cubicBezTo>
                  <a:cubicBezTo>
                    <a:pt x="790194" y="531495"/>
                    <a:pt x="783336" y="539115"/>
                    <a:pt x="781050" y="545973"/>
                  </a:cubicBezTo>
                  <a:cubicBezTo>
                    <a:pt x="774859" y="564737"/>
                    <a:pt x="772192" y="584740"/>
                    <a:pt x="765620" y="603313"/>
                  </a:cubicBezTo>
                  <a:cubicBezTo>
                    <a:pt x="763334" y="609791"/>
                    <a:pt x="753523" y="617792"/>
                    <a:pt x="747141" y="617887"/>
                  </a:cubicBezTo>
                  <a:cubicBezTo>
                    <a:pt x="677323" y="618934"/>
                    <a:pt x="607409" y="618934"/>
                    <a:pt x="537591" y="617887"/>
                  </a:cubicBezTo>
                  <a:cubicBezTo>
                    <a:pt x="531114" y="617792"/>
                    <a:pt x="519494" y="608933"/>
                    <a:pt x="519113" y="603599"/>
                  </a:cubicBezTo>
                  <a:cubicBezTo>
                    <a:pt x="515874" y="548926"/>
                    <a:pt x="487966" y="519875"/>
                    <a:pt x="434150" y="509111"/>
                  </a:cubicBezTo>
                  <a:cubicBezTo>
                    <a:pt x="409194" y="504158"/>
                    <a:pt x="387001" y="486918"/>
                    <a:pt x="362617" y="477488"/>
                  </a:cubicBezTo>
                  <a:cubicBezTo>
                    <a:pt x="354139" y="474155"/>
                    <a:pt x="341471" y="474536"/>
                    <a:pt x="333280" y="478536"/>
                  </a:cubicBezTo>
                  <a:cubicBezTo>
                    <a:pt x="312801" y="488728"/>
                    <a:pt x="293751" y="501872"/>
                    <a:pt x="275749" y="512826"/>
                  </a:cubicBezTo>
                  <a:cubicBezTo>
                    <a:pt x="218694" y="455295"/>
                    <a:pt x="162401" y="398621"/>
                    <a:pt x="104299" y="340042"/>
                  </a:cubicBezTo>
                  <a:close/>
                  <a:moveTo>
                    <a:pt x="265462" y="383000"/>
                  </a:moveTo>
                  <a:cubicBezTo>
                    <a:pt x="255651" y="371665"/>
                    <a:pt x="246126" y="360617"/>
                    <a:pt x="238697" y="351949"/>
                  </a:cubicBezTo>
                  <a:cubicBezTo>
                    <a:pt x="226028" y="362712"/>
                    <a:pt x="215265" y="371856"/>
                    <a:pt x="206502" y="379286"/>
                  </a:cubicBezTo>
                  <a:cubicBezTo>
                    <a:pt x="216408" y="391096"/>
                    <a:pt x="225457" y="401860"/>
                    <a:pt x="236220" y="414814"/>
                  </a:cubicBezTo>
                  <a:cubicBezTo>
                    <a:pt x="247174" y="402812"/>
                    <a:pt x="256604" y="392525"/>
                    <a:pt x="265462" y="383000"/>
                  </a:cubicBezTo>
                  <a:close/>
                  <a:moveTo>
                    <a:pt x="1046036" y="412052"/>
                  </a:moveTo>
                  <a:cubicBezTo>
                    <a:pt x="1058513" y="399764"/>
                    <a:pt x="1068324" y="389954"/>
                    <a:pt x="1076992" y="381476"/>
                  </a:cubicBezTo>
                  <a:cubicBezTo>
                    <a:pt x="1068038" y="371570"/>
                    <a:pt x="1058704" y="361093"/>
                    <a:pt x="1048036" y="349186"/>
                  </a:cubicBezTo>
                  <a:cubicBezTo>
                    <a:pt x="1037273" y="360426"/>
                    <a:pt x="1027271" y="370999"/>
                    <a:pt x="1017937" y="380809"/>
                  </a:cubicBezTo>
                  <a:cubicBezTo>
                    <a:pt x="1028510" y="392525"/>
                    <a:pt x="1037463" y="402431"/>
                    <a:pt x="1046036" y="412052"/>
                  </a:cubicBezTo>
                  <a:close/>
                  <a:moveTo>
                    <a:pt x="620744" y="528542"/>
                  </a:moveTo>
                  <a:cubicBezTo>
                    <a:pt x="620744" y="543306"/>
                    <a:pt x="620744" y="556260"/>
                    <a:pt x="620744" y="570071"/>
                  </a:cubicBezTo>
                  <a:cubicBezTo>
                    <a:pt x="635794" y="570071"/>
                    <a:pt x="649415" y="570071"/>
                    <a:pt x="663893" y="570071"/>
                  </a:cubicBezTo>
                  <a:cubicBezTo>
                    <a:pt x="663893" y="555593"/>
                    <a:pt x="663893" y="542639"/>
                    <a:pt x="663893" y="528542"/>
                  </a:cubicBezTo>
                  <a:cubicBezTo>
                    <a:pt x="649415" y="528542"/>
                    <a:pt x="636365" y="528542"/>
                    <a:pt x="620744" y="528542"/>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4" name="任意多边形: 形状 103">
              <a:extLst>
                <a:ext uri="{FF2B5EF4-FFF2-40B4-BE49-F238E27FC236}">
                  <a16:creationId xmlns:a16="http://schemas.microsoft.com/office/drawing/2014/main" id="{03EECE30-C6B9-4E4D-972C-DCA58206A342}"/>
                </a:ext>
              </a:extLst>
            </p:cNvPr>
            <p:cNvSpPr/>
            <p:nvPr/>
          </p:nvSpPr>
          <p:spPr>
            <a:xfrm>
              <a:off x="8649329" y="4970128"/>
              <a:ext cx="230953" cy="409869"/>
            </a:xfrm>
            <a:custGeom>
              <a:avLst/>
              <a:gdLst>
                <a:gd name="connsiteX0" fmla="*/ 46113 w 230953"/>
                <a:gd name="connsiteY0" fmla="*/ 247850 h 409869"/>
                <a:gd name="connsiteX1" fmla="*/ 91357 w 230953"/>
                <a:gd name="connsiteY1" fmla="*/ 247850 h 409869"/>
                <a:gd name="connsiteX2" fmla="*/ 94405 w 230953"/>
                <a:gd name="connsiteY2" fmla="*/ 226609 h 409869"/>
                <a:gd name="connsiteX3" fmla="*/ 230422 w 230953"/>
                <a:gd name="connsiteY3" fmla="*/ 226609 h 409869"/>
                <a:gd name="connsiteX4" fmla="*/ 186036 w 230953"/>
                <a:gd name="connsiteY4" fmla="*/ 409775 h 409869"/>
                <a:gd name="connsiteX5" fmla="*/ 97834 w 230953"/>
                <a:gd name="connsiteY5" fmla="*/ 409394 h 409869"/>
                <a:gd name="connsiteX6" fmla="*/ 84975 w 230953"/>
                <a:gd name="connsiteY6" fmla="*/ 401583 h 409869"/>
                <a:gd name="connsiteX7" fmla="*/ 23349 w 230953"/>
                <a:gd name="connsiteY7" fmla="*/ 314810 h 409869"/>
                <a:gd name="connsiteX8" fmla="*/ 1346 w 230953"/>
                <a:gd name="connsiteY8" fmla="*/ 263852 h 409869"/>
                <a:gd name="connsiteX9" fmla="*/ 298 w 230953"/>
                <a:gd name="connsiteY9" fmla="*/ 104 h 409869"/>
                <a:gd name="connsiteX10" fmla="*/ 45923 w 230953"/>
                <a:gd name="connsiteY10" fmla="*/ 46396 h 409869"/>
                <a:gd name="connsiteX11" fmla="*/ 46113 w 230953"/>
                <a:gd name="connsiteY11" fmla="*/ 220037 h 409869"/>
                <a:gd name="connsiteX12" fmla="*/ 46113 w 230953"/>
                <a:gd name="connsiteY12" fmla="*/ 247850 h 40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953" h="409869">
                  <a:moveTo>
                    <a:pt x="46113" y="247850"/>
                  </a:moveTo>
                  <a:cubicBezTo>
                    <a:pt x="63163" y="247850"/>
                    <a:pt x="76498" y="247850"/>
                    <a:pt x="91357" y="247850"/>
                  </a:cubicBezTo>
                  <a:cubicBezTo>
                    <a:pt x="92405" y="240801"/>
                    <a:pt x="93357" y="234134"/>
                    <a:pt x="94405" y="226609"/>
                  </a:cubicBezTo>
                  <a:cubicBezTo>
                    <a:pt x="139649" y="226609"/>
                    <a:pt x="183654" y="226609"/>
                    <a:pt x="230422" y="226609"/>
                  </a:cubicBezTo>
                  <a:cubicBezTo>
                    <a:pt x="235947" y="292522"/>
                    <a:pt x="196799" y="346433"/>
                    <a:pt x="186036" y="409775"/>
                  </a:cubicBezTo>
                  <a:cubicBezTo>
                    <a:pt x="156032" y="409775"/>
                    <a:pt x="126981" y="410156"/>
                    <a:pt x="97834" y="409394"/>
                  </a:cubicBezTo>
                  <a:cubicBezTo>
                    <a:pt x="93453" y="409298"/>
                    <a:pt x="87738" y="405393"/>
                    <a:pt x="84975" y="401583"/>
                  </a:cubicBezTo>
                  <a:cubicBezTo>
                    <a:pt x="63925" y="373008"/>
                    <a:pt x="42494" y="344624"/>
                    <a:pt x="23349" y="314810"/>
                  </a:cubicBezTo>
                  <a:cubicBezTo>
                    <a:pt x="13347" y="299285"/>
                    <a:pt x="1822" y="281092"/>
                    <a:pt x="1346" y="263852"/>
                  </a:cubicBezTo>
                  <a:cubicBezTo>
                    <a:pt x="-845" y="175936"/>
                    <a:pt x="298" y="88020"/>
                    <a:pt x="298" y="104"/>
                  </a:cubicBezTo>
                  <a:cubicBezTo>
                    <a:pt x="30016" y="-1420"/>
                    <a:pt x="45542" y="13725"/>
                    <a:pt x="45923" y="46396"/>
                  </a:cubicBezTo>
                  <a:cubicBezTo>
                    <a:pt x="46494" y="104308"/>
                    <a:pt x="46113" y="162125"/>
                    <a:pt x="46113" y="220037"/>
                  </a:cubicBezTo>
                  <a:cubicBezTo>
                    <a:pt x="46113" y="228514"/>
                    <a:pt x="46113" y="237086"/>
                    <a:pt x="46113" y="24785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5" name="任意多边形: 形状 104">
              <a:extLst>
                <a:ext uri="{FF2B5EF4-FFF2-40B4-BE49-F238E27FC236}">
                  <a16:creationId xmlns:a16="http://schemas.microsoft.com/office/drawing/2014/main" id="{070D776F-7245-43BE-B862-A025BF913B25}"/>
                </a:ext>
              </a:extLst>
            </p:cNvPr>
            <p:cNvSpPr/>
            <p:nvPr/>
          </p:nvSpPr>
          <p:spPr>
            <a:xfrm>
              <a:off x="8743162" y="5104059"/>
              <a:ext cx="319284" cy="46386"/>
            </a:xfrm>
            <a:custGeom>
              <a:avLst/>
              <a:gdLst>
                <a:gd name="connsiteX0" fmla="*/ 0 w 319284"/>
                <a:gd name="connsiteY0" fmla="*/ 46387 h 46386"/>
                <a:gd name="connsiteX1" fmla="*/ 0 w 319284"/>
                <a:gd name="connsiteY1" fmla="*/ 95 h 46386"/>
                <a:gd name="connsiteX2" fmla="*/ 60008 w 319284"/>
                <a:gd name="connsiteY2" fmla="*/ 95 h 46386"/>
                <a:gd name="connsiteX3" fmla="*/ 285845 w 319284"/>
                <a:gd name="connsiteY3" fmla="*/ 0 h 46386"/>
                <a:gd name="connsiteX4" fmla="*/ 319278 w 319284"/>
                <a:gd name="connsiteY4" fmla="*/ 23431 h 46386"/>
                <a:gd name="connsiteX5" fmla="*/ 286893 w 319284"/>
                <a:gd name="connsiteY5" fmla="*/ 46292 h 46386"/>
                <a:gd name="connsiteX6" fmla="*/ 0 w 319284"/>
                <a:gd name="connsiteY6" fmla="*/ 46387 h 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84" h="46386">
                  <a:moveTo>
                    <a:pt x="0" y="46387"/>
                  </a:moveTo>
                  <a:cubicBezTo>
                    <a:pt x="0" y="30385"/>
                    <a:pt x="0" y="16383"/>
                    <a:pt x="0" y="95"/>
                  </a:cubicBezTo>
                  <a:cubicBezTo>
                    <a:pt x="20765" y="95"/>
                    <a:pt x="40386" y="95"/>
                    <a:pt x="60008" y="95"/>
                  </a:cubicBezTo>
                  <a:cubicBezTo>
                    <a:pt x="135255" y="95"/>
                    <a:pt x="210598" y="190"/>
                    <a:pt x="285845" y="0"/>
                  </a:cubicBezTo>
                  <a:cubicBezTo>
                    <a:pt x="302800" y="0"/>
                    <a:pt x="319659" y="1333"/>
                    <a:pt x="319278" y="23431"/>
                  </a:cubicBezTo>
                  <a:cubicBezTo>
                    <a:pt x="318897" y="43624"/>
                    <a:pt x="303086" y="46292"/>
                    <a:pt x="286893" y="46292"/>
                  </a:cubicBezTo>
                  <a:cubicBezTo>
                    <a:pt x="192024" y="46387"/>
                    <a:pt x="96965" y="46387"/>
                    <a:pt x="0" y="46387"/>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6" name="任意多边形: 形状 105">
              <a:extLst>
                <a:ext uri="{FF2B5EF4-FFF2-40B4-BE49-F238E27FC236}">
                  <a16:creationId xmlns:a16="http://schemas.microsoft.com/office/drawing/2014/main" id="{7F6D3827-460E-436D-B48F-9C07F8159DDC}"/>
                </a:ext>
              </a:extLst>
            </p:cNvPr>
            <p:cNvSpPr/>
            <p:nvPr/>
          </p:nvSpPr>
          <p:spPr>
            <a:xfrm>
              <a:off x="8653723" y="4831453"/>
              <a:ext cx="227517" cy="225170"/>
            </a:xfrm>
            <a:custGeom>
              <a:avLst/>
              <a:gdLst>
                <a:gd name="connsiteX0" fmla="*/ 176689 w 227517"/>
                <a:gd name="connsiteY0" fmla="*/ 225076 h 225170"/>
                <a:gd name="connsiteX1" fmla="*/ 130778 w 227517"/>
                <a:gd name="connsiteY1" fmla="*/ 127349 h 225170"/>
                <a:gd name="connsiteX2" fmla="*/ 9239 w 227517"/>
                <a:gd name="connsiteY2" fmla="*/ 20669 h 225170"/>
                <a:gd name="connsiteX3" fmla="*/ 0 w 227517"/>
                <a:gd name="connsiteY3" fmla="*/ 0 h 225170"/>
                <a:gd name="connsiteX4" fmla="*/ 23241 w 227517"/>
                <a:gd name="connsiteY4" fmla="*/ 4382 h 225170"/>
                <a:gd name="connsiteX5" fmla="*/ 207645 w 227517"/>
                <a:gd name="connsiteY5" fmla="*/ 134684 h 225170"/>
                <a:gd name="connsiteX6" fmla="*/ 225933 w 227517"/>
                <a:gd name="connsiteY6" fmla="*/ 170021 h 225170"/>
                <a:gd name="connsiteX7" fmla="*/ 226695 w 227517"/>
                <a:gd name="connsiteY7" fmla="*/ 225171 h 225170"/>
                <a:gd name="connsiteX8" fmla="*/ 176689 w 227517"/>
                <a:gd name="connsiteY8" fmla="*/ 225076 h 22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7" h="225170">
                  <a:moveTo>
                    <a:pt x="176689" y="225076"/>
                  </a:moveTo>
                  <a:cubicBezTo>
                    <a:pt x="195739" y="173831"/>
                    <a:pt x="159830" y="152591"/>
                    <a:pt x="130778" y="127349"/>
                  </a:cubicBezTo>
                  <a:cubicBezTo>
                    <a:pt x="90011" y="92107"/>
                    <a:pt x="49244" y="56769"/>
                    <a:pt x="9239" y="20669"/>
                  </a:cubicBezTo>
                  <a:cubicBezTo>
                    <a:pt x="4096" y="16002"/>
                    <a:pt x="2953" y="6953"/>
                    <a:pt x="0" y="0"/>
                  </a:cubicBezTo>
                  <a:cubicBezTo>
                    <a:pt x="7810" y="1334"/>
                    <a:pt x="17335" y="286"/>
                    <a:pt x="23241" y="4382"/>
                  </a:cubicBezTo>
                  <a:cubicBezTo>
                    <a:pt x="85154" y="47149"/>
                    <a:pt x="147066" y="90011"/>
                    <a:pt x="207645" y="134684"/>
                  </a:cubicBezTo>
                  <a:cubicBezTo>
                    <a:pt x="217361" y="141827"/>
                    <a:pt x="223742" y="157353"/>
                    <a:pt x="225933" y="170021"/>
                  </a:cubicBezTo>
                  <a:cubicBezTo>
                    <a:pt x="228981" y="187547"/>
                    <a:pt x="226695" y="206026"/>
                    <a:pt x="226695" y="225171"/>
                  </a:cubicBezTo>
                  <a:cubicBezTo>
                    <a:pt x="210407" y="225076"/>
                    <a:pt x="196596" y="225076"/>
                    <a:pt x="176689" y="225076"/>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7" name="任意多边形: 形状 106">
              <a:extLst>
                <a:ext uri="{FF2B5EF4-FFF2-40B4-BE49-F238E27FC236}">
                  <a16:creationId xmlns:a16="http://schemas.microsoft.com/office/drawing/2014/main" id="{FE3B7A94-64D3-453B-8F07-585224C8003F}"/>
                </a:ext>
              </a:extLst>
            </p:cNvPr>
            <p:cNvSpPr/>
            <p:nvPr/>
          </p:nvSpPr>
          <p:spPr>
            <a:xfrm>
              <a:off x="8384070" y="5103752"/>
              <a:ext cx="218789" cy="46812"/>
            </a:xfrm>
            <a:custGeom>
              <a:avLst/>
              <a:gdLst>
                <a:gd name="connsiteX0" fmla="*/ 218789 w 218789"/>
                <a:gd name="connsiteY0" fmla="*/ 497 h 46812"/>
                <a:gd name="connsiteX1" fmla="*/ 218789 w 218789"/>
                <a:gd name="connsiteY1" fmla="*/ 46598 h 46812"/>
                <a:gd name="connsiteX2" fmla="*/ 28480 w 218789"/>
                <a:gd name="connsiteY2" fmla="*/ 45741 h 46812"/>
                <a:gd name="connsiteX3" fmla="*/ 0 w 218789"/>
                <a:gd name="connsiteY3" fmla="*/ 26215 h 46812"/>
                <a:gd name="connsiteX4" fmla="*/ 45244 w 218789"/>
                <a:gd name="connsiteY4" fmla="*/ 21 h 46812"/>
                <a:gd name="connsiteX5" fmla="*/ 218789 w 218789"/>
                <a:gd name="connsiteY5" fmla="*/ 497 h 4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789" h="46812">
                  <a:moveTo>
                    <a:pt x="218789" y="497"/>
                  </a:moveTo>
                  <a:cubicBezTo>
                    <a:pt x="218789" y="16595"/>
                    <a:pt x="218789" y="30406"/>
                    <a:pt x="218789" y="46598"/>
                  </a:cubicBezTo>
                  <a:cubicBezTo>
                    <a:pt x="154496" y="46598"/>
                    <a:pt x="91440" y="47456"/>
                    <a:pt x="28480" y="45741"/>
                  </a:cubicBezTo>
                  <a:cubicBezTo>
                    <a:pt x="19050" y="45455"/>
                    <a:pt x="9811" y="33263"/>
                    <a:pt x="0" y="26215"/>
                  </a:cubicBezTo>
                  <a:cubicBezTo>
                    <a:pt x="11430" y="7070"/>
                    <a:pt x="24384" y="-455"/>
                    <a:pt x="45244" y="21"/>
                  </a:cubicBezTo>
                  <a:cubicBezTo>
                    <a:pt x="102679" y="1450"/>
                    <a:pt x="160211" y="497"/>
                    <a:pt x="218789" y="497"/>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8" name="任意多边形: 形状 107">
              <a:extLst>
                <a:ext uri="{FF2B5EF4-FFF2-40B4-BE49-F238E27FC236}">
                  <a16:creationId xmlns:a16="http://schemas.microsoft.com/office/drawing/2014/main" id="{9133E316-70C5-47FD-B72C-F5A43991DF9E}"/>
                </a:ext>
              </a:extLst>
            </p:cNvPr>
            <p:cNvSpPr/>
            <p:nvPr/>
          </p:nvSpPr>
          <p:spPr>
            <a:xfrm>
              <a:off x="8743067" y="5427814"/>
              <a:ext cx="89439" cy="42195"/>
            </a:xfrm>
            <a:custGeom>
              <a:avLst/>
              <a:gdLst>
                <a:gd name="connsiteX0" fmla="*/ 0 w 89439"/>
                <a:gd name="connsiteY0" fmla="*/ 42196 h 42195"/>
                <a:gd name="connsiteX1" fmla="*/ 0 w 89439"/>
                <a:gd name="connsiteY1" fmla="*/ 0 h 42195"/>
                <a:gd name="connsiteX2" fmla="*/ 89440 w 89439"/>
                <a:gd name="connsiteY2" fmla="*/ 0 h 42195"/>
                <a:gd name="connsiteX3" fmla="*/ 89440 w 89439"/>
                <a:gd name="connsiteY3" fmla="*/ 42196 h 42195"/>
                <a:gd name="connsiteX4" fmla="*/ 0 w 89439"/>
                <a:gd name="connsiteY4" fmla="*/ 4219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39" h="42195">
                  <a:moveTo>
                    <a:pt x="0" y="42196"/>
                  </a:moveTo>
                  <a:cubicBezTo>
                    <a:pt x="0" y="28099"/>
                    <a:pt x="0" y="14954"/>
                    <a:pt x="0" y="0"/>
                  </a:cubicBezTo>
                  <a:cubicBezTo>
                    <a:pt x="29718" y="0"/>
                    <a:pt x="59055" y="0"/>
                    <a:pt x="89440" y="0"/>
                  </a:cubicBezTo>
                  <a:cubicBezTo>
                    <a:pt x="89440" y="14097"/>
                    <a:pt x="89440" y="27242"/>
                    <a:pt x="89440" y="42196"/>
                  </a:cubicBezTo>
                  <a:cubicBezTo>
                    <a:pt x="60388" y="42196"/>
                    <a:pt x="31623" y="42196"/>
                    <a:pt x="0" y="42196"/>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09" name="任意多边形: 形状 108">
              <a:extLst>
                <a:ext uri="{FF2B5EF4-FFF2-40B4-BE49-F238E27FC236}">
                  <a16:creationId xmlns:a16="http://schemas.microsoft.com/office/drawing/2014/main" id="{9345D5F7-F79C-4AEE-9FEA-C1B86657C956}"/>
                </a:ext>
              </a:extLst>
            </p:cNvPr>
            <p:cNvSpPr/>
            <p:nvPr/>
          </p:nvSpPr>
          <p:spPr>
            <a:xfrm>
              <a:off x="8747068" y="4829168"/>
              <a:ext cx="85058" cy="59245"/>
            </a:xfrm>
            <a:custGeom>
              <a:avLst/>
              <a:gdLst>
                <a:gd name="connsiteX0" fmla="*/ 0 w 85058"/>
                <a:gd name="connsiteY0" fmla="*/ 0 h 59245"/>
                <a:gd name="connsiteX1" fmla="*/ 85058 w 85058"/>
                <a:gd name="connsiteY1" fmla="*/ 0 h 59245"/>
                <a:gd name="connsiteX2" fmla="*/ 85058 w 85058"/>
                <a:gd name="connsiteY2" fmla="*/ 59245 h 59245"/>
                <a:gd name="connsiteX3" fmla="*/ 0 w 85058"/>
                <a:gd name="connsiteY3" fmla="*/ 0 h 59245"/>
              </a:gdLst>
              <a:ahLst/>
              <a:cxnLst>
                <a:cxn ang="0">
                  <a:pos x="connsiteX0" y="connsiteY0"/>
                </a:cxn>
                <a:cxn ang="0">
                  <a:pos x="connsiteX1" y="connsiteY1"/>
                </a:cxn>
                <a:cxn ang="0">
                  <a:pos x="connsiteX2" y="connsiteY2"/>
                </a:cxn>
                <a:cxn ang="0">
                  <a:pos x="connsiteX3" y="connsiteY3"/>
                </a:cxn>
              </a:cxnLst>
              <a:rect l="l" t="t" r="r" b="b"/>
              <a:pathLst>
                <a:path w="85058" h="59245">
                  <a:moveTo>
                    <a:pt x="0" y="0"/>
                  </a:moveTo>
                  <a:cubicBezTo>
                    <a:pt x="32290" y="0"/>
                    <a:pt x="57912" y="0"/>
                    <a:pt x="85058" y="0"/>
                  </a:cubicBezTo>
                  <a:cubicBezTo>
                    <a:pt x="85058" y="18669"/>
                    <a:pt x="85058" y="36481"/>
                    <a:pt x="85058" y="59245"/>
                  </a:cubicBezTo>
                  <a:cubicBezTo>
                    <a:pt x="56960" y="39719"/>
                    <a:pt x="31052" y="21622"/>
                    <a:pt x="0"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0" name="任意多边形: 形状 109">
              <a:extLst>
                <a:ext uri="{FF2B5EF4-FFF2-40B4-BE49-F238E27FC236}">
                  <a16:creationId xmlns:a16="http://schemas.microsoft.com/office/drawing/2014/main" id="{4CAA74F5-A023-4EB6-A7FB-BE022BE372FC}"/>
                </a:ext>
              </a:extLst>
            </p:cNvPr>
            <p:cNvSpPr/>
            <p:nvPr/>
          </p:nvSpPr>
          <p:spPr>
            <a:xfrm>
              <a:off x="8739734" y="4984615"/>
              <a:ext cx="46585" cy="71913"/>
            </a:xfrm>
            <a:custGeom>
              <a:avLst/>
              <a:gdLst>
                <a:gd name="connsiteX0" fmla="*/ 3715 w 46585"/>
                <a:gd name="connsiteY0" fmla="*/ 71914 h 71913"/>
                <a:gd name="connsiteX1" fmla="*/ 0 w 46585"/>
                <a:gd name="connsiteY1" fmla="*/ 0 h 71913"/>
                <a:gd name="connsiteX2" fmla="*/ 44767 w 46585"/>
                <a:gd name="connsiteY2" fmla="*/ 71914 h 71913"/>
                <a:gd name="connsiteX3" fmla="*/ 3715 w 46585"/>
                <a:gd name="connsiteY3" fmla="*/ 71914 h 71913"/>
              </a:gdLst>
              <a:ahLst/>
              <a:cxnLst>
                <a:cxn ang="0">
                  <a:pos x="connsiteX0" y="connsiteY0"/>
                </a:cxn>
                <a:cxn ang="0">
                  <a:pos x="connsiteX1" y="connsiteY1"/>
                </a:cxn>
                <a:cxn ang="0">
                  <a:pos x="connsiteX2" y="connsiteY2"/>
                </a:cxn>
                <a:cxn ang="0">
                  <a:pos x="connsiteX3" y="connsiteY3"/>
                </a:cxn>
              </a:cxnLst>
              <a:rect l="l" t="t" r="r" b="b"/>
              <a:pathLst>
                <a:path w="46585" h="71913">
                  <a:moveTo>
                    <a:pt x="3715" y="71914"/>
                  </a:moveTo>
                  <a:cubicBezTo>
                    <a:pt x="2381" y="46196"/>
                    <a:pt x="1143" y="22765"/>
                    <a:pt x="0" y="0"/>
                  </a:cubicBezTo>
                  <a:cubicBezTo>
                    <a:pt x="40481" y="20574"/>
                    <a:pt x="51435" y="37624"/>
                    <a:pt x="44767" y="71914"/>
                  </a:cubicBezTo>
                  <a:cubicBezTo>
                    <a:pt x="31813" y="71914"/>
                    <a:pt x="18669" y="71914"/>
                    <a:pt x="3715" y="7191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grpSp>
        <p:nvGrpSpPr>
          <p:cNvPr id="128" name="组合 127">
            <a:extLst>
              <a:ext uri="{FF2B5EF4-FFF2-40B4-BE49-F238E27FC236}">
                <a16:creationId xmlns:a16="http://schemas.microsoft.com/office/drawing/2014/main" id="{163F364C-EBED-47D6-A183-F4CE6F4D5BF8}"/>
              </a:ext>
            </a:extLst>
          </p:cNvPr>
          <p:cNvGrpSpPr/>
          <p:nvPr/>
        </p:nvGrpSpPr>
        <p:grpSpPr>
          <a:xfrm>
            <a:off x="8225341" y="2647504"/>
            <a:ext cx="408075" cy="482349"/>
            <a:chOff x="8238123" y="1945844"/>
            <a:chExt cx="1102613" cy="1303305"/>
          </a:xfrm>
          <a:solidFill>
            <a:schemeClr val="bg1"/>
          </a:solidFill>
        </p:grpSpPr>
        <p:sp>
          <p:nvSpPr>
            <p:cNvPr id="115" name="任意多边形: 形状 114">
              <a:extLst>
                <a:ext uri="{FF2B5EF4-FFF2-40B4-BE49-F238E27FC236}">
                  <a16:creationId xmlns:a16="http://schemas.microsoft.com/office/drawing/2014/main" id="{DB8E46B2-ECD6-4317-AEDD-FE49EAD5591B}"/>
                </a:ext>
              </a:extLst>
            </p:cNvPr>
            <p:cNvSpPr/>
            <p:nvPr/>
          </p:nvSpPr>
          <p:spPr>
            <a:xfrm>
              <a:off x="8284986" y="2037093"/>
              <a:ext cx="1008507" cy="734187"/>
            </a:xfrm>
            <a:custGeom>
              <a:avLst/>
              <a:gdLst>
                <a:gd name="connsiteX0" fmla="*/ 0 w 1008507"/>
                <a:gd name="connsiteY0" fmla="*/ 0 h 734187"/>
                <a:gd name="connsiteX1" fmla="*/ 1008507 w 1008507"/>
                <a:gd name="connsiteY1" fmla="*/ 0 h 734187"/>
                <a:gd name="connsiteX2" fmla="*/ 1008507 w 1008507"/>
                <a:gd name="connsiteY2" fmla="*/ 734187 h 734187"/>
                <a:gd name="connsiteX3" fmla="*/ 0 w 1008507"/>
                <a:gd name="connsiteY3" fmla="*/ 734187 h 734187"/>
                <a:gd name="connsiteX4" fmla="*/ 0 w 1008507"/>
                <a:gd name="connsiteY4" fmla="*/ 0 h 734187"/>
                <a:gd name="connsiteX5" fmla="*/ 506063 w 1008507"/>
                <a:gd name="connsiteY5" fmla="*/ 517017 h 734187"/>
                <a:gd name="connsiteX6" fmla="*/ 558260 w 1008507"/>
                <a:gd name="connsiteY6" fmla="*/ 604171 h 734187"/>
                <a:gd name="connsiteX7" fmla="*/ 847916 w 1008507"/>
                <a:gd name="connsiteY7" fmla="*/ 658844 h 734187"/>
                <a:gd name="connsiteX8" fmla="*/ 952214 w 1008507"/>
                <a:gd name="connsiteY8" fmla="*/ 385763 h 734187"/>
                <a:gd name="connsiteX9" fmla="*/ 727615 w 1008507"/>
                <a:gd name="connsiteY9" fmla="*/ 229743 h 734187"/>
                <a:gd name="connsiteX10" fmla="*/ 513398 w 1008507"/>
                <a:gd name="connsiteY10" fmla="*/ 403670 h 734187"/>
                <a:gd name="connsiteX11" fmla="*/ 459772 w 1008507"/>
                <a:gd name="connsiteY11" fmla="*/ 500348 h 734187"/>
                <a:gd name="connsiteX12" fmla="*/ 437674 w 1008507"/>
                <a:gd name="connsiteY12" fmla="*/ 525304 h 734187"/>
                <a:gd name="connsiteX13" fmla="*/ 365665 w 1008507"/>
                <a:gd name="connsiteY13" fmla="*/ 605219 h 734187"/>
                <a:gd name="connsiteX14" fmla="*/ 365665 w 1008507"/>
                <a:gd name="connsiteY14" fmla="*/ 437483 h 734187"/>
                <a:gd name="connsiteX15" fmla="*/ 320612 w 1008507"/>
                <a:gd name="connsiteY15" fmla="*/ 437483 h 734187"/>
                <a:gd name="connsiteX16" fmla="*/ 320612 w 1008507"/>
                <a:gd name="connsiteY16" fmla="*/ 641509 h 734187"/>
                <a:gd name="connsiteX17" fmla="*/ 274130 w 1008507"/>
                <a:gd name="connsiteY17" fmla="*/ 641509 h 734187"/>
                <a:gd name="connsiteX18" fmla="*/ 274130 w 1008507"/>
                <a:gd name="connsiteY18" fmla="*/ 484442 h 734187"/>
                <a:gd name="connsiteX19" fmla="*/ 228029 w 1008507"/>
                <a:gd name="connsiteY19" fmla="*/ 484442 h 734187"/>
                <a:gd name="connsiteX20" fmla="*/ 228029 w 1008507"/>
                <a:gd name="connsiteY20" fmla="*/ 641604 h 734187"/>
                <a:gd name="connsiteX21" fmla="*/ 181451 w 1008507"/>
                <a:gd name="connsiteY21" fmla="*/ 641604 h 734187"/>
                <a:gd name="connsiteX22" fmla="*/ 181451 w 1008507"/>
                <a:gd name="connsiteY22" fmla="*/ 552926 h 734187"/>
                <a:gd name="connsiteX23" fmla="*/ 136589 w 1008507"/>
                <a:gd name="connsiteY23" fmla="*/ 552926 h 734187"/>
                <a:gd name="connsiteX24" fmla="*/ 136589 w 1008507"/>
                <a:gd name="connsiteY24" fmla="*/ 642176 h 734187"/>
                <a:gd name="connsiteX25" fmla="*/ 91345 w 1008507"/>
                <a:gd name="connsiteY25" fmla="*/ 644843 h 734187"/>
                <a:gd name="connsiteX26" fmla="*/ 91345 w 1008507"/>
                <a:gd name="connsiteY26" fmla="*/ 689324 h 734187"/>
                <a:gd name="connsiteX27" fmla="*/ 346901 w 1008507"/>
                <a:gd name="connsiteY27" fmla="*/ 688658 h 734187"/>
                <a:gd name="connsiteX28" fmla="*/ 366903 w 1008507"/>
                <a:gd name="connsiteY28" fmla="*/ 674656 h 734187"/>
                <a:gd name="connsiteX29" fmla="*/ 506063 w 1008507"/>
                <a:gd name="connsiteY29" fmla="*/ 517017 h 734187"/>
                <a:gd name="connsiteX30" fmla="*/ 180689 w 1008507"/>
                <a:gd name="connsiteY30" fmla="*/ 503492 h 734187"/>
                <a:gd name="connsiteX31" fmla="*/ 180689 w 1008507"/>
                <a:gd name="connsiteY31" fmla="*/ 47149 h 734187"/>
                <a:gd name="connsiteX32" fmla="*/ 46387 w 1008507"/>
                <a:gd name="connsiteY32" fmla="*/ 47149 h 734187"/>
                <a:gd name="connsiteX33" fmla="*/ 46387 w 1008507"/>
                <a:gd name="connsiteY33" fmla="*/ 503492 h 734187"/>
                <a:gd name="connsiteX34" fmla="*/ 180689 w 1008507"/>
                <a:gd name="connsiteY34" fmla="*/ 503492 h 734187"/>
                <a:gd name="connsiteX35" fmla="*/ 594265 w 1008507"/>
                <a:gd name="connsiteY35" fmla="*/ 70485 h 734187"/>
                <a:gd name="connsiteX36" fmla="*/ 229362 w 1008507"/>
                <a:gd name="connsiteY36" fmla="*/ 70485 h 734187"/>
                <a:gd name="connsiteX37" fmla="*/ 229362 w 1008507"/>
                <a:gd name="connsiteY37" fmla="*/ 112967 h 734187"/>
                <a:gd name="connsiteX38" fmla="*/ 594265 w 1008507"/>
                <a:gd name="connsiteY38" fmla="*/ 112967 h 734187"/>
                <a:gd name="connsiteX39" fmla="*/ 594265 w 1008507"/>
                <a:gd name="connsiteY39" fmla="*/ 70485 h 734187"/>
                <a:gd name="connsiteX40" fmla="*/ 594074 w 1008507"/>
                <a:gd name="connsiteY40" fmla="*/ 161830 h 734187"/>
                <a:gd name="connsiteX41" fmla="*/ 323088 w 1008507"/>
                <a:gd name="connsiteY41" fmla="*/ 161830 h 734187"/>
                <a:gd name="connsiteX42" fmla="*/ 323088 w 1008507"/>
                <a:gd name="connsiteY42" fmla="*/ 205359 h 734187"/>
                <a:gd name="connsiteX43" fmla="*/ 594074 w 1008507"/>
                <a:gd name="connsiteY43" fmla="*/ 205359 h 734187"/>
                <a:gd name="connsiteX44" fmla="*/ 594074 w 1008507"/>
                <a:gd name="connsiteY44" fmla="*/ 161830 h 734187"/>
                <a:gd name="connsiteX45" fmla="*/ 503396 w 1008507"/>
                <a:gd name="connsiteY45" fmla="*/ 255080 h 734187"/>
                <a:gd name="connsiteX46" fmla="*/ 322802 w 1008507"/>
                <a:gd name="connsiteY46" fmla="*/ 255080 h 734187"/>
                <a:gd name="connsiteX47" fmla="*/ 322802 w 1008507"/>
                <a:gd name="connsiteY47" fmla="*/ 296132 h 734187"/>
                <a:gd name="connsiteX48" fmla="*/ 503396 w 1008507"/>
                <a:gd name="connsiteY48" fmla="*/ 296132 h 734187"/>
                <a:gd name="connsiteX49" fmla="*/ 503396 w 1008507"/>
                <a:gd name="connsiteY49" fmla="*/ 255080 h 734187"/>
                <a:gd name="connsiteX50" fmla="*/ 228886 w 1008507"/>
                <a:gd name="connsiteY50" fmla="*/ 204692 h 734187"/>
                <a:gd name="connsiteX51" fmla="*/ 272987 w 1008507"/>
                <a:gd name="connsiteY51" fmla="*/ 204692 h 734187"/>
                <a:gd name="connsiteX52" fmla="*/ 272987 w 1008507"/>
                <a:gd name="connsiteY52" fmla="*/ 161354 h 734187"/>
                <a:gd name="connsiteX53" fmla="*/ 228886 w 1008507"/>
                <a:gd name="connsiteY53" fmla="*/ 161354 h 734187"/>
                <a:gd name="connsiteX54" fmla="*/ 228886 w 1008507"/>
                <a:gd name="connsiteY54" fmla="*/ 204692 h 734187"/>
                <a:gd name="connsiteX55" fmla="*/ 734663 w 1008507"/>
                <a:gd name="connsiteY55" fmla="*/ 89059 h 734187"/>
                <a:gd name="connsiteX56" fmla="*/ 778574 w 1008507"/>
                <a:gd name="connsiteY56" fmla="*/ 89059 h 734187"/>
                <a:gd name="connsiteX57" fmla="*/ 778574 w 1008507"/>
                <a:gd name="connsiteY57" fmla="*/ 47435 h 734187"/>
                <a:gd name="connsiteX58" fmla="*/ 734663 w 1008507"/>
                <a:gd name="connsiteY58" fmla="*/ 47435 h 734187"/>
                <a:gd name="connsiteX59" fmla="*/ 734663 w 1008507"/>
                <a:gd name="connsiteY59" fmla="*/ 89059 h 734187"/>
                <a:gd name="connsiteX60" fmla="*/ 272891 w 1008507"/>
                <a:gd name="connsiteY60" fmla="*/ 296799 h 734187"/>
                <a:gd name="connsiteX61" fmla="*/ 272891 w 1008507"/>
                <a:gd name="connsiteY61" fmla="*/ 254794 h 734187"/>
                <a:gd name="connsiteX62" fmla="*/ 229267 w 1008507"/>
                <a:gd name="connsiteY62" fmla="*/ 254794 h 734187"/>
                <a:gd name="connsiteX63" fmla="*/ 229267 w 1008507"/>
                <a:gd name="connsiteY63" fmla="*/ 296799 h 734187"/>
                <a:gd name="connsiteX64" fmla="*/ 272891 w 1008507"/>
                <a:gd name="connsiteY64" fmla="*/ 296799 h 734187"/>
                <a:gd name="connsiteX65" fmla="*/ 870014 w 1008507"/>
                <a:gd name="connsiteY65" fmla="*/ 89344 h 734187"/>
                <a:gd name="connsiteX66" fmla="*/ 870014 w 1008507"/>
                <a:gd name="connsiteY66" fmla="*/ 47530 h 734187"/>
                <a:gd name="connsiteX67" fmla="*/ 827818 w 1008507"/>
                <a:gd name="connsiteY67" fmla="*/ 47530 h 734187"/>
                <a:gd name="connsiteX68" fmla="*/ 827818 w 1008507"/>
                <a:gd name="connsiteY68" fmla="*/ 89344 h 734187"/>
                <a:gd name="connsiteX69" fmla="*/ 870014 w 1008507"/>
                <a:gd name="connsiteY69" fmla="*/ 89344 h 734187"/>
                <a:gd name="connsiteX70" fmla="*/ 919829 w 1008507"/>
                <a:gd name="connsiteY70" fmla="*/ 46768 h 734187"/>
                <a:gd name="connsiteX71" fmla="*/ 919829 w 1008507"/>
                <a:gd name="connsiteY71" fmla="*/ 88678 h 734187"/>
                <a:gd name="connsiteX72" fmla="*/ 962216 w 1008507"/>
                <a:gd name="connsiteY72" fmla="*/ 88678 h 734187"/>
                <a:gd name="connsiteX73" fmla="*/ 962216 w 1008507"/>
                <a:gd name="connsiteY73" fmla="*/ 46768 h 734187"/>
                <a:gd name="connsiteX74" fmla="*/ 919829 w 1008507"/>
                <a:gd name="connsiteY74" fmla="*/ 46768 h 73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08507" h="734187">
                  <a:moveTo>
                    <a:pt x="0" y="0"/>
                  </a:moveTo>
                  <a:cubicBezTo>
                    <a:pt x="336709" y="0"/>
                    <a:pt x="671989" y="0"/>
                    <a:pt x="1008507" y="0"/>
                  </a:cubicBezTo>
                  <a:cubicBezTo>
                    <a:pt x="1008507" y="245174"/>
                    <a:pt x="1008507" y="489109"/>
                    <a:pt x="1008507" y="734187"/>
                  </a:cubicBezTo>
                  <a:cubicBezTo>
                    <a:pt x="671798" y="734187"/>
                    <a:pt x="336518" y="734187"/>
                    <a:pt x="0" y="734187"/>
                  </a:cubicBezTo>
                  <a:cubicBezTo>
                    <a:pt x="0" y="488918"/>
                    <a:pt x="0" y="245078"/>
                    <a:pt x="0" y="0"/>
                  </a:cubicBezTo>
                  <a:close/>
                  <a:moveTo>
                    <a:pt x="506063" y="517017"/>
                  </a:moveTo>
                  <a:cubicBezTo>
                    <a:pt x="524256" y="547878"/>
                    <a:pt x="538258" y="578358"/>
                    <a:pt x="558260" y="604171"/>
                  </a:cubicBezTo>
                  <a:cubicBezTo>
                    <a:pt x="626364" y="691706"/>
                    <a:pt x="747522" y="713613"/>
                    <a:pt x="847916" y="658844"/>
                  </a:cubicBezTo>
                  <a:cubicBezTo>
                    <a:pt x="940975" y="607981"/>
                    <a:pt x="987362" y="486728"/>
                    <a:pt x="952214" y="385763"/>
                  </a:cubicBezTo>
                  <a:cubicBezTo>
                    <a:pt x="919067" y="290417"/>
                    <a:pt x="826103" y="225838"/>
                    <a:pt x="727615" y="229743"/>
                  </a:cubicBezTo>
                  <a:cubicBezTo>
                    <a:pt x="623792" y="233839"/>
                    <a:pt x="535400" y="302514"/>
                    <a:pt x="513398" y="403670"/>
                  </a:cubicBezTo>
                  <a:cubicBezTo>
                    <a:pt x="504825" y="443294"/>
                    <a:pt x="487204" y="473297"/>
                    <a:pt x="459772" y="500348"/>
                  </a:cubicBezTo>
                  <a:cubicBezTo>
                    <a:pt x="451866" y="508159"/>
                    <a:pt x="445103" y="517017"/>
                    <a:pt x="437674" y="525304"/>
                  </a:cubicBezTo>
                  <a:cubicBezTo>
                    <a:pt x="415195" y="550259"/>
                    <a:pt x="392716" y="575215"/>
                    <a:pt x="365665" y="605219"/>
                  </a:cubicBezTo>
                  <a:cubicBezTo>
                    <a:pt x="365665" y="544830"/>
                    <a:pt x="365665" y="491395"/>
                    <a:pt x="365665" y="437483"/>
                  </a:cubicBezTo>
                  <a:cubicBezTo>
                    <a:pt x="350139" y="437483"/>
                    <a:pt x="336995" y="437483"/>
                    <a:pt x="320612" y="437483"/>
                  </a:cubicBezTo>
                  <a:cubicBezTo>
                    <a:pt x="320612" y="506254"/>
                    <a:pt x="320612" y="573881"/>
                    <a:pt x="320612" y="641509"/>
                  </a:cubicBezTo>
                  <a:cubicBezTo>
                    <a:pt x="303562" y="641509"/>
                    <a:pt x="289846" y="641509"/>
                    <a:pt x="274130" y="641509"/>
                  </a:cubicBezTo>
                  <a:cubicBezTo>
                    <a:pt x="274130" y="588264"/>
                    <a:pt x="274130" y="536924"/>
                    <a:pt x="274130" y="484442"/>
                  </a:cubicBezTo>
                  <a:cubicBezTo>
                    <a:pt x="258223" y="484442"/>
                    <a:pt x="244316" y="484442"/>
                    <a:pt x="228029" y="484442"/>
                  </a:cubicBezTo>
                  <a:cubicBezTo>
                    <a:pt x="228029" y="537305"/>
                    <a:pt x="228029" y="589217"/>
                    <a:pt x="228029" y="641604"/>
                  </a:cubicBezTo>
                  <a:cubicBezTo>
                    <a:pt x="211741" y="641604"/>
                    <a:pt x="198120" y="641604"/>
                    <a:pt x="181451" y="641604"/>
                  </a:cubicBezTo>
                  <a:cubicBezTo>
                    <a:pt x="181451" y="610838"/>
                    <a:pt x="181451" y="581978"/>
                    <a:pt x="181451" y="552926"/>
                  </a:cubicBezTo>
                  <a:cubicBezTo>
                    <a:pt x="165354" y="552926"/>
                    <a:pt x="152210" y="552926"/>
                    <a:pt x="136589" y="552926"/>
                  </a:cubicBezTo>
                  <a:cubicBezTo>
                    <a:pt x="136589" y="583216"/>
                    <a:pt x="136589" y="612172"/>
                    <a:pt x="136589" y="642176"/>
                  </a:cubicBezTo>
                  <a:cubicBezTo>
                    <a:pt x="120206" y="643128"/>
                    <a:pt x="106204" y="643985"/>
                    <a:pt x="91345" y="644843"/>
                  </a:cubicBezTo>
                  <a:cubicBezTo>
                    <a:pt x="91345" y="659797"/>
                    <a:pt x="91345" y="673608"/>
                    <a:pt x="91345" y="689324"/>
                  </a:cubicBezTo>
                  <a:cubicBezTo>
                    <a:pt x="177451" y="689324"/>
                    <a:pt x="262223" y="689610"/>
                    <a:pt x="346901" y="688658"/>
                  </a:cubicBezTo>
                  <a:cubicBezTo>
                    <a:pt x="353663" y="688562"/>
                    <a:pt x="361569" y="680657"/>
                    <a:pt x="366903" y="674656"/>
                  </a:cubicBezTo>
                  <a:cubicBezTo>
                    <a:pt x="413861" y="621983"/>
                    <a:pt x="460248" y="569024"/>
                    <a:pt x="506063" y="517017"/>
                  </a:cubicBezTo>
                  <a:close/>
                  <a:moveTo>
                    <a:pt x="180689" y="503492"/>
                  </a:moveTo>
                  <a:cubicBezTo>
                    <a:pt x="180689" y="350330"/>
                    <a:pt x="180689" y="198787"/>
                    <a:pt x="180689" y="47149"/>
                  </a:cubicBezTo>
                  <a:cubicBezTo>
                    <a:pt x="134588" y="47149"/>
                    <a:pt x="90583" y="47149"/>
                    <a:pt x="46387" y="47149"/>
                  </a:cubicBezTo>
                  <a:cubicBezTo>
                    <a:pt x="46387" y="199835"/>
                    <a:pt x="46387" y="350996"/>
                    <a:pt x="46387" y="503492"/>
                  </a:cubicBezTo>
                  <a:cubicBezTo>
                    <a:pt x="91821" y="503492"/>
                    <a:pt x="135731" y="503492"/>
                    <a:pt x="180689" y="503492"/>
                  </a:cubicBezTo>
                  <a:close/>
                  <a:moveTo>
                    <a:pt x="594265" y="70485"/>
                  </a:moveTo>
                  <a:cubicBezTo>
                    <a:pt x="471107" y="70485"/>
                    <a:pt x="350234" y="70485"/>
                    <a:pt x="229362" y="70485"/>
                  </a:cubicBezTo>
                  <a:cubicBezTo>
                    <a:pt x="229362" y="85534"/>
                    <a:pt x="229362" y="98679"/>
                    <a:pt x="229362" y="112967"/>
                  </a:cubicBezTo>
                  <a:cubicBezTo>
                    <a:pt x="351473" y="112967"/>
                    <a:pt x="472250" y="112967"/>
                    <a:pt x="594265" y="112967"/>
                  </a:cubicBezTo>
                  <a:cubicBezTo>
                    <a:pt x="594265" y="98203"/>
                    <a:pt x="594265" y="85058"/>
                    <a:pt x="594265" y="70485"/>
                  </a:cubicBezTo>
                  <a:close/>
                  <a:moveTo>
                    <a:pt x="594074" y="161830"/>
                  </a:moveTo>
                  <a:cubicBezTo>
                    <a:pt x="501872" y="161830"/>
                    <a:pt x="412147" y="161830"/>
                    <a:pt x="323088" y="161830"/>
                  </a:cubicBezTo>
                  <a:cubicBezTo>
                    <a:pt x="323088" y="177546"/>
                    <a:pt x="323088" y="191262"/>
                    <a:pt x="323088" y="205359"/>
                  </a:cubicBezTo>
                  <a:cubicBezTo>
                    <a:pt x="414433" y="205359"/>
                    <a:pt x="503492" y="205359"/>
                    <a:pt x="594074" y="205359"/>
                  </a:cubicBezTo>
                  <a:cubicBezTo>
                    <a:pt x="594074" y="190310"/>
                    <a:pt x="594074" y="176498"/>
                    <a:pt x="594074" y="161830"/>
                  </a:cubicBezTo>
                  <a:close/>
                  <a:moveTo>
                    <a:pt x="503396" y="255080"/>
                  </a:moveTo>
                  <a:cubicBezTo>
                    <a:pt x="441674" y="255080"/>
                    <a:pt x="382143" y="255080"/>
                    <a:pt x="322802" y="255080"/>
                  </a:cubicBezTo>
                  <a:cubicBezTo>
                    <a:pt x="322802" y="270320"/>
                    <a:pt x="322802" y="283274"/>
                    <a:pt x="322802" y="296132"/>
                  </a:cubicBezTo>
                  <a:cubicBezTo>
                    <a:pt x="384238" y="296132"/>
                    <a:pt x="443770" y="296132"/>
                    <a:pt x="503396" y="296132"/>
                  </a:cubicBezTo>
                  <a:cubicBezTo>
                    <a:pt x="503396" y="281750"/>
                    <a:pt x="503396" y="269272"/>
                    <a:pt x="503396" y="255080"/>
                  </a:cubicBezTo>
                  <a:close/>
                  <a:moveTo>
                    <a:pt x="228886" y="204692"/>
                  </a:moveTo>
                  <a:cubicBezTo>
                    <a:pt x="245174" y="204692"/>
                    <a:pt x="259556" y="204692"/>
                    <a:pt x="272987" y="204692"/>
                  </a:cubicBezTo>
                  <a:cubicBezTo>
                    <a:pt x="272987" y="188881"/>
                    <a:pt x="272987" y="174974"/>
                    <a:pt x="272987" y="161354"/>
                  </a:cubicBezTo>
                  <a:cubicBezTo>
                    <a:pt x="257366" y="161354"/>
                    <a:pt x="243459" y="161354"/>
                    <a:pt x="228886" y="161354"/>
                  </a:cubicBezTo>
                  <a:cubicBezTo>
                    <a:pt x="228886" y="176117"/>
                    <a:pt x="228886" y="189357"/>
                    <a:pt x="228886" y="204692"/>
                  </a:cubicBezTo>
                  <a:close/>
                  <a:moveTo>
                    <a:pt x="734663" y="89059"/>
                  </a:moveTo>
                  <a:cubicBezTo>
                    <a:pt x="750856" y="89059"/>
                    <a:pt x="764667" y="89059"/>
                    <a:pt x="778574" y="89059"/>
                  </a:cubicBezTo>
                  <a:cubicBezTo>
                    <a:pt x="778574" y="73628"/>
                    <a:pt x="778574" y="60008"/>
                    <a:pt x="778574" y="47435"/>
                  </a:cubicBezTo>
                  <a:cubicBezTo>
                    <a:pt x="762762" y="47435"/>
                    <a:pt x="748951" y="47435"/>
                    <a:pt x="734663" y="47435"/>
                  </a:cubicBezTo>
                  <a:cubicBezTo>
                    <a:pt x="734663" y="61817"/>
                    <a:pt x="734663" y="74200"/>
                    <a:pt x="734663" y="89059"/>
                  </a:cubicBezTo>
                  <a:close/>
                  <a:moveTo>
                    <a:pt x="272891" y="296799"/>
                  </a:moveTo>
                  <a:cubicBezTo>
                    <a:pt x="272891" y="281940"/>
                    <a:pt x="272891" y="268319"/>
                    <a:pt x="272891" y="254794"/>
                  </a:cubicBezTo>
                  <a:cubicBezTo>
                    <a:pt x="257175" y="254794"/>
                    <a:pt x="243459" y="254794"/>
                    <a:pt x="229267" y="254794"/>
                  </a:cubicBezTo>
                  <a:cubicBezTo>
                    <a:pt x="229267" y="269748"/>
                    <a:pt x="229267" y="282893"/>
                    <a:pt x="229267" y="296799"/>
                  </a:cubicBezTo>
                  <a:cubicBezTo>
                    <a:pt x="244412" y="296799"/>
                    <a:pt x="258223" y="296799"/>
                    <a:pt x="272891" y="296799"/>
                  </a:cubicBezTo>
                  <a:close/>
                  <a:moveTo>
                    <a:pt x="870014" y="89344"/>
                  </a:moveTo>
                  <a:cubicBezTo>
                    <a:pt x="870014" y="74390"/>
                    <a:pt x="870014" y="60770"/>
                    <a:pt x="870014" y="47530"/>
                  </a:cubicBezTo>
                  <a:cubicBezTo>
                    <a:pt x="854583" y="47530"/>
                    <a:pt x="840867" y="47530"/>
                    <a:pt x="827818" y="47530"/>
                  </a:cubicBezTo>
                  <a:cubicBezTo>
                    <a:pt x="827818" y="62484"/>
                    <a:pt x="827818" y="75533"/>
                    <a:pt x="827818" y="89344"/>
                  </a:cubicBezTo>
                  <a:cubicBezTo>
                    <a:pt x="842772" y="89344"/>
                    <a:pt x="855821" y="89344"/>
                    <a:pt x="870014" y="89344"/>
                  </a:cubicBezTo>
                  <a:close/>
                  <a:moveTo>
                    <a:pt x="919829" y="46768"/>
                  </a:moveTo>
                  <a:cubicBezTo>
                    <a:pt x="919829" y="61913"/>
                    <a:pt x="919829" y="74962"/>
                    <a:pt x="919829" y="88678"/>
                  </a:cubicBezTo>
                  <a:cubicBezTo>
                    <a:pt x="934593" y="88678"/>
                    <a:pt x="948119" y="88678"/>
                    <a:pt x="962216" y="88678"/>
                  </a:cubicBezTo>
                  <a:cubicBezTo>
                    <a:pt x="962216" y="73724"/>
                    <a:pt x="962216" y="60770"/>
                    <a:pt x="962216" y="46768"/>
                  </a:cubicBezTo>
                  <a:cubicBezTo>
                    <a:pt x="947833" y="46768"/>
                    <a:pt x="934784" y="46768"/>
                    <a:pt x="919829" y="46768"/>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6" name="任意多边形: 形状 115">
              <a:extLst>
                <a:ext uri="{FF2B5EF4-FFF2-40B4-BE49-F238E27FC236}">
                  <a16:creationId xmlns:a16="http://schemas.microsoft.com/office/drawing/2014/main" id="{2EFBA839-8B9D-4351-A002-4D5CF2AA096B}"/>
                </a:ext>
              </a:extLst>
            </p:cNvPr>
            <p:cNvSpPr/>
            <p:nvPr/>
          </p:nvSpPr>
          <p:spPr>
            <a:xfrm>
              <a:off x="8468490" y="2884056"/>
              <a:ext cx="642069" cy="365093"/>
            </a:xfrm>
            <a:custGeom>
              <a:avLst/>
              <a:gdLst>
                <a:gd name="connsiteX0" fmla="*/ 249735 w 642069"/>
                <a:gd name="connsiteY0" fmla="*/ 0 h 365093"/>
                <a:gd name="connsiteX1" fmla="*/ 296121 w 642069"/>
                <a:gd name="connsiteY1" fmla="*/ 0 h 365093"/>
                <a:gd name="connsiteX2" fmla="*/ 296121 w 642069"/>
                <a:gd name="connsiteY2" fmla="*/ 88963 h 365093"/>
                <a:gd name="connsiteX3" fmla="*/ 341937 w 642069"/>
                <a:gd name="connsiteY3" fmla="*/ 88963 h 365093"/>
                <a:gd name="connsiteX4" fmla="*/ 341937 w 642069"/>
                <a:gd name="connsiteY4" fmla="*/ 1048 h 365093"/>
                <a:gd name="connsiteX5" fmla="*/ 388323 w 642069"/>
                <a:gd name="connsiteY5" fmla="*/ 1048 h 365093"/>
                <a:gd name="connsiteX6" fmla="*/ 388323 w 642069"/>
                <a:gd name="connsiteY6" fmla="*/ 275368 h 365093"/>
                <a:gd name="connsiteX7" fmla="*/ 550439 w 642069"/>
                <a:gd name="connsiteY7" fmla="*/ 275463 h 365093"/>
                <a:gd name="connsiteX8" fmla="*/ 633783 w 642069"/>
                <a:gd name="connsiteY8" fmla="*/ 331565 h 365093"/>
                <a:gd name="connsiteX9" fmla="*/ 642069 w 642069"/>
                <a:gd name="connsiteY9" fmla="*/ 365093 h 365093"/>
                <a:gd name="connsiteX10" fmla="*/ 561 w 642069"/>
                <a:gd name="connsiteY10" fmla="*/ 365093 h 365093"/>
                <a:gd name="connsiteX11" fmla="*/ 81237 w 642069"/>
                <a:gd name="connsiteY11" fmla="*/ 275558 h 365093"/>
                <a:gd name="connsiteX12" fmla="*/ 221636 w 642069"/>
                <a:gd name="connsiteY12" fmla="*/ 275177 h 365093"/>
                <a:gd name="connsiteX13" fmla="*/ 249830 w 642069"/>
                <a:gd name="connsiteY13" fmla="*/ 275177 h 365093"/>
                <a:gd name="connsiteX14" fmla="*/ 249735 w 642069"/>
                <a:gd name="connsiteY14" fmla="*/ 0 h 365093"/>
                <a:gd name="connsiteX15" fmla="*/ 296598 w 642069"/>
                <a:gd name="connsiteY15" fmla="*/ 273463 h 365093"/>
                <a:gd name="connsiteX16" fmla="*/ 342413 w 642069"/>
                <a:gd name="connsiteY16" fmla="*/ 273463 h 365093"/>
                <a:gd name="connsiteX17" fmla="*/ 342318 w 642069"/>
                <a:gd name="connsiteY17" fmla="*/ 148590 h 365093"/>
                <a:gd name="connsiteX18" fmla="*/ 340508 w 642069"/>
                <a:gd name="connsiteY18" fmla="*/ 138875 h 365093"/>
                <a:gd name="connsiteX19" fmla="*/ 296598 w 642069"/>
                <a:gd name="connsiteY19" fmla="*/ 138875 h 365093"/>
                <a:gd name="connsiteX20" fmla="*/ 296598 w 642069"/>
                <a:gd name="connsiteY20" fmla="*/ 158972 h 365093"/>
                <a:gd name="connsiteX21" fmla="*/ 296598 w 642069"/>
                <a:gd name="connsiteY21" fmla="*/ 273463 h 36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2069" h="365093">
                  <a:moveTo>
                    <a:pt x="249735" y="0"/>
                  </a:moveTo>
                  <a:cubicBezTo>
                    <a:pt x="266975" y="0"/>
                    <a:pt x="280215" y="0"/>
                    <a:pt x="296121" y="0"/>
                  </a:cubicBezTo>
                  <a:cubicBezTo>
                    <a:pt x="296121" y="29718"/>
                    <a:pt x="296121" y="58674"/>
                    <a:pt x="296121" y="88963"/>
                  </a:cubicBezTo>
                  <a:cubicBezTo>
                    <a:pt x="312504" y="88963"/>
                    <a:pt x="326316" y="88963"/>
                    <a:pt x="341937" y="88963"/>
                  </a:cubicBezTo>
                  <a:cubicBezTo>
                    <a:pt x="341937" y="59627"/>
                    <a:pt x="341937" y="31337"/>
                    <a:pt x="341937" y="1048"/>
                  </a:cubicBezTo>
                  <a:cubicBezTo>
                    <a:pt x="357462" y="1048"/>
                    <a:pt x="371178" y="1048"/>
                    <a:pt x="388323" y="1048"/>
                  </a:cubicBezTo>
                  <a:cubicBezTo>
                    <a:pt x="388323" y="91345"/>
                    <a:pt x="388323" y="181927"/>
                    <a:pt x="388323" y="275368"/>
                  </a:cubicBezTo>
                  <a:cubicBezTo>
                    <a:pt x="444521" y="275368"/>
                    <a:pt x="497480" y="274987"/>
                    <a:pt x="550439" y="275463"/>
                  </a:cubicBezTo>
                  <a:cubicBezTo>
                    <a:pt x="590158" y="275844"/>
                    <a:pt x="617971" y="295561"/>
                    <a:pt x="633783" y="331565"/>
                  </a:cubicBezTo>
                  <a:cubicBezTo>
                    <a:pt x="638069" y="341376"/>
                    <a:pt x="639117" y="352520"/>
                    <a:pt x="642069" y="365093"/>
                  </a:cubicBezTo>
                  <a:cubicBezTo>
                    <a:pt x="426138" y="365093"/>
                    <a:pt x="213254" y="365093"/>
                    <a:pt x="561" y="365093"/>
                  </a:cubicBezTo>
                  <a:cubicBezTo>
                    <a:pt x="-5821" y="317849"/>
                    <a:pt x="43614" y="275558"/>
                    <a:pt x="81237" y="275558"/>
                  </a:cubicBezTo>
                  <a:cubicBezTo>
                    <a:pt x="128005" y="275463"/>
                    <a:pt x="174868" y="275273"/>
                    <a:pt x="221636" y="275177"/>
                  </a:cubicBezTo>
                  <a:cubicBezTo>
                    <a:pt x="230208" y="275177"/>
                    <a:pt x="238781" y="275177"/>
                    <a:pt x="249830" y="275177"/>
                  </a:cubicBezTo>
                  <a:cubicBezTo>
                    <a:pt x="249735" y="182880"/>
                    <a:pt x="249735" y="92773"/>
                    <a:pt x="249735" y="0"/>
                  </a:cubicBezTo>
                  <a:close/>
                  <a:moveTo>
                    <a:pt x="296598" y="273463"/>
                  </a:moveTo>
                  <a:cubicBezTo>
                    <a:pt x="313838" y="273463"/>
                    <a:pt x="327554" y="273463"/>
                    <a:pt x="342413" y="273463"/>
                  </a:cubicBezTo>
                  <a:cubicBezTo>
                    <a:pt x="342413" y="230600"/>
                    <a:pt x="342413" y="189643"/>
                    <a:pt x="342318" y="148590"/>
                  </a:cubicBezTo>
                  <a:cubicBezTo>
                    <a:pt x="342318" y="145637"/>
                    <a:pt x="341270" y="142589"/>
                    <a:pt x="340508" y="138875"/>
                  </a:cubicBezTo>
                  <a:cubicBezTo>
                    <a:pt x="326125" y="138875"/>
                    <a:pt x="312409" y="138875"/>
                    <a:pt x="296598" y="138875"/>
                  </a:cubicBezTo>
                  <a:cubicBezTo>
                    <a:pt x="296598" y="146590"/>
                    <a:pt x="296598" y="152781"/>
                    <a:pt x="296598" y="158972"/>
                  </a:cubicBezTo>
                  <a:cubicBezTo>
                    <a:pt x="296598" y="196787"/>
                    <a:pt x="296598" y="234601"/>
                    <a:pt x="296598" y="273463"/>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7" name="任意多边形: 形状 116">
              <a:extLst>
                <a:ext uri="{FF2B5EF4-FFF2-40B4-BE49-F238E27FC236}">
                  <a16:creationId xmlns:a16="http://schemas.microsoft.com/office/drawing/2014/main" id="{8FE6E1EA-33EB-49B7-A63B-8FE8939CB10E}"/>
                </a:ext>
              </a:extLst>
            </p:cNvPr>
            <p:cNvSpPr/>
            <p:nvPr/>
          </p:nvSpPr>
          <p:spPr>
            <a:xfrm>
              <a:off x="8238123" y="1945844"/>
              <a:ext cx="1101470" cy="43243"/>
            </a:xfrm>
            <a:custGeom>
              <a:avLst/>
              <a:gdLst>
                <a:gd name="connsiteX0" fmla="*/ 0 w 1101470"/>
                <a:gd name="connsiteY0" fmla="*/ 43244 h 43243"/>
                <a:gd name="connsiteX1" fmla="*/ 0 w 1101470"/>
                <a:gd name="connsiteY1" fmla="*/ 0 h 43243"/>
                <a:gd name="connsiteX2" fmla="*/ 1101471 w 1101470"/>
                <a:gd name="connsiteY2" fmla="*/ 0 h 43243"/>
                <a:gd name="connsiteX3" fmla="*/ 1101471 w 1101470"/>
                <a:gd name="connsiteY3" fmla="*/ 43244 h 43243"/>
                <a:gd name="connsiteX4" fmla="*/ 0 w 1101470"/>
                <a:gd name="connsiteY4" fmla="*/ 43244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470" h="43243">
                  <a:moveTo>
                    <a:pt x="0" y="43244"/>
                  </a:moveTo>
                  <a:cubicBezTo>
                    <a:pt x="0" y="27813"/>
                    <a:pt x="0" y="14573"/>
                    <a:pt x="0" y="0"/>
                  </a:cubicBezTo>
                  <a:cubicBezTo>
                    <a:pt x="367284" y="0"/>
                    <a:pt x="733425" y="0"/>
                    <a:pt x="1101471" y="0"/>
                  </a:cubicBezTo>
                  <a:cubicBezTo>
                    <a:pt x="1101471" y="13716"/>
                    <a:pt x="1101471" y="27527"/>
                    <a:pt x="1101471" y="43244"/>
                  </a:cubicBezTo>
                  <a:cubicBezTo>
                    <a:pt x="735235" y="43244"/>
                    <a:pt x="368427" y="43244"/>
                    <a:pt x="0" y="4324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8" name="任意多边形: 形状 117">
              <a:extLst>
                <a:ext uri="{FF2B5EF4-FFF2-40B4-BE49-F238E27FC236}">
                  <a16:creationId xmlns:a16="http://schemas.microsoft.com/office/drawing/2014/main" id="{45BC375D-AFB7-407A-A758-CC24E74F361F}"/>
                </a:ext>
              </a:extLst>
            </p:cNvPr>
            <p:cNvSpPr/>
            <p:nvPr/>
          </p:nvSpPr>
          <p:spPr>
            <a:xfrm>
              <a:off x="8238313" y="2820143"/>
              <a:ext cx="1102423" cy="42005"/>
            </a:xfrm>
            <a:custGeom>
              <a:avLst/>
              <a:gdLst>
                <a:gd name="connsiteX0" fmla="*/ 1102424 w 1102423"/>
                <a:gd name="connsiteY0" fmla="*/ 0 h 42005"/>
                <a:gd name="connsiteX1" fmla="*/ 1102424 w 1102423"/>
                <a:gd name="connsiteY1" fmla="*/ 42005 h 42005"/>
                <a:gd name="connsiteX2" fmla="*/ 0 w 1102423"/>
                <a:gd name="connsiteY2" fmla="*/ 42005 h 42005"/>
                <a:gd name="connsiteX3" fmla="*/ 0 w 1102423"/>
                <a:gd name="connsiteY3" fmla="*/ 0 h 42005"/>
                <a:gd name="connsiteX4" fmla="*/ 1102424 w 1102423"/>
                <a:gd name="connsiteY4" fmla="*/ 0 h 42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423" h="42005">
                  <a:moveTo>
                    <a:pt x="1102424" y="0"/>
                  </a:moveTo>
                  <a:cubicBezTo>
                    <a:pt x="1102424" y="14764"/>
                    <a:pt x="1102424" y="27337"/>
                    <a:pt x="1102424" y="42005"/>
                  </a:cubicBezTo>
                  <a:cubicBezTo>
                    <a:pt x="735235" y="42005"/>
                    <a:pt x="368332" y="42005"/>
                    <a:pt x="0" y="42005"/>
                  </a:cubicBezTo>
                  <a:cubicBezTo>
                    <a:pt x="0" y="28575"/>
                    <a:pt x="0" y="15431"/>
                    <a:pt x="0" y="0"/>
                  </a:cubicBezTo>
                  <a:cubicBezTo>
                    <a:pt x="366808" y="0"/>
                    <a:pt x="733616" y="0"/>
                    <a:pt x="1102424"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9" name="任意多边形: 形状 118">
              <a:extLst>
                <a:ext uri="{FF2B5EF4-FFF2-40B4-BE49-F238E27FC236}">
                  <a16:creationId xmlns:a16="http://schemas.microsoft.com/office/drawing/2014/main" id="{7496B243-A89B-4FA9-9B62-2185557C0DFE}"/>
                </a:ext>
              </a:extLst>
            </p:cNvPr>
            <p:cNvSpPr/>
            <p:nvPr/>
          </p:nvSpPr>
          <p:spPr>
            <a:xfrm>
              <a:off x="8927254" y="2404661"/>
              <a:ext cx="184125" cy="183357"/>
            </a:xfrm>
            <a:custGeom>
              <a:avLst/>
              <a:gdLst>
                <a:gd name="connsiteX0" fmla="*/ 92681 w 184125"/>
                <a:gd name="connsiteY0" fmla="*/ 183358 h 183357"/>
                <a:gd name="connsiteX1" fmla="*/ 3 w 184125"/>
                <a:gd name="connsiteY1" fmla="*/ 89918 h 183357"/>
                <a:gd name="connsiteX2" fmla="*/ 91252 w 184125"/>
                <a:gd name="connsiteY2" fmla="*/ 2 h 183357"/>
                <a:gd name="connsiteX3" fmla="*/ 184121 w 184125"/>
                <a:gd name="connsiteY3" fmla="*/ 90965 h 183357"/>
                <a:gd name="connsiteX4" fmla="*/ 92681 w 184125"/>
                <a:gd name="connsiteY4" fmla="*/ 183358 h 18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25" h="183357">
                  <a:moveTo>
                    <a:pt x="92681" y="183358"/>
                  </a:moveTo>
                  <a:cubicBezTo>
                    <a:pt x="39912" y="183358"/>
                    <a:pt x="-378" y="142686"/>
                    <a:pt x="3" y="89918"/>
                  </a:cubicBezTo>
                  <a:cubicBezTo>
                    <a:pt x="384" y="40197"/>
                    <a:pt x="40865" y="287"/>
                    <a:pt x="91252" y="2"/>
                  </a:cubicBezTo>
                  <a:cubicBezTo>
                    <a:pt x="142497" y="-284"/>
                    <a:pt x="183645" y="39911"/>
                    <a:pt x="184121" y="90965"/>
                  </a:cubicBezTo>
                  <a:cubicBezTo>
                    <a:pt x="184597" y="141638"/>
                    <a:pt x="143354" y="183358"/>
                    <a:pt x="92681" y="183358"/>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0" name="任意多边形: 形状 119">
              <a:extLst>
                <a:ext uri="{FF2B5EF4-FFF2-40B4-BE49-F238E27FC236}">
                  <a16:creationId xmlns:a16="http://schemas.microsoft.com/office/drawing/2014/main" id="{EB80E353-6DFA-421C-9757-6CFD71EF4B37}"/>
                </a:ext>
              </a:extLst>
            </p:cNvPr>
            <p:cNvSpPr/>
            <p:nvPr/>
          </p:nvSpPr>
          <p:spPr>
            <a:xfrm>
              <a:off x="8839531" y="2317211"/>
              <a:ext cx="157833" cy="155269"/>
            </a:xfrm>
            <a:custGeom>
              <a:avLst/>
              <a:gdLst>
                <a:gd name="connsiteX0" fmla="*/ 41910 w 157833"/>
                <a:gd name="connsiteY0" fmla="*/ 155270 h 155269"/>
                <a:gd name="connsiteX1" fmla="*/ 0 w 157833"/>
                <a:gd name="connsiteY1" fmla="*/ 155270 h 155269"/>
                <a:gd name="connsiteX2" fmla="*/ 154019 w 157833"/>
                <a:gd name="connsiteY2" fmla="*/ 12 h 155269"/>
                <a:gd name="connsiteX3" fmla="*/ 128492 w 157833"/>
                <a:gd name="connsiteY3" fmla="*/ 51542 h 155269"/>
                <a:gd name="connsiteX4" fmla="*/ 41910 w 157833"/>
                <a:gd name="connsiteY4" fmla="*/ 155270 h 155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33" h="155269">
                  <a:moveTo>
                    <a:pt x="41910" y="155270"/>
                  </a:moveTo>
                  <a:cubicBezTo>
                    <a:pt x="28099" y="155270"/>
                    <a:pt x="14097" y="155270"/>
                    <a:pt x="0" y="155270"/>
                  </a:cubicBezTo>
                  <a:cubicBezTo>
                    <a:pt x="1238" y="79451"/>
                    <a:pt x="81629" y="-1131"/>
                    <a:pt x="154019" y="12"/>
                  </a:cubicBezTo>
                  <a:cubicBezTo>
                    <a:pt x="161354" y="36778"/>
                    <a:pt x="160687" y="38302"/>
                    <a:pt x="128492" y="51542"/>
                  </a:cubicBezTo>
                  <a:cubicBezTo>
                    <a:pt x="86582" y="68878"/>
                    <a:pt x="65246" y="94310"/>
                    <a:pt x="41910" y="15527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1" name="任意多边形: 形状 120">
              <a:extLst>
                <a:ext uri="{FF2B5EF4-FFF2-40B4-BE49-F238E27FC236}">
                  <a16:creationId xmlns:a16="http://schemas.microsoft.com/office/drawing/2014/main" id="{33522544-B84E-4F01-B32B-4CDD90F42E46}"/>
                </a:ext>
              </a:extLst>
            </p:cNvPr>
            <p:cNvSpPr/>
            <p:nvPr/>
          </p:nvSpPr>
          <p:spPr>
            <a:xfrm>
              <a:off x="8837721" y="2520010"/>
              <a:ext cx="159421" cy="155930"/>
            </a:xfrm>
            <a:custGeom>
              <a:avLst/>
              <a:gdLst>
                <a:gd name="connsiteX0" fmla="*/ 45149 w 159421"/>
                <a:gd name="connsiteY0" fmla="*/ 0 h 155930"/>
                <a:gd name="connsiteX1" fmla="*/ 146304 w 159421"/>
                <a:gd name="connsiteY1" fmla="*/ 109919 h 155930"/>
                <a:gd name="connsiteX2" fmla="*/ 158401 w 159421"/>
                <a:gd name="connsiteY2" fmla="*/ 128016 h 155930"/>
                <a:gd name="connsiteX3" fmla="*/ 158687 w 159421"/>
                <a:gd name="connsiteY3" fmla="*/ 146780 h 155930"/>
                <a:gd name="connsiteX4" fmla="*/ 157353 w 159421"/>
                <a:gd name="connsiteY4" fmla="*/ 155924 h 155930"/>
                <a:gd name="connsiteX5" fmla="*/ 0 w 159421"/>
                <a:gd name="connsiteY5" fmla="*/ 0 h 155930"/>
                <a:gd name="connsiteX6" fmla="*/ 22765 w 159421"/>
                <a:gd name="connsiteY6" fmla="*/ 0 h 155930"/>
                <a:gd name="connsiteX7" fmla="*/ 45149 w 159421"/>
                <a:gd name="connsiteY7" fmla="*/ 0 h 15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21" h="155930">
                  <a:moveTo>
                    <a:pt x="45149" y="0"/>
                  </a:moveTo>
                  <a:cubicBezTo>
                    <a:pt x="59817" y="56960"/>
                    <a:pt x="92488" y="92964"/>
                    <a:pt x="146304" y="109919"/>
                  </a:cubicBezTo>
                  <a:cubicBezTo>
                    <a:pt x="151828" y="111633"/>
                    <a:pt x="156020" y="121253"/>
                    <a:pt x="158401" y="128016"/>
                  </a:cubicBezTo>
                  <a:cubicBezTo>
                    <a:pt x="160401" y="133636"/>
                    <a:pt x="158877" y="140494"/>
                    <a:pt x="158687" y="146780"/>
                  </a:cubicBezTo>
                  <a:cubicBezTo>
                    <a:pt x="158591" y="149828"/>
                    <a:pt x="157829" y="152971"/>
                    <a:pt x="157353" y="155924"/>
                  </a:cubicBezTo>
                  <a:cubicBezTo>
                    <a:pt x="85344" y="156686"/>
                    <a:pt x="13716" y="86963"/>
                    <a:pt x="0" y="0"/>
                  </a:cubicBezTo>
                  <a:cubicBezTo>
                    <a:pt x="8001" y="0"/>
                    <a:pt x="15335" y="0"/>
                    <a:pt x="22765" y="0"/>
                  </a:cubicBezTo>
                  <a:cubicBezTo>
                    <a:pt x="29813" y="0"/>
                    <a:pt x="36766" y="0"/>
                    <a:pt x="45149"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2" name="任意多边形: 形状 121">
              <a:extLst>
                <a:ext uri="{FF2B5EF4-FFF2-40B4-BE49-F238E27FC236}">
                  <a16:creationId xmlns:a16="http://schemas.microsoft.com/office/drawing/2014/main" id="{76EDD6F8-3614-4A6F-8D25-ED59748965FF}"/>
                </a:ext>
              </a:extLst>
            </p:cNvPr>
            <p:cNvSpPr/>
            <p:nvPr/>
          </p:nvSpPr>
          <p:spPr>
            <a:xfrm>
              <a:off x="9041567" y="2518681"/>
              <a:ext cx="156866" cy="158396"/>
            </a:xfrm>
            <a:custGeom>
              <a:avLst/>
              <a:gdLst>
                <a:gd name="connsiteX0" fmla="*/ 85 w 156866"/>
                <a:gd name="connsiteY0" fmla="*/ 114296 h 158396"/>
                <a:gd name="connsiteX1" fmla="*/ 110384 w 156866"/>
                <a:gd name="connsiteY1" fmla="*/ 13997 h 158396"/>
                <a:gd name="connsiteX2" fmla="*/ 156866 w 156866"/>
                <a:gd name="connsiteY2" fmla="*/ 1901 h 158396"/>
                <a:gd name="connsiteX3" fmla="*/ 1418 w 156866"/>
                <a:gd name="connsiteY3" fmla="*/ 158396 h 158396"/>
                <a:gd name="connsiteX4" fmla="*/ 85 w 156866"/>
                <a:gd name="connsiteY4" fmla="*/ 146871 h 158396"/>
                <a:gd name="connsiteX5" fmla="*/ 85 w 156866"/>
                <a:gd name="connsiteY5" fmla="*/ 114296 h 1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866" h="158396">
                  <a:moveTo>
                    <a:pt x="85" y="114296"/>
                  </a:moveTo>
                  <a:cubicBezTo>
                    <a:pt x="56282" y="99818"/>
                    <a:pt x="92858" y="68099"/>
                    <a:pt x="110384" y="13997"/>
                  </a:cubicBezTo>
                  <a:cubicBezTo>
                    <a:pt x="118576" y="-11339"/>
                    <a:pt x="141055" y="6377"/>
                    <a:pt x="156866" y="1901"/>
                  </a:cubicBezTo>
                  <a:cubicBezTo>
                    <a:pt x="156104" y="76958"/>
                    <a:pt x="79904" y="152967"/>
                    <a:pt x="1418" y="158396"/>
                  </a:cubicBezTo>
                  <a:cubicBezTo>
                    <a:pt x="942" y="154586"/>
                    <a:pt x="180" y="150681"/>
                    <a:pt x="85" y="146871"/>
                  </a:cubicBezTo>
                  <a:cubicBezTo>
                    <a:pt x="-106" y="136584"/>
                    <a:pt x="85" y="126297"/>
                    <a:pt x="85" y="114296"/>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3" name="任意多边形: 形状 122">
              <a:extLst>
                <a:ext uri="{FF2B5EF4-FFF2-40B4-BE49-F238E27FC236}">
                  <a16:creationId xmlns:a16="http://schemas.microsoft.com/office/drawing/2014/main" id="{FE9891ED-F085-4CB0-9F02-51F298A456BA}"/>
                </a:ext>
              </a:extLst>
            </p:cNvPr>
            <p:cNvSpPr/>
            <p:nvPr/>
          </p:nvSpPr>
          <p:spPr>
            <a:xfrm>
              <a:off x="9041555" y="2315985"/>
              <a:ext cx="157830" cy="156209"/>
            </a:xfrm>
            <a:custGeom>
              <a:avLst/>
              <a:gdLst>
                <a:gd name="connsiteX0" fmla="*/ 1906 w 157830"/>
                <a:gd name="connsiteY0" fmla="*/ 0 h 156209"/>
                <a:gd name="connsiteX1" fmla="*/ 157831 w 157830"/>
                <a:gd name="connsiteY1" fmla="*/ 156210 h 156209"/>
                <a:gd name="connsiteX2" fmla="*/ 121159 w 157830"/>
                <a:gd name="connsiteY2" fmla="*/ 156210 h 156209"/>
                <a:gd name="connsiteX3" fmla="*/ 70105 w 157830"/>
                <a:gd name="connsiteY3" fmla="*/ 80010 h 156209"/>
                <a:gd name="connsiteX4" fmla="*/ 30958 w 157830"/>
                <a:gd name="connsiteY4" fmla="*/ 54197 h 156209"/>
                <a:gd name="connsiteX5" fmla="*/ 1906 w 157830"/>
                <a:gd name="connsiteY5" fmla="*/ 0 h 15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30" h="156209">
                  <a:moveTo>
                    <a:pt x="1906" y="0"/>
                  </a:moveTo>
                  <a:cubicBezTo>
                    <a:pt x="80678" y="5810"/>
                    <a:pt x="153163" y="78581"/>
                    <a:pt x="157831" y="156210"/>
                  </a:cubicBezTo>
                  <a:cubicBezTo>
                    <a:pt x="143734" y="156210"/>
                    <a:pt x="129732" y="156210"/>
                    <a:pt x="121159" y="156210"/>
                  </a:cubicBezTo>
                  <a:cubicBezTo>
                    <a:pt x="103157" y="128873"/>
                    <a:pt x="88584" y="102870"/>
                    <a:pt x="70105" y="80010"/>
                  </a:cubicBezTo>
                  <a:cubicBezTo>
                    <a:pt x="60676" y="68390"/>
                    <a:pt x="45055" y="60770"/>
                    <a:pt x="30958" y="54197"/>
                  </a:cubicBezTo>
                  <a:cubicBezTo>
                    <a:pt x="-1999" y="39052"/>
                    <a:pt x="-2380" y="39719"/>
                    <a:pt x="1906"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4" name="任意多边形: 形状 123">
              <a:extLst>
                <a:ext uri="{FF2B5EF4-FFF2-40B4-BE49-F238E27FC236}">
                  <a16:creationId xmlns:a16="http://schemas.microsoft.com/office/drawing/2014/main" id="{1091F1D5-04A6-40C1-AB91-EA1B9F5D50FF}"/>
                </a:ext>
              </a:extLst>
            </p:cNvPr>
            <p:cNvSpPr/>
            <p:nvPr/>
          </p:nvSpPr>
          <p:spPr>
            <a:xfrm>
              <a:off x="8376330" y="2130533"/>
              <a:ext cx="43624" cy="89058"/>
            </a:xfrm>
            <a:custGeom>
              <a:avLst/>
              <a:gdLst>
                <a:gd name="connsiteX0" fmla="*/ 43625 w 43624"/>
                <a:gd name="connsiteY0" fmla="*/ 89059 h 89058"/>
                <a:gd name="connsiteX1" fmla="*/ 0 w 43624"/>
                <a:gd name="connsiteY1" fmla="*/ 89059 h 89058"/>
                <a:gd name="connsiteX2" fmla="*/ 0 w 43624"/>
                <a:gd name="connsiteY2" fmla="*/ 0 h 89058"/>
                <a:gd name="connsiteX3" fmla="*/ 43625 w 43624"/>
                <a:gd name="connsiteY3" fmla="*/ 0 h 89058"/>
                <a:gd name="connsiteX4" fmla="*/ 43625 w 43624"/>
                <a:gd name="connsiteY4" fmla="*/ 89059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 h="89058">
                  <a:moveTo>
                    <a:pt x="43625" y="89059"/>
                  </a:moveTo>
                  <a:cubicBezTo>
                    <a:pt x="28861" y="89059"/>
                    <a:pt x="15049" y="89059"/>
                    <a:pt x="0" y="89059"/>
                  </a:cubicBezTo>
                  <a:cubicBezTo>
                    <a:pt x="0" y="59246"/>
                    <a:pt x="0" y="30480"/>
                    <a:pt x="0" y="0"/>
                  </a:cubicBezTo>
                  <a:cubicBezTo>
                    <a:pt x="14288" y="0"/>
                    <a:pt x="28004" y="0"/>
                    <a:pt x="43625" y="0"/>
                  </a:cubicBezTo>
                  <a:cubicBezTo>
                    <a:pt x="43625" y="28670"/>
                    <a:pt x="43625" y="57341"/>
                    <a:pt x="43625" y="89059"/>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5" name="任意多边形: 形状 124">
              <a:extLst>
                <a:ext uri="{FF2B5EF4-FFF2-40B4-BE49-F238E27FC236}">
                  <a16:creationId xmlns:a16="http://schemas.microsoft.com/office/drawing/2014/main" id="{24FE860B-15FD-49CF-8770-8F1C7443A2EF}"/>
                </a:ext>
              </a:extLst>
            </p:cNvPr>
            <p:cNvSpPr/>
            <p:nvPr/>
          </p:nvSpPr>
          <p:spPr>
            <a:xfrm>
              <a:off x="8376235" y="2267598"/>
              <a:ext cx="43815" cy="89154"/>
            </a:xfrm>
            <a:custGeom>
              <a:avLst/>
              <a:gdLst>
                <a:gd name="connsiteX0" fmla="*/ 0 w 43815"/>
                <a:gd name="connsiteY0" fmla="*/ 0 h 89154"/>
                <a:gd name="connsiteX1" fmla="*/ 43815 w 43815"/>
                <a:gd name="connsiteY1" fmla="*/ 0 h 89154"/>
                <a:gd name="connsiteX2" fmla="*/ 43815 w 43815"/>
                <a:gd name="connsiteY2" fmla="*/ 89154 h 89154"/>
                <a:gd name="connsiteX3" fmla="*/ 0 w 43815"/>
                <a:gd name="connsiteY3" fmla="*/ 89154 h 89154"/>
                <a:gd name="connsiteX4" fmla="*/ 0 w 43815"/>
                <a:gd name="connsiteY4" fmla="*/ 0 h 8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89154">
                  <a:moveTo>
                    <a:pt x="0" y="0"/>
                  </a:moveTo>
                  <a:cubicBezTo>
                    <a:pt x="15526" y="0"/>
                    <a:pt x="28861" y="0"/>
                    <a:pt x="43815" y="0"/>
                  </a:cubicBezTo>
                  <a:cubicBezTo>
                    <a:pt x="43815" y="29718"/>
                    <a:pt x="43815" y="58483"/>
                    <a:pt x="43815" y="89154"/>
                  </a:cubicBezTo>
                  <a:cubicBezTo>
                    <a:pt x="29908" y="89154"/>
                    <a:pt x="15621" y="89154"/>
                    <a:pt x="0" y="89154"/>
                  </a:cubicBezTo>
                  <a:cubicBezTo>
                    <a:pt x="0" y="60008"/>
                    <a:pt x="0" y="31242"/>
                    <a:pt x="0"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6" name="任意多边形: 形状 125">
              <a:extLst>
                <a:ext uri="{FF2B5EF4-FFF2-40B4-BE49-F238E27FC236}">
                  <a16:creationId xmlns:a16="http://schemas.microsoft.com/office/drawing/2014/main" id="{CF3CF0EE-92DA-4153-9643-6F4679590346}"/>
                </a:ext>
              </a:extLst>
            </p:cNvPr>
            <p:cNvSpPr/>
            <p:nvPr/>
          </p:nvSpPr>
          <p:spPr>
            <a:xfrm>
              <a:off x="8376807" y="2405806"/>
              <a:ext cx="43529" cy="89249"/>
            </a:xfrm>
            <a:custGeom>
              <a:avLst/>
              <a:gdLst>
                <a:gd name="connsiteX0" fmla="*/ 0 w 43529"/>
                <a:gd name="connsiteY0" fmla="*/ 0 h 89249"/>
                <a:gd name="connsiteX1" fmla="*/ 43529 w 43529"/>
                <a:gd name="connsiteY1" fmla="*/ 0 h 89249"/>
                <a:gd name="connsiteX2" fmla="*/ 43529 w 43529"/>
                <a:gd name="connsiteY2" fmla="*/ 89249 h 89249"/>
                <a:gd name="connsiteX3" fmla="*/ 0 w 43529"/>
                <a:gd name="connsiteY3" fmla="*/ 89249 h 89249"/>
                <a:gd name="connsiteX4" fmla="*/ 0 w 43529"/>
                <a:gd name="connsiteY4" fmla="*/ 0 h 89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9" h="89249">
                  <a:moveTo>
                    <a:pt x="0" y="0"/>
                  </a:moveTo>
                  <a:cubicBezTo>
                    <a:pt x="14573" y="0"/>
                    <a:pt x="28385" y="0"/>
                    <a:pt x="43529" y="0"/>
                  </a:cubicBezTo>
                  <a:cubicBezTo>
                    <a:pt x="43529" y="30004"/>
                    <a:pt x="43529" y="58865"/>
                    <a:pt x="43529" y="89249"/>
                  </a:cubicBezTo>
                  <a:cubicBezTo>
                    <a:pt x="29337" y="89249"/>
                    <a:pt x="15526" y="89249"/>
                    <a:pt x="0" y="89249"/>
                  </a:cubicBezTo>
                  <a:cubicBezTo>
                    <a:pt x="0" y="60293"/>
                    <a:pt x="0" y="30861"/>
                    <a:pt x="0"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sp>
        <p:nvSpPr>
          <p:cNvPr id="2" name="矩形 1">
            <a:extLst>
              <a:ext uri="{FF2B5EF4-FFF2-40B4-BE49-F238E27FC236}">
                <a16:creationId xmlns:a16="http://schemas.microsoft.com/office/drawing/2014/main" id="{C8834E27-DB00-4C25-B143-F3174B28FF13}"/>
              </a:ext>
            </a:extLst>
          </p:cNvPr>
          <p:cNvSpPr/>
          <p:nvPr/>
        </p:nvSpPr>
        <p:spPr>
          <a:xfrm>
            <a:off x="5377938" y="2709469"/>
            <a:ext cx="1620957"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教学方法</a:t>
            </a:r>
          </a:p>
        </p:txBody>
      </p:sp>
      <p:sp>
        <p:nvSpPr>
          <p:cNvPr id="89" name="箭头: 五边形 88">
            <a:extLst>
              <a:ext uri="{FF2B5EF4-FFF2-40B4-BE49-F238E27FC236}">
                <a16:creationId xmlns:a16="http://schemas.microsoft.com/office/drawing/2014/main" id="{6C4E2A03-FD3D-4E86-D6D6-E817E3064FE8}"/>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17AFCCF2-FFC2-9A63-1E9E-0BB0632A6FFD}"/>
              </a:ext>
            </a:extLst>
          </p:cNvPr>
          <p:cNvSpPr/>
          <p:nvPr/>
        </p:nvSpPr>
        <p:spPr>
          <a:xfrm>
            <a:off x="365392" y="334893"/>
            <a:ext cx="1657826"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教学设计</a:t>
            </a:r>
          </a:p>
        </p:txBody>
      </p:sp>
    </p:spTree>
    <p:extLst>
      <p:ext uri="{BB962C8B-B14F-4D97-AF65-F5344CB8AC3E}">
        <p14:creationId xmlns:p14="http://schemas.microsoft.com/office/powerpoint/2010/main" val="3979669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 空心 16">
            <a:extLst>
              <a:ext uri="{FF2B5EF4-FFF2-40B4-BE49-F238E27FC236}">
                <a16:creationId xmlns:a16="http://schemas.microsoft.com/office/drawing/2014/main" id="{4627496A-C33B-4739-B304-AEB18CB1EFD0}"/>
              </a:ext>
            </a:extLst>
          </p:cNvPr>
          <p:cNvSpPr/>
          <p:nvPr/>
        </p:nvSpPr>
        <p:spPr>
          <a:xfrm>
            <a:off x="4652636" y="1580680"/>
            <a:ext cx="2886729" cy="2886729"/>
          </a:xfrm>
          <a:prstGeom prst="donut">
            <a:avLst>
              <a:gd name="adj" fmla="val 20756"/>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8" name="圆: 空心 17">
            <a:extLst>
              <a:ext uri="{FF2B5EF4-FFF2-40B4-BE49-F238E27FC236}">
                <a16:creationId xmlns:a16="http://schemas.microsoft.com/office/drawing/2014/main" id="{9F22D199-8B5E-4A69-BF3B-13FFB18A84CC}"/>
              </a:ext>
            </a:extLst>
          </p:cNvPr>
          <p:cNvSpPr/>
          <p:nvPr/>
        </p:nvSpPr>
        <p:spPr>
          <a:xfrm>
            <a:off x="1561198" y="1580680"/>
            <a:ext cx="2886729" cy="2886729"/>
          </a:xfrm>
          <a:prstGeom prst="donut">
            <a:avLst>
              <a:gd name="adj" fmla="val 20756"/>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9" name="圆: 空心 18">
            <a:extLst>
              <a:ext uri="{FF2B5EF4-FFF2-40B4-BE49-F238E27FC236}">
                <a16:creationId xmlns:a16="http://schemas.microsoft.com/office/drawing/2014/main" id="{55343B53-4946-49FF-8BCB-2AC7F3F154DF}"/>
              </a:ext>
            </a:extLst>
          </p:cNvPr>
          <p:cNvSpPr/>
          <p:nvPr/>
        </p:nvSpPr>
        <p:spPr>
          <a:xfrm>
            <a:off x="7739598" y="1580680"/>
            <a:ext cx="2886729" cy="2886729"/>
          </a:xfrm>
          <a:prstGeom prst="donut">
            <a:avLst>
              <a:gd name="adj" fmla="val 20756"/>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21" name="文本框 20">
            <a:extLst>
              <a:ext uri="{FF2B5EF4-FFF2-40B4-BE49-F238E27FC236}">
                <a16:creationId xmlns:a16="http://schemas.microsoft.com/office/drawing/2014/main" id="{F1272A68-2756-47C7-B183-0618A8C506B4}"/>
              </a:ext>
            </a:extLst>
          </p:cNvPr>
          <p:cNvSpPr txBox="1"/>
          <p:nvPr/>
        </p:nvSpPr>
        <p:spPr>
          <a:xfrm>
            <a:off x="2584484" y="5567959"/>
            <a:ext cx="6780147" cy="300082"/>
          </a:xfrm>
          <a:prstGeom prst="rect">
            <a:avLst/>
          </a:prstGeom>
          <a:noFill/>
        </p:spPr>
        <p:txBody>
          <a:bodyPr wrap="square">
            <a:spAutoFit/>
          </a:bodyPr>
          <a:lstStyle/>
          <a:p>
            <a:pPr algn="dist" defTabSz="685800">
              <a:defRPr/>
            </a:pPr>
            <a:r>
              <a:rPr lang="zh-CN" altLang="en-US" sz="1350" dirty="0">
                <a:solidFill>
                  <a:srgbClr val="47393A"/>
                </a:solidFill>
                <a:latin typeface="思源宋体 CN Heavy"/>
                <a:ea typeface="思源宋体 CN Heavy"/>
              </a:rPr>
              <a:t>学习不仅仅发生在课堂上，而应体现在生活的无数个瞬间，贯穿人生的每个阶段。</a:t>
            </a:r>
          </a:p>
        </p:txBody>
      </p:sp>
      <p:sp>
        <p:nvSpPr>
          <p:cNvPr id="22" name="椭圆 21">
            <a:extLst>
              <a:ext uri="{FF2B5EF4-FFF2-40B4-BE49-F238E27FC236}">
                <a16:creationId xmlns:a16="http://schemas.microsoft.com/office/drawing/2014/main" id="{0B397484-85A0-459C-976E-8291A9DFE834}"/>
              </a:ext>
            </a:extLst>
          </p:cNvPr>
          <p:cNvSpPr/>
          <p:nvPr/>
        </p:nvSpPr>
        <p:spPr>
          <a:xfrm>
            <a:off x="5490318" y="2418360"/>
            <a:ext cx="1211366" cy="1211366"/>
          </a:xfrm>
          <a:prstGeom prst="ellipse">
            <a:avLst/>
          </a:prstGeom>
          <a:gradFill>
            <a:gsLst>
              <a:gs pos="0">
                <a:schemeClr val="accent3">
                  <a:lumMod val="60000"/>
                  <a:lumOff val="40000"/>
                </a:schemeClr>
              </a:gs>
              <a:gs pos="100000">
                <a:schemeClr val="accent3"/>
              </a:gs>
            </a:gsLst>
            <a:lin ang="5400000" scaled="1"/>
          </a:gradFill>
          <a:ln>
            <a:noFill/>
          </a:ln>
          <a:effectLst>
            <a:outerShdw blurRad="381000" dist="381000" dir="5400000" sx="90000" sy="90000" algn="t" rotWithShape="0">
              <a:srgbClr val="B9A799"/>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grpSp>
        <p:nvGrpSpPr>
          <p:cNvPr id="25" name="组合 24">
            <a:extLst>
              <a:ext uri="{FF2B5EF4-FFF2-40B4-BE49-F238E27FC236}">
                <a16:creationId xmlns:a16="http://schemas.microsoft.com/office/drawing/2014/main" id="{01FAA6F6-C3A4-4F86-B907-2C3874F2B637}"/>
              </a:ext>
            </a:extLst>
          </p:cNvPr>
          <p:cNvGrpSpPr/>
          <p:nvPr/>
        </p:nvGrpSpPr>
        <p:grpSpPr>
          <a:xfrm>
            <a:off x="5395665" y="4621121"/>
            <a:ext cx="1400670" cy="433783"/>
            <a:chOff x="5185366" y="4791841"/>
            <a:chExt cx="1710598" cy="529767"/>
          </a:xfrm>
        </p:grpSpPr>
        <p:sp>
          <p:nvSpPr>
            <p:cNvPr id="26" name="矩形: 圆角 25">
              <a:extLst>
                <a:ext uri="{FF2B5EF4-FFF2-40B4-BE49-F238E27FC236}">
                  <a16:creationId xmlns:a16="http://schemas.microsoft.com/office/drawing/2014/main" id="{8D0D98A6-47F1-4D65-B301-0FB740A644B9}"/>
                </a:ext>
              </a:extLst>
            </p:cNvPr>
            <p:cNvSpPr/>
            <p:nvPr/>
          </p:nvSpPr>
          <p:spPr>
            <a:xfrm>
              <a:off x="5185366" y="4791841"/>
              <a:ext cx="1710598" cy="529767"/>
            </a:xfrm>
            <a:prstGeom prst="roundRect">
              <a:avLst>
                <a:gd name="adj" fmla="val 50000"/>
              </a:avLst>
            </a:prstGeom>
            <a:gradFill>
              <a:gsLst>
                <a:gs pos="0">
                  <a:schemeClr val="accent3">
                    <a:lumMod val="60000"/>
                    <a:lumOff val="40000"/>
                  </a:schemeClr>
                </a:gs>
                <a:gs pos="100000">
                  <a:schemeClr val="accent3"/>
                </a:gs>
              </a:gsLst>
              <a:lin ang="5400000" scaled="1"/>
            </a:gradFill>
            <a:ln>
              <a:noFill/>
            </a:ln>
            <a:effectLst>
              <a:outerShdw blurRad="330200" dist="254000" dir="5400000" sx="90000" sy="90000" algn="t" rotWithShape="0">
                <a:srgbClr val="B9A799">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27" name="文本框 26">
              <a:extLst>
                <a:ext uri="{FF2B5EF4-FFF2-40B4-BE49-F238E27FC236}">
                  <a16:creationId xmlns:a16="http://schemas.microsoft.com/office/drawing/2014/main" id="{A543FE16-DA6F-4A0A-923C-AE0403240F53}"/>
                </a:ext>
              </a:extLst>
            </p:cNvPr>
            <p:cNvSpPr txBox="1"/>
            <p:nvPr/>
          </p:nvSpPr>
          <p:spPr>
            <a:xfrm>
              <a:off x="5458055" y="4856222"/>
              <a:ext cx="1165223" cy="394672"/>
            </a:xfrm>
            <a:prstGeom prst="rect">
              <a:avLst/>
            </a:prstGeom>
            <a:noFill/>
          </p:spPr>
          <p:txBody>
            <a:bodyPr wrap="none">
              <a:spAutoFit/>
            </a:bodyPr>
            <a:lstStyle>
              <a:defPPr>
                <a:defRPr lang="zh-CN"/>
              </a:defPPr>
              <a:lvl1pPr algn="ctr">
                <a:defRPr sz="2000">
                  <a:gradFill>
                    <a:gsLst>
                      <a:gs pos="22000">
                        <a:schemeClr val="bg1"/>
                      </a:gs>
                      <a:gs pos="100000">
                        <a:srgbClr val="71B3FF"/>
                      </a:gs>
                    </a:gsLst>
                    <a:lin ang="2700000" scaled="1"/>
                  </a:gradFill>
                  <a:latin typeface="+mj-ea"/>
                  <a:ea typeface="+mj-ea"/>
                </a:defRPr>
              </a:lvl1pPr>
            </a:lstStyle>
            <a:p>
              <a:pPr defTabSz="685800">
                <a:defRPr/>
              </a:pPr>
              <a:r>
                <a:rPr lang="zh-CN" altLang="en-US" sz="1500" dirty="0">
                  <a:solidFill>
                    <a:prstClr val="white"/>
                  </a:solidFill>
                  <a:latin typeface="思源宋体 CN Heavy"/>
                  <a:ea typeface="思源宋体 CN Heavy"/>
                </a:rPr>
                <a:t>实施教学</a:t>
              </a:r>
            </a:p>
          </p:txBody>
        </p:sp>
      </p:grpSp>
      <p:sp>
        <p:nvSpPr>
          <p:cNvPr id="28" name="椭圆 27">
            <a:extLst>
              <a:ext uri="{FF2B5EF4-FFF2-40B4-BE49-F238E27FC236}">
                <a16:creationId xmlns:a16="http://schemas.microsoft.com/office/drawing/2014/main" id="{D8A54F10-CA45-4368-87B1-BAF540C7C541}"/>
              </a:ext>
            </a:extLst>
          </p:cNvPr>
          <p:cNvSpPr/>
          <p:nvPr/>
        </p:nvSpPr>
        <p:spPr>
          <a:xfrm>
            <a:off x="2398879" y="2418360"/>
            <a:ext cx="1211366" cy="1211366"/>
          </a:xfrm>
          <a:prstGeom prst="ellipse">
            <a:avLst/>
          </a:prstGeom>
          <a:gradFill>
            <a:gsLst>
              <a:gs pos="0">
                <a:schemeClr val="accent1"/>
              </a:gs>
              <a:gs pos="98000">
                <a:schemeClr val="accent1">
                  <a:lumMod val="50000"/>
                </a:schemeClr>
              </a:gs>
            </a:gsLst>
            <a:lin ang="5400000" scaled="1"/>
          </a:gradFill>
          <a:ln>
            <a:noFill/>
          </a:ln>
          <a:effectLst>
            <a:outerShdw blurRad="381000" dist="381000" dir="5400000" sx="90000" sy="90000" algn="t"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30" name="文本框 29">
            <a:extLst>
              <a:ext uri="{FF2B5EF4-FFF2-40B4-BE49-F238E27FC236}">
                <a16:creationId xmlns:a16="http://schemas.microsoft.com/office/drawing/2014/main" id="{0C98B077-C8B1-4500-A237-456A2428E0F5}"/>
              </a:ext>
            </a:extLst>
          </p:cNvPr>
          <p:cNvSpPr txBox="1"/>
          <p:nvPr/>
        </p:nvSpPr>
        <p:spPr>
          <a:xfrm>
            <a:off x="2399657" y="2705504"/>
            <a:ext cx="1210588" cy="707886"/>
          </a:xfrm>
          <a:prstGeom prst="rect">
            <a:avLst/>
          </a:prstGeom>
          <a:noFill/>
          <a:effectLst>
            <a:softEdge rad="38100"/>
          </a:effectLst>
        </p:spPr>
        <p:txBody>
          <a:bodyPr wrap="none">
            <a:spAutoFit/>
          </a:bodyPr>
          <a:lstStyle>
            <a:defPPr>
              <a:defRPr lang="zh-CN"/>
            </a:defPPr>
            <a:lvl1pPr algn="ctr">
              <a:defRPr sz="16600">
                <a:gradFill flip="none" rotWithShape="1">
                  <a:gsLst>
                    <a:gs pos="22000">
                      <a:schemeClr val="bg1"/>
                    </a:gs>
                    <a:gs pos="100000">
                      <a:srgbClr val="71B3FF"/>
                    </a:gs>
                  </a:gsLst>
                  <a:lin ang="2700000" scaled="1"/>
                  <a:tileRect/>
                </a:gradFill>
                <a:effectLst>
                  <a:reflection blurRad="127000" stA="40000" endPos="58000" dir="5400000" sy="-100000" algn="bl" rotWithShape="0"/>
                </a:effectLst>
                <a:latin typeface="Sora" pitchFamily="50" charset="0"/>
                <a:ea typeface="+mj-ea"/>
                <a:cs typeface="Sora" pitchFamily="50" charset="0"/>
              </a:defRPr>
            </a:lvl1pPr>
          </a:lstStyle>
          <a:p>
            <a:pPr defTabSz="685800">
              <a:defRPr/>
            </a:pPr>
            <a:r>
              <a:rPr lang="zh-CN" altLang="en-US" sz="4000" dirty="0">
                <a:gradFill flip="none" rotWithShape="1">
                  <a:gsLst>
                    <a:gs pos="22000">
                      <a:prstClr val="white"/>
                    </a:gs>
                    <a:gs pos="100000">
                      <a:srgbClr val="5D88A8">
                        <a:lumMod val="20000"/>
                        <a:lumOff val="80000"/>
                      </a:srgbClr>
                    </a:gs>
                  </a:gsLst>
                  <a:lin ang="2700000" scaled="1"/>
                  <a:tileRect/>
                </a:gradFill>
                <a:effectLst>
                  <a:reflection blurRad="127000" stA="30000" endPos="58000" dir="5400000" sy="-100000" algn="bl" rotWithShape="0"/>
                </a:effectLst>
                <a:latin typeface="Hanson" pitchFamily="2" charset="0"/>
                <a:ea typeface="思源宋体 CN Heavy"/>
              </a:rPr>
              <a:t>课前</a:t>
            </a:r>
            <a:endParaRPr lang="en-US" altLang="zh-CN" sz="4000" dirty="0">
              <a:gradFill flip="none" rotWithShape="1">
                <a:gsLst>
                  <a:gs pos="22000">
                    <a:prstClr val="white"/>
                  </a:gs>
                  <a:gs pos="100000">
                    <a:srgbClr val="5D88A8">
                      <a:lumMod val="20000"/>
                      <a:lumOff val="80000"/>
                    </a:srgbClr>
                  </a:gs>
                </a:gsLst>
                <a:lin ang="2700000" scaled="1"/>
                <a:tileRect/>
              </a:gradFill>
              <a:effectLst>
                <a:reflection blurRad="127000" stA="30000" endPos="58000" dir="5400000" sy="-100000" algn="bl" rotWithShape="0"/>
              </a:effectLst>
              <a:latin typeface="Hanson" pitchFamily="2" charset="0"/>
              <a:ea typeface="思源宋体 CN Heavy"/>
            </a:endParaRPr>
          </a:p>
        </p:txBody>
      </p:sp>
      <p:sp>
        <p:nvSpPr>
          <p:cNvPr id="31" name="矩形: 圆角 30">
            <a:extLst>
              <a:ext uri="{FF2B5EF4-FFF2-40B4-BE49-F238E27FC236}">
                <a16:creationId xmlns:a16="http://schemas.microsoft.com/office/drawing/2014/main" id="{2D1CC512-BF42-4871-BE96-0619146E6CFF}"/>
              </a:ext>
            </a:extLst>
          </p:cNvPr>
          <p:cNvSpPr/>
          <p:nvPr/>
        </p:nvSpPr>
        <p:spPr>
          <a:xfrm>
            <a:off x="2142579" y="4621121"/>
            <a:ext cx="1785392" cy="433783"/>
          </a:xfrm>
          <a:prstGeom prst="roundRect">
            <a:avLst>
              <a:gd name="adj" fmla="val 50000"/>
            </a:avLst>
          </a:prstGeom>
          <a:gradFill>
            <a:gsLst>
              <a:gs pos="0">
                <a:schemeClr val="accent1"/>
              </a:gs>
              <a:gs pos="98000">
                <a:schemeClr val="accent1">
                  <a:lumMod val="50000"/>
                </a:schemeClr>
              </a:gs>
            </a:gsLst>
            <a:lin ang="5400000" scaled="1"/>
          </a:gradFill>
          <a:ln>
            <a:noFill/>
          </a:ln>
          <a:effectLst>
            <a:outerShdw blurRad="330200" dist="254000" dir="5400000" sx="90000" sy="90000" algn="t" rotWithShape="0">
              <a:srgbClr val="8BBAD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32" name="文本框 31">
            <a:extLst>
              <a:ext uri="{FF2B5EF4-FFF2-40B4-BE49-F238E27FC236}">
                <a16:creationId xmlns:a16="http://schemas.microsoft.com/office/drawing/2014/main" id="{06E290D0-635C-4F65-905F-BC37FC1D63DD}"/>
              </a:ext>
            </a:extLst>
          </p:cNvPr>
          <p:cNvSpPr txBox="1"/>
          <p:nvPr/>
        </p:nvSpPr>
        <p:spPr>
          <a:xfrm>
            <a:off x="2142788" y="4673837"/>
            <a:ext cx="1723550" cy="323165"/>
          </a:xfrm>
          <a:prstGeom prst="rect">
            <a:avLst/>
          </a:prstGeom>
          <a:noFill/>
        </p:spPr>
        <p:txBody>
          <a:bodyPr wrap="none">
            <a:spAutoFit/>
          </a:bodyPr>
          <a:lstStyle>
            <a:defPPr>
              <a:defRPr lang="zh-CN"/>
            </a:defPPr>
            <a:lvl1pPr algn="ctr">
              <a:defRPr sz="2000">
                <a:gradFill>
                  <a:gsLst>
                    <a:gs pos="22000">
                      <a:schemeClr val="bg1"/>
                    </a:gs>
                    <a:gs pos="100000">
                      <a:srgbClr val="71B3FF"/>
                    </a:gs>
                  </a:gsLst>
                  <a:lin ang="2700000" scaled="1"/>
                </a:gradFill>
                <a:latin typeface="+mj-ea"/>
                <a:ea typeface="+mj-ea"/>
              </a:defRPr>
            </a:lvl1pPr>
          </a:lstStyle>
          <a:p>
            <a:pPr defTabSz="685800">
              <a:defRPr/>
            </a:pPr>
            <a:r>
              <a:rPr lang="zh-CN" altLang="en-US" sz="1500" dirty="0">
                <a:solidFill>
                  <a:prstClr val="white"/>
                </a:solidFill>
                <a:latin typeface="思源宋体 CN Heavy"/>
                <a:ea typeface="思源宋体 CN Heavy"/>
              </a:rPr>
              <a:t>布置课前学习任务</a:t>
            </a:r>
          </a:p>
        </p:txBody>
      </p:sp>
      <p:sp>
        <p:nvSpPr>
          <p:cNvPr id="33" name="椭圆 32">
            <a:extLst>
              <a:ext uri="{FF2B5EF4-FFF2-40B4-BE49-F238E27FC236}">
                <a16:creationId xmlns:a16="http://schemas.microsoft.com/office/drawing/2014/main" id="{58D71EBE-C47A-467E-8A0F-918BCE3B71CC}"/>
              </a:ext>
            </a:extLst>
          </p:cNvPr>
          <p:cNvSpPr/>
          <p:nvPr/>
        </p:nvSpPr>
        <p:spPr>
          <a:xfrm>
            <a:off x="8577280" y="2418360"/>
            <a:ext cx="1211366" cy="1211366"/>
          </a:xfrm>
          <a:prstGeom prst="ellipse">
            <a:avLst/>
          </a:prstGeom>
          <a:gradFill>
            <a:gsLst>
              <a:gs pos="0">
                <a:srgbClr val="EFC49C"/>
              </a:gs>
              <a:gs pos="100000">
                <a:schemeClr val="accent4"/>
              </a:gs>
            </a:gsLst>
            <a:lin ang="5400000" scaled="1"/>
          </a:gradFill>
          <a:ln>
            <a:noFill/>
          </a:ln>
          <a:effectLst>
            <a:outerShdw blurRad="381000" dist="381000" dir="5400000" sx="90000" sy="90000" algn="t" rotWithShape="0">
              <a:srgbClr val="CA865F">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36" name="矩形: 圆角 35">
            <a:extLst>
              <a:ext uri="{FF2B5EF4-FFF2-40B4-BE49-F238E27FC236}">
                <a16:creationId xmlns:a16="http://schemas.microsoft.com/office/drawing/2014/main" id="{5185EE00-45F1-42FB-AA42-F3E004140B52}"/>
              </a:ext>
            </a:extLst>
          </p:cNvPr>
          <p:cNvSpPr/>
          <p:nvPr/>
        </p:nvSpPr>
        <p:spPr>
          <a:xfrm>
            <a:off x="8482627" y="4621121"/>
            <a:ext cx="1400670" cy="433783"/>
          </a:xfrm>
          <a:prstGeom prst="roundRect">
            <a:avLst>
              <a:gd name="adj" fmla="val 50000"/>
            </a:avLst>
          </a:prstGeom>
          <a:gradFill>
            <a:gsLst>
              <a:gs pos="0">
                <a:srgbClr val="EFC49C"/>
              </a:gs>
              <a:gs pos="100000">
                <a:schemeClr val="accent4"/>
              </a:gs>
            </a:gsLst>
            <a:lin ang="5400000" scaled="1"/>
          </a:gradFill>
          <a:ln>
            <a:noFill/>
          </a:ln>
          <a:effectLst>
            <a:outerShdw blurRad="330200" dist="254000" dir="5400000" sx="90000" sy="90000" algn="t" rotWithShape="0">
              <a:srgbClr val="CA865F">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37" name="文本框 36">
            <a:extLst>
              <a:ext uri="{FF2B5EF4-FFF2-40B4-BE49-F238E27FC236}">
                <a16:creationId xmlns:a16="http://schemas.microsoft.com/office/drawing/2014/main" id="{6F92F71E-32FD-4CAA-A98D-8411C3265305}"/>
              </a:ext>
            </a:extLst>
          </p:cNvPr>
          <p:cNvSpPr txBox="1"/>
          <p:nvPr/>
        </p:nvSpPr>
        <p:spPr>
          <a:xfrm>
            <a:off x="8705910" y="4673837"/>
            <a:ext cx="954107" cy="323165"/>
          </a:xfrm>
          <a:prstGeom prst="rect">
            <a:avLst/>
          </a:prstGeom>
          <a:noFill/>
        </p:spPr>
        <p:txBody>
          <a:bodyPr wrap="none">
            <a:spAutoFit/>
          </a:bodyPr>
          <a:lstStyle>
            <a:defPPr>
              <a:defRPr lang="zh-CN"/>
            </a:defPPr>
            <a:lvl1pPr algn="ctr">
              <a:defRPr sz="2000">
                <a:gradFill>
                  <a:gsLst>
                    <a:gs pos="22000">
                      <a:schemeClr val="bg1"/>
                    </a:gs>
                    <a:gs pos="100000">
                      <a:srgbClr val="71B3FF"/>
                    </a:gs>
                  </a:gsLst>
                  <a:lin ang="2700000" scaled="1"/>
                </a:gradFill>
                <a:latin typeface="+mj-ea"/>
                <a:ea typeface="+mj-ea"/>
              </a:defRPr>
            </a:lvl1pPr>
          </a:lstStyle>
          <a:p>
            <a:pPr defTabSz="685800">
              <a:defRPr/>
            </a:pPr>
            <a:r>
              <a:rPr lang="zh-CN" altLang="en-US" sz="1500" dirty="0">
                <a:solidFill>
                  <a:prstClr val="white"/>
                </a:solidFill>
                <a:latin typeface="思源宋体 CN Heavy"/>
                <a:ea typeface="思源宋体 CN Heavy"/>
              </a:rPr>
              <a:t>拓展提升</a:t>
            </a:r>
          </a:p>
        </p:txBody>
      </p:sp>
      <p:sp>
        <p:nvSpPr>
          <p:cNvPr id="38" name="弧形 37">
            <a:extLst>
              <a:ext uri="{FF2B5EF4-FFF2-40B4-BE49-F238E27FC236}">
                <a16:creationId xmlns:a16="http://schemas.microsoft.com/office/drawing/2014/main" id="{842DCFAB-6698-43B5-BFBE-EE1ADE69CF42}"/>
              </a:ext>
            </a:extLst>
          </p:cNvPr>
          <p:cNvSpPr/>
          <p:nvPr/>
        </p:nvSpPr>
        <p:spPr>
          <a:xfrm>
            <a:off x="4848848" y="1776892"/>
            <a:ext cx="2494305" cy="2494305"/>
          </a:xfrm>
          <a:prstGeom prst="arc">
            <a:avLst>
              <a:gd name="adj1" fmla="val 16200000"/>
              <a:gd name="adj2" fmla="val 13844720"/>
            </a:avLst>
          </a:prstGeom>
          <a:ln>
            <a:gradFill flip="none" rotWithShape="1">
              <a:gsLst>
                <a:gs pos="0">
                  <a:schemeClr val="bg1">
                    <a:lumMod val="95000"/>
                  </a:schemeClr>
                </a:gs>
                <a:gs pos="100000">
                  <a:schemeClr val="bg1">
                    <a:lumMod val="75000"/>
                    <a:alpha val="50000"/>
                  </a:schemeClr>
                </a:gs>
              </a:gsLst>
              <a:lin ang="27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39" name="弧形 38">
            <a:extLst>
              <a:ext uri="{FF2B5EF4-FFF2-40B4-BE49-F238E27FC236}">
                <a16:creationId xmlns:a16="http://schemas.microsoft.com/office/drawing/2014/main" id="{FD466871-FAB7-4EF6-BC49-2A4DC0F6DDC7}"/>
              </a:ext>
            </a:extLst>
          </p:cNvPr>
          <p:cNvSpPr/>
          <p:nvPr/>
        </p:nvSpPr>
        <p:spPr>
          <a:xfrm>
            <a:off x="4993583" y="1921627"/>
            <a:ext cx="2204837" cy="2204837"/>
          </a:xfrm>
          <a:prstGeom prst="arc">
            <a:avLst>
              <a:gd name="adj1" fmla="val 7728119"/>
              <a:gd name="adj2" fmla="val 2415922"/>
            </a:avLst>
          </a:prstGeom>
          <a:ln w="6350">
            <a:gradFill flip="none" rotWithShape="1">
              <a:gsLst>
                <a:gs pos="38000">
                  <a:srgbClr val="B9A799">
                    <a:alpha val="0"/>
                  </a:srgbClr>
                </a:gs>
                <a:gs pos="100000">
                  <a:srgbClr val="B9A799"/>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40" name="弧形 39">
            <a:extLst>
              <a:ext uri="{FF2B5EF4-FFF2-40B4-BE49-F238E27FC236}">
                <a16:creationId xmlns:a16="http://schemas.microsoft.com/office/drawing/2014/main" id="{B303CC7A-6DFE-47AD-A378-289CE9716FC5}"/>
              </a:ext>
            </a:extLst>
          </p:cNvPr>
          <p:cNvSpPr/>
          <p:nvPr/>
        </p:nvSpPr>
        <p:spPr>
          <a:xfrm>
            <a:off x="5329075" y="2257119"/>
            <a:ext cx="1533853" cy="1533853"/>
          </a:xfrm>
          <a:prstGeom prst="arc">
            <a:avLst>
              <a:gd name="adj1" fmla="val 11857000"/>
              <a:gd name="adj2" fmla="val 3264592"/>
            </a:avLst>
          </a:prstGeom>
          <a:ln w="6350">
            <a:gradFill flip="none" rotWithShape="1">
              <a:gsLst>
                <a:gs pos="38000">
                  <a:schemeClr val="bg1">
                    <a:lumMod val="75000"/>
                    <a:alpha val="16000"/>
                  </a:schemeClr>
                </a:gs>
                <a:gs pos="100000">
                  <a:schemeClr val="bg1">
                    <a:lumMod val="85000"/>
                  </a:schemeClr>
                </a:gs>
              </a:gsLst>
              <a:lin ang="189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41" name="弧形 40">
            <a:extLst>
              <a:ext uri="{FF2B5EF4-FFF2-40B4-BE49-F238E27FC236}">
                <a16:creationId xmlns:a16="http://schemas.microsoft.com/office/drawing/2014/main" id="{C041B0A8-2962-4F87-9598-4F4548180644}"/>
              </a:ext>
            </a:extLst>
          </p:cNvPr>
          <p:cNvSpPr/>
          <p:nvPr/>
        </p:nvSpPr>
        <p:spPr>
          <a:xfrm>
            <a:off x="7935810" y="1776892"/>
            <a:ext cx="2494305" cy="2494305"/>
          </a:xfrm>
          <a:prstGeom prst="arc">
            <a:avLst>
              <a:gd name="adj1" fmla="val 16200000"/>
              <a:gd name="adj2" fmla="val 13844720"/>
            </a:avLst>
          </a:prstGeom>
          <a:ln>
            <a:gradFill flip="none" rotWithShape="1">
              <a:gsLst>
                <a:gs pos="0">
                  <a:schemeClr val="bg1">
                    <a:lumMod val="95000"/>
                  </a:schemeClr>
                </a:gs>
                <a:gs pos="100000">
                  <a:schemeClr val="bg1">
                    <a:lumMod val="75000"/>
                    <a:alpha val="50000"/>
                  </a:schemeClr>
                </a:gs>
              </a:gsLst>
              <a:lin ang="27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42" name="弧形 41">
            <a:extLst>
              <a:ext uri="{FF2B5EF4-FFF2-40B4-BE49-F238E27FC236}">
                <a16:creationId xmlns:a16="http://schemas.microsoft.com/office/drawing/2014/main" id="{FB94FDCF-C2C3-4FBC-AC3E-B63D34C2777A}"/>
              </a:ext>
            </a:extLst>
          </p:cNvPr>
          <p:cNvSpPr/>
          <p:nvPr/>
        </p:nvSpPr>
        <p:spPr>
          <a:xfrm>
            <a:off x="8080545" y="1921627"/>
            <a:ext cx="2204837" cy="2204837"/>
          </a:xfrm>
          <a:prstGeom prst="arc">
            <a:avLst>
              <a:gd name="adj1" fmla="val 7728119"/>
              <a:gd name="adj2" fmla="val 2415922"/>
            </a:avLst>
          </a:prstGeom>
          <a:ln w="6350">
            <a:gradFill flip="none" rotWithShape="1">
              <a:gsLst>
                <a:gs pos="38000">
                  <a:srgbClr val="CA865F">
                    <a:alpha val="0"/>
                  </a:srgbClr>
                </a:gs>
                <a:gs pos="100000">
                  <a:srgbClr val="CA865F"/>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43" name="弧形 42">
            <a:extLst>
              <a:ext uri="{FF2B5EF4-FFF2-40B4-BE49-F238E27FC236}">
                <a16:creationId xmlns:a16="http://schemas.microsoft.com/office/drawing/2014/main" id="{F00081EF-81BA-48DA-BBCC-1FBA00A3C2E0}"/>
              </a:ext>
            </a:extLst>
          </p:cNvPr>
          <p:cNvSpPr/>
          <p:nvPr/>
        </p:nvSpPr>
        <p:spPr>
          <a:xfrm>
            <a:off x="8416037" y="2257119"/>
            <a:ext cx="1533853" cy="1533853"/>
          </a:xfrm>
          <a:prstGeom prst="arc">
            <a:avLst>
              <a:gd name="adj1" fmla="val 11857000"/>
              <a:gd name="adj2" fmla="val 3264592"/>
            </a:avLst>
          </a:prstGeom>
          <a:ln w="6350">
            <a:gradFill flip="none" rotWithShape="1">
              <a:gsLst>
                <a:gs pos="38000">
                  <a:schemeClr val="bg1">
                    <a:lumMod val="75000"/>
                    <a:alpha val="16000"/>
                  </a:schemeClr>
                </a:gs>
                <a:gs pos="100000">
                  <a:schemeClr val="bg1">
                    <a:lumMod val="85000"/>
                  </a:schemeClr>
                </a:gs>
              </a:gsLst>
              <a:lin ang="189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44" name="弧形 43">
            <a:extLst>
              <a:ext uri="{FF2B5EF4-FFF2-40B4-BE49-F238E27FC236}">
                <a16:creationId xmlns:a16="http://schemas.microsoft.com/office/drawing/2014/main" id="{210E874E-0C32-4FCB-94E3-0F13AB0C6492}"/>
              </a:ext>
            </a:extLst>
          </p:cNvPr>
          <p:cNvSpPr/>
          <p:nvPr/>
        </p:nvSpPr>
        <p:spPr>
          <a:xfrm>
            <a:off x="1757410" y="1776892"/>
            <a:ext cx="2494305" cy="2494305"/>
          </a:xfrm>
          <a:prstGeom prst="arc">
            <a:avLst>
              <a:gd name="adj1" fmla="val 16200000"/>
              <a:gd name="adj2" fmla="val 13844720"/>
            </a:avLst>
          </a:prstGeom>
          <a:ln>
            <a:gradFill flip="none" rotWithShape="1">
              <a:gsLst>
                <a:gs pos="0">
                  <a:schemeClr val="bg1">
                    <a:lumMod val="95000"/>
                  </a:schemeClr>
                </a:gs>
                <a:gs pos="100000">
                  <a:schemeClr val="bg1">
                    <a:lumMod val="75000"/>
                    <a:alpha val="50000"/>
                  </a:schemeClr>
                </a:gs>
              </a:gsLst>
              <a:lin ang="27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45" name="弧形 44">
            <a:extLst>
              <a:ext uri="{FF2B5EF4-FFF2-40B4-BE49-F238E27FC236}">
                <a16:creationId xmlns:a16="http://schemas.microsoft.com/office/drawing/2014/main" id="{E1805540-4FE4-4A69-884B-82BF23C258E8}"/>
              </a:ext>
            </a:extLst>
          </p:cNvPr>
          <p:cNvSpPr/>
          <p:nvPr/>
        </p:nvSpPr>
        <p:spPr>
          <a:xfrm>
            <a:off x="1902145" y="1921627"/>
            <a:ext cx="2204837" cy="2204837"/>
          </a:xfrm>
          <a:prstGeom prst="arc">
            <a:avLst>
              <a:gd name="adj1" fmla="val 7728119"/>
              <a:gd name="adj2" fmla="val 2415922"/>
            </a:avLst>
          </a:prstGeom>
          <a:ln w="6350">
            <a:gradFill flip="none" rotWithShape="1">
              <a:gsLst>
                <a:gs pos="38000">
                  <a:schemeClr val="accent1">
                    <a:lumMod val="60000"/>
                    <a:lumOff val="40000"/>
                    <a:alpha val="0"/>
                  </a:schemeClr>
                </a:gs>
                <a:gs pos="100000">
                  <a:schemeClr val="accent1">
                    <a:lumMod val="60000"/>
                    <a:lumOff val="40000"/>
                  </a:schemeClr>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46" name="弧形 45">
            <a:extLst>
              <a:ext uri="{FF2B5EF4-FFF2-40B4-BE49-F238E27FC236}">
                <a16:creationId xmlns:a16="http://schemas.microsoft.com/office/drawing/2014/main" id="{1D39C5E0-48EF-487C-9FDC-4037A021616C}"/>
              </a:ext>
            </a:extLst>
          </p:cNvPr>
          <p:cNvSpPr/>
          <p:nvPr/>
        </p:nvSpPr>
        <p:spPr>
          <a:xfrm>
            <a:off x="2237636" y="2257119"/>
            <a:ext cx="1533853" cy="1533853"/>
          </a:xfrm>
          <a:prstGeom prst="arc">
            <a:avLst>
              <a:gd name="adj1" fmla="val 11857000"/>
              <a:gd name="adj2" fmla="val 3264592"/>
            </a:avLst>
          </a:prstGeom>
          <a:ln w="6350">
            <a:gradFill flip="none" rotWithShape="1">
              <a:gsLst>
                <a:gs pos="38000">
                  <a:schemeClr val="bg1">
                    <a:lumMod val="75000"/>
                    <a:alpha val="16000"/>
                  </a:schemeClr>
                </a:gs>
                <a:gs pos="100000">
                  <a:schemeClr val="bg1">
                    <a:lumMod val="85000"/>
                  </a:schemeClr>
                </a:gs>
              </a:gsLst>
              <a:lin ang="189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zh-CN" altLang="en-US" sz="1350">
              <a:solidFill>
                <a:prstClr val="black"/>
              </a:solidFill>
              <a:latin typeface="Roboto"/>
              <a:ea typeface="思源黑体 CN Regular"/>
            </a:endParaRPr>
          </a:p>
        </p:txBody>
      </p:sp>
      <p:sp>
        <p:nvSpPr>
          <p:cNvPr id="47" name="任意多边形: 形状 46">
            <a:extLst>
              <a:ext uri="{FF2B5EF4-FFF2-40B4-BE49-F238E27FC236}">
                <a16:creationId xmlns:a16="http://schemas.microsoft.com/office/drawing/2014/main" id="{7B2903C1-D825-47F5-BF72-73F0710DDCDE}"/>
              </a:ext>
            </a:extLst>
          </p:cNvPr>
          <p:cNvSpPr/>
          <p:nvPr/>
        </p:nvSpPr>
        <p:spPr>
          <a:xfrm rot="13500000">
            <a:off x="4381675" y="2890532"/>
            <a:ext cx="286133" cy="286133"/>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rgbClr val="B9A799"/>
              </a:gs>
              <a:gs pos="100000">
                <a:srgbClr val="B9A799">
                  <a:alpha val="0"/>
                </a:srgbClr>
              </a:gs>
            </a:gsLst>
            <a:lin ang="0" scaled="1"/>
            <a:tileRect/>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48" name="任意多边形: 形状 47">
            <a:extLst>
              <a:ext uri="{FF2B5EF4-FFF2-40B4-BE49-F238E27FC236}">
                <a16:creationId xmlns:a16="http://schemas.microsoft.com/office/drawing/2014/main" id="{72DAD1CA-F504-4741-BCDA-3777D998CF29}"/>
              </a:ext>
            </a:extLst>
          </p:cNvPr>
          <p:cNvSpPr/>
          <p:nvPr/>
        </p:nvSpPr>
        <p:spPr>
          <a:xfrm rot="13500000">
            <a:off x="7469776" y="2890533"/>
            <a:ext cx="286133" cy="286133"/>
          </a:xfrm>
          <a:custGeom>
            <a:avLst/>
            <a:gdLst>
              <a:gd name="connsiteX0" fmla="*/ 252268 w 349446"/>
              <a:gd name="connsiteY0" fmla="*/ 137175 h 349446"/>
              <a:gd name="connsiteX1" fmla="*/ 215927 w 349446"/>
              <a:gd name="connsiteY1" fmla="*/ 173516 h 349446"/>
              <a:gd name="connsiteX2" fmla="*/ 175929 w 349446"/>
              <a:gd name="connsiteY2" fmla="*/ 133518 h 349446"/>
              <a:gd name="connsiteX3" fmla="*/ 212270 w 349446"/>
              <a:gd name="connsiteY3" fmla="*/ 97177 h 349446"/>
              <a:gd name="connsiteX4" fmla="*/ 300857 w 349446"/>
              <a:gd name="connsiteY4" fmla="*/ 88586 h 349446"/>
              <a:gd name="connsiteX5" fmla="*/ 264516 w 349446"/>
              <a:gd name="connsiteY5" fmla="*/ 124927 h 349446"/>
              <a:gd name="connsiteX6" fmla="*/ 224518 w 349446"/>
              <a:gd name="connsiteY6" fmla="*/ 84930 h 349446"/>
              <a:gd name="connsiteX7" fmla="*/ 260859 w 349446"/>
              <a:gd name="connsiteY7" fmla="*/ 48588 h 349446"/>
              <a:gd name="connsiteX8" fmla="*/ 349446 w 349446"/>
              <a:gd name="connsiteY8" fmla="*/ 39997 h 349446"/>
              <a:gd name="connsiteX9" fmla="*/ 313105 w 349446"/>
              <a:gd name="connsiteY9" fmla="*/ 76338 h 349446"/>
              <a:gd name="connsiteX10" fmla="*/ 273107 w 349446"/>
              <a:gd name="connsiteY10" fmla="*/ 36341 h 349446"/>
              <a:gd name="connsiteX11" fmla="*/ 309448 w 349446"/>
              <a:gd name="connsiteY11" fmla="*/ 0 h 349446"/>
              <a:gd name="connsiteX12" fmla="*/ 124220 w 349446"/>
              <a:gd name="connsiteY12" fmla="*/ 349446 h 349446"/>
              <a:gd name="connsiteX13" fmla="*/ 0 w 349446"/>
              <a:gd name="connsiteY13" fmla="*/ 349446 h 349446"/>
              <a:gd name="connsiteX14" fmla="*/ 0 w 349446"/>
              <a:gd name="connsiteY14" fmla="*/ 225226 h 349446"/>
              <a:gd name="connsiteX15" fmla="*/ 42111 w 349446"/>
              <a:gd name="connsiteY15" fmla="*/ 267337 h 349446"/>
              <a:gd name="connsiteX16" fmla="*/ 163682 w 349446"/>
              <a:gd name="connsiteY16" fmla="*/ 145765 h 349446"/>
              <a:gd name="connsiteX17" fmla="*/ 203680 w 349446"/>
              <a:gd name="connsiteY17" fmla="*/ 185763 h 349446"/>
              <a:gd name="connsiteX18" fmla="*/ 82108 w 349446"/>
              <a:gd name="connsiteY18" fmla="*/ 307334 h 34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446" h="349446">
                <a:moveTo>
                  <a:pt x="252268" y="137175"/>
                </a:moveTo>
                <a:lnTo>
                  <a:pt x="215927" y="173516"/>
                </a:lnTo>
                <a:lnTo>
                  <a:pt x="175929" y="133518"/>
                </a:lnTo>
                <a:lnTo>
                  <a:pt x="212270" y="97177"/>
                </a:lnTo>
                <a:close/>
                <a:moveTo>
                  <a:pt x="300857" y="88586"/>
                </a:moveTo>
                <a:lnTo>
                  <a:pt x="264516" y="124927"/>
                </a:lnTo>
                <a:lnTo>
                  <a:pt x="224518" y="84930"/>
                </a:lnTo>
                <a:lnTo>
                  <a:pt x="260859" y="48588"/>
                </a:lnTo>
                <a:close/>
                <a:moveTo>
                  <a:pt x="349446" y="39997"/>
                </a:moveTo>
                <a:lnTo>
                  <a:pt x="313105" y="76338"/>
                </a:lnTo>
                <a:lnTo>
                  <a:pt x="273107" y="36341"/>
                </a:lnTo>
                <a:lnTo>
                  <a:pt x="309448" y="0"/>
                </a:lnTo>
                <a:close/>
                <a:moveTo>
                  <a:pt x="124220" y="349446"/>
                </a:moveTo>
                <a:lnTo>
                  <a:pt x="0" y="349446"/>
                </a:lnTo>
                <a:lnTo>
                  <a:pt x="0" y="225226"/>
                </a:lnTo>
                <a:lnTo>
                  <a:pt x="42111" y="267337"/>
                </a:lnTo>
                <a:lnTo>
                  <a:pt x="163682" y="145765"/>
                </a:lnTo>
                <a:lnTo>
                  <a:pt x="203680" y="185763"/>
                </a:lnTo>
                <a:lnTo>
                  <a:pt x="82108" y="307334"/>
                </a:lnTo>
                <a:close/>
              </a:path>
            </a:pathLst>
          </a:custGeom>
          <a:gradFill flip="none" rotWithShape="1">
            <a:gsLst>
              <a:gs pos="24000">
                <a:srgbClr val="CA865F"/>
              </a:gs>
              <a:gs pos="100000">
                <a:srgbClr val="CA865F">
                  <a:alpha val="0"/>
                </a:srgbClr>
              </a:gs>
            </a:gsLst>
            <a:lin ang="0" scaled="1"/>
            <a:tileRect/>
          </a:gradFill>
          <a:ln>
            <a:noFill/>
          </a:ln>
          <a:effectLst>
            <a:outerShdw blurRad="330200" dist="190500" dir="5400000" sx="80000" sy="80000" algn="t" rotWithShape="0">
              <a:srgbClr val="00006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50" name="箭头: 五边形 49">
            <a:extLst>
              <a:ext uri="{FF2B5EF4-FFF2-40B4-BE49-F238E27FC236}">
                <a16:creationId xmlns:a16="http://schemas.microsoft.com/office/drawing/2014/main" id="{2353B895-0E05-D784-61C9-833CFEB207E5}"/>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6C3C1EE4-6DB4-9A2C-129D-7EEF65864F84}"/>
              </a:ext>
            </a:extLst>
          </p:cNvPr>
          <p:cNvSpPr/>
          <p:nvPr/>
        </p:nvSpPr>
        <p:spPr>
          <a:xfrm>
            <a:off x="365392" y="334893"/>
            <a:ext cx="1657826"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教学设计</a:t>
            </a:r>
          </a:p>
        </p:txBody>
      </p:sp>
      <p:sp>
        <p:nvSpPr>
          <p:cNvPr id="52" name="文本框 51">
            <a:extLst>
              <a:ext uri="{FF2B5EF4-FFF2-40B4-BE49-F238E27FC236}">
                <a16:creationId xmlns:a16="http://schemas.microsoft.com/office/drawing/2014/main" id="{2FA91671-6298-B516-442E-6AC5D29FD659}"/>
              </a:ext>
            </a:extLst>
          </p:cNvPr>
          <p:cNvSpPr txBox="1"/>
          <p:nvPr/>
        </p:nvSpPr>
        <p:spPr>
          <a:xfrm>
            <a:off x="5534313" y="2709618"/>
            <a:ext cx="1210588" cy="707886"/>
          </a:xfrm>
          <a:prstGeom prst="rect">
            <a:avLst/>
          </a:prstGeom>
          <a:noFill/>
          <a:effectLst>
            <a:softEdge rad="38100"/>
          </a:effectLst>
        </p:spPr>
        <p:txBody>
          <a:bodyPr wrap="none">
            <a:spAutoFit/>
          </a:bodyPr>
          <a:lstStyle>
            <a:defPPr>
              <a:defRPr lang="zh-CN"/>
            </a:defPPr>
            <a:lvl1pPr algn="ctr">
              <a:defRPr sz="16600">
                <a:gradFill flip="none" rotWithShape="1">
                  <a:gsLst>
                    <a:gs pos="22000">
                      <a:schemeClr val="bg1"/>
                    </a:gs>
                    <a:gs pos="100000">
                      <a:srgbClr val="71B3FF"/>
                    </a:gs>
                  </a:gsLst>
                  <a:lin ang="2700000" scaled="1"/>
                  <a:tileRect/>
                </a:gradFill>
                <a:effectLst>
                  <a:reflection blurRad="127000" stA="40000" endPos="58000" dir="5400000" sy="-100000" algn="bl" rotWithShape="0"/>
                </a:effectLst>
                <a:latin typeface="Sora" pitchFamily="50" charset="0"/>
                <a:ea typeface="+mj-ea"/>
                <a:cs typeface="Sora" pitchFamily="50" charset="0"/>
              </a:defRPr>
            </a:lvl1pPr>
          </a:lstStyle>
          <a:p>
            <a:pPr defTabSz="685800">
              <a:defRPr/>
            </a:pPr>
            <a:r>
              <a:rPr lang="zh-CN" altLang="en-US" sz="4000" dirty="0">
                <a:gradFill flip="none" rotWithShape="1">
                  <a:gsLst>
                    <a:gs pos="22000">
                      <a:prstClr val="white"/>
                    </a:gs>
                    <a:gs pos="100000">
                      <a:srgbClr val="5D88A8">
                        <a:lumMod val="20000"/>
                        <a:lumOff val="80000"/>
                      </a:srgbClr>
                    </a:gs>
                  </a:gsLst>
                  <a:lin ang="2700000" scaled="1"/>
                  <a:tileRect/>
                </a:gradFill>
                <a:effectLst>
                  <a:reflection blurRad="127000" stA="30000" endPos="58000" dir="5400000" sy="-100000" algn="bl" rotWithShape="0"/>
                </a:effectLst>
                <a:latin typeface="Hanson" pitchFamily="2" charset="0"/>
                <a:ea typeface="思源宋体 CN Heavy"/>
              </a:rPr>
              <a:t>课中</a:t>
            </a:r>
            <a:endParaRPr lang="en-US" altLang="zh-CN" sz="4000" dirty="0">
              <a:gradFill flip="none" rotWithShape="1">
                <a:gsLst>
                  <a:gs pos="22000">
                    <a:prstClr val="white"/>
                  </a:gs>
                  <a:gs pos="100000">
                    <a:srgbClr val="5D88A8">
                      <a:lumMod val="20000"/>
                      <a:lumOff val="80000"/>
                    </a:srgbClr>
                  </a:gs>
                </a:gsLst>
                <a:lin ang="2700000" scaled="1"/>
                <a:tileRect/>
              </a:gradFill>
              <a:effectLst>
                <a:reflection blurRad="127000" stA="30000" endPos="58000" dir="5400000" sy="-100000" algn="bl" rotWithShape="0"/>
              </a:effectLst>
              <a:latin typeface="Hanson" pitchFamily="2" charset="0"/>
              <a:ea typeface="思源宋体 CN Heavy"/>
            </a:endParaRPr>
          </a:p>
        </p:txBody>
      </p:sp>
      <p:sp>
        <p:nvSpPr>
          <p:cNvPr id="53" name="文本框 52">
            <a:extLst>
              <a:ext uri="{FF2B5EF4-FFF2-40B4-BE49-F238E27FC236}">
                <a16:creationId xmlns:a16="http://schemas.microsoft.com/office/drawing/2014/main" id="{EC20A982-6687-B683-3EF2-6DB62B63769F}"/>
              </a:ext>
            </a:extLst>
          </p:cNvPr>
          <p:cNvSpPr txBox="1"/>
          <p:nvPr/>
        </p:nvSpPr>
        <p:spPr>
          <a:xfrm>
            <a:off x="8572617" y="2670100"/>
            <a:ext cx="1210588" cy="707886"/>
          </a:xfrm>
          <a:prstGeom prst="rect">
            <a:avLst/>
          </a:prstGeom>
          <a:noFill/>
          <a:effectLst>
            <a:softEdge rad="38100"/>
          </a:effectLst>
        </p:spPr>
        <p:txBody>
          <a:bodyPr wrap="none">
            <a:spAutoFit/>
          </a:bodyPr>
          <a:lstStyle>
            <a:defPPr>
              <a:defRPr lang="zh-CN"/>
            </a:defPPr>
            <a:lvl1pPr algn="ctr">
              <a:defRPr sz="16600">
                <a:gradFill flip="none" rotWithShape="1">
                  <a:gsLst>
                    <a:gs pos="22000">
                      <a:schemeClr val="bg1"/>
                    </a:gs>
                    <a:gs pos="100000">
                      <a:srgbClr val="71B3FF"/>
                    </a:gs>
                  </a:gsLst>
                  <a:lin ang="2700000" scaled="1"/>
                  <a:tileRect/>
                </a:gradFill>
                <a:effectLst>
                  <a:reflection blurRad="127000" stA="40000" endPos="58000" dir="5400000" sy="-100000" algn="bl" rotWithShape="0"/>
                </a:effectLst>
                <a:latin typeface="Sora" pitchFamily="50" charset="0"/>
                <a:ea typeface="+mj-ea"/>
                <a:cs typeface="Sora" pitchFamily="50" charset="0"/>
              </a:defRPr>
            </a:lvl1pPr>
          </a:lstStyle>
          <a:p>
            <a:pPr defTabSz="685800">
              <a:defRPr/>
            </a:pPr>
            <a:r>
              <a:rPr lang="zh-CN" altLang="en-US" sz="4000" dirty="0">
                <a:gradFill flip="none" rotWithShape="1">
                  <a:gsLst>
                    <a:gs pos="22000">
                      <a:prstClr val="white"/>
                    </a:gs>
                    <a:gs pos="100000">
                      <a:srgbClr val="5D88A8">
                        <a:lumMod val="20000"/>
                        <a:lumOff val="80000"/>
                      </a:srgbClr>
                    </a:gs>
                  </a:gsLst>
                  <a:lin ang="2700000" scaled="1"/>
                  <a:tileRect/>
                </a:gradFill>
                <a:effectLst>
                  <a:reflection blurRad="127000" stA="30000" endPos="58000" dir="5400000" sy="-100000" algn="bl" rotWithShape="0"/>
                </a:effectLst>
                <a:latin typeface="Hanson" pitchFamily="2" charset="0"/>
                <a:ea typeface="思源宋体 CN Heavy"/>
              </a:rPr>
              <a:t>课后</a:t>
            </a:r>
            <a:endParaRPr lang="en-US" altLang="zh-CN" sz="4000" dirty="0">
              <a:gradFill flip="none" rotWithShape="1">
                <a:gsLst>
                  <a:gs pos="22000">
                    <a:prstClr val="white"/>
                  </a:gs>
                  <a:gs pos="100000">
                    <a:srgbClr val="5D88A8">
                      <a:lumMod val="20000"/>
                      <a:lumOff val="80000"/>
                    </a:srgbClr>
                  </a:gs>
                </a:gsLst>
                <a:lin ang="2700000" scaled="1"/>
                <a:tileRect/>
              </a:gradFill>
              <a:effectLst>
                <a:reflection blurRad="127000" stA="30000" endPos="58000" dir="5400000" sy="-100000" algn="bl" rotWithShape="0"/>
              </a:effectLst>
              <a:latin typeface="Hanson" pitchFamily="2" charset="0"/>
              <a:ea typeface="思源宋体 CN Heavy"/>
            </a:endParaRPr>
          </a:p>
        </p:txBody>
      </p:sp>
    </p:spTree>
    <p:extLst>
      <p:ext uri="{BB962C8B-B14F-4D97-AF65-F5344CB8AC3E}">
        <p14:creationId xmlns:p14="http://schemas.microsoft.com/office/powerpoint/2010/main" val="2446973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a:extLst>
              <a:ext uri="{FF2B5EF4-FFF2-40B4-BE49-F238E27FC236}">
                <a16:creationId xmlns:a16="http://schemas.microsoft.com/office/drawing/2014/main" id="{B6B87D1A-3B00-44B5-B44D-24042F40CACD}"/>
              </a:ext>
            </a:extLst>
          </p:cNvPr>
          <p:cNvSpPr/>
          <p:nvPr/>
        </p:nvSpPr>
        <p:spPr>
          <a:xfrm>
            <a:off x="2418513" y="2644101"/>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2" name="矩形 61">
            <a:extLst>
              <a:ext uri="{FF2B5EF4-FFF2-40B4-BE49-F238E27FC236}">
                <a16:creationId xmlns:a16="http://schemas.microsoft.com/office/drawing/2014/main" id="{5C27893D-E981-416F-93E1-56C56AB752EF}"/>
              </a:ext>
            </a:extLst>
          </p:cNvPr>
          <p:cNvSpPr/>
          <p:nvPr/>
        </p:nvSpPr>
        <p:spPr>
          <a:xfrm>
            <a:off x="5764092" y="2644101"/>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4" name="矩形 63">
            <a:extLst>
              <a:ext uri="{FF2B5EF4-FFF2-40B4-BE49-F238E27FC236}">
                <a16:creationId xmlns:a16="http://schemas.microsoft.com/office/drawing/2014/main" id="{D0AB11FB-51A7-4A0D-915B-2970BBAADE2B}"/>
              </a:ext>
            </a:extLst>
          </p:cNvPr>
          <p:cNvSpPr/>
          <p:nvPr/>
        </p:nvSpPr>
        <p:spPr>
          <a:xfrm>
            <a:off x="4091302" y="3648877"/>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5" name="矩形 64">
            <a:extLst>
              <a:ext uri="{FF2B5EF4-FFF2-40B4-BE49-F238E27FC236}">
                <a16:creationId xmlns:a16="http://schemas.microsoft.com/office/drawing/2014/main" id="{6B39A84B-D787-402A-907A-631ADAF00484}"/>
              </a:ext>
            </a:extLst>
          </p:cNvPr>
          <p:cNvSpPr/>
          <p:nvPr/>
        </p:nvSpPr>
        <p:spPr>
          <a:xfrm>
            <a:off x="7436881" y="3648877"/>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6" name="矩形 55">
            <a:extLst>
              <a:ext uri="{FF2B5EF4-FFF2-40B4-BE49-F238E27FC236}">
                <a16:creationId xmlns:a16="http://schemas.microsoft.com/office/drawing/2014/main" id="{E0FA2807-8827-4A26-A376-1E6A2A0CDED1}"/>
              </a:ext>
            </a:extLst>
          </p:cNvPr>
          <p:cNvSpPr/>
          <p:nvPr/>
        </p:nvSpPr>
        <p:spPr>
          <a:xfrm>
            <a:off x="2418513" y="2399582"/>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7" name="矩形 56">
            <a:extLst>
              <a:ext uri="{FF2B5EF4-FFF2-40B4-BE49-F238E27FC236}">
                <a16:creationId xmlns:a16="http://schemas.microsoft.com/office/drawing/2014/main" id="{D3C07501-D9EB-4773-93ED-98AA3C68FB27}"/>
              </a:ext>
            </a:extLst>
          </p:cNvPr>
          <p:cNvSpPr/>
          <p:nvPr/>
        </p:nvSpPr>
        <p:spPr>
          <a:xfrm>
            <a:off x="5764092" y="2399582"/>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9" name="矩形 58">
            <a:extLst>
              <a:ext uri="{FF2B5EF4-FFF2-40B4-BE49-F238E27FC236}">
                <a16:creationId xmlns:a16="http://schemas.microsoft.com/office/drawing/2014/main" id="{F2EA0879-9792-4BA3-8C78-FBDC9D6A64E4}"/>
              </a:ext>
            </a:extLst>
          </p:cNvPr>
          <p:cNvSpPr/>
          <p:nvPr/>
        </p:nvSpPr>
        <p:spPr>
          <a:xfrm>
            <a:off x="4091302" y="3404358"/>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0" name="矩形 59">
            <a:extLst>
              <a:ext uri="{FF2B5EF4-FFF2-40B4-BE49-F238E27FC236}">
                <a16:creationId xmlns:a16="http://schemas.microsoft.com/office/drawing/2014/main" id="{AB531F56-99D6-47A9-B33E-D9771D7607A1}"/>
              </a:ext>
            </a:extLst>
          </p:cNvPr>
          <p:cNvSpPr/>
          <p:nvPr/>
        </p:nvSpPr>
        <p:spPr>
          <a:xfrm>
            <a:off x="7436881" y="3404358"/>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9" name="直接箭头连接符 18">
            <a:extLst>
              <a:ext uri="{FF2B5EF4-FFF2-40B4-BE49-F238E27FC236}">
                <a16:creationId xmlns:a16="http://schemas.microsoft.com/office/drawing/2014/main" id="{C7BDC745-A234-488C-B54A-913C1159A93E}"/>
              </a:ext>
            </a:extLst>
          </p:cNvPr>
          <p:cNvCxnSpPr>
            <a:cxnSpLocks/>
          </p:cNvCxnSpPr>
          <p:nvPr/>
        </p:nvCxnSpPr>
        <p:spPr>
          <a:xfrm>
            <a:off x="3624397" y="3516489"/>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BottomDown"/>
            <a:lightRig rig="contrasting" dir="t"/>
          </a:scene3d>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7C74A0BF-5F52-489A-9A8D-AA30285427CD}"/>
              </a:ext>
            </a:extLst>
          </p:cNvPr>
          <p:cNvSpPr/>
          <p:nvPr/>
        </p:nvSpPr>
        <p:spPr>
          <a:xfrm>
            <a:off x="2418513" y="2199557"/>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 name="文本框 3">
            <a:extLst>
              <a:ext uri="{FF2B5EF4-FFF2-40B4-BE49-F238E27FC236}">
                <a16:creationId xmlns:a16="http://schemas.microsoft.com/office/drawing/2014/main" id="{21FFC0A6-6D1C-417B-80A8-4753D409512A}"/>
              </a:ext>
            </a:extLst>
          </p:cNvPr>
          <p:cNvSpPr txBox="1"/>
          <p:nvPr/>
        </p:nvSpPr>
        <p:spPr>
          <a:xfrm>
            <a:off x="2904667" y="3055993"/>
            <a:ext cx="601448"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rPr>
              <a:t>jiao</a:t>
            </a:r>
            <a:endParaRPr lang="zh-CN" altLang="en-US" sz="1500" cap="all" dirty="0">
              <a:solidFill>
                <a:srgbClr val="5D88A8"/>
              </a:solidFill>
              <a:latin typeface="Roboto"/>
            </a:endParaRPr>
          </a:p>
        </p:txBody>
      </p:sp>
      <p:sp>
        <p:nvSpPr>
          <p:cNvPr id="12" name="文本框 11">
            <a:extLst>
              <a:ext uri="{FF2B5EF4-FFF2-40B4-BE49-F238E27FC236}">
                <a16:creationId xmlns:a16="http://schemas.microsoft.com/office/drawing/2014/main" id="{9DA8F17F-452E-4FB7-AB37-CD7E8C704BAE}"/>
              </a:ext>
            </a:extLst>
          </p:cNvPr>
          <p:cNvSpPr txBox="1"/>
          <p:nvPr/>
        </p:nvSpPr>
        <p:spPr>
          <a:xfrm>
            <a:off x="2583102" y="1729961"/>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教</a:t>
            </a:r>
          </a:p>
        </p:txBody>
      </p:sp>
      <p:sp>
        <p:nvSpPr>
          <p:cNvPr id="33" name="矩形 32">
            <a:extLst>
              <a:ext uri="{FF2B5EF4-FFF2-40B4-BE49-F238E27FC236}">
                <a16:creationId xmlns:a16="http://schemas.microsoft.com/office/drawing/2014/main" id="{B5FB985E-DB36-4A7E-93F8-29D519EC242D}"/>
              </a:ext>
            </a:extLst>
          </p:cNvPr>
          <p:cNvSpPr/>
          <p:nvPr/>
        </p:nvSpPr>
        <p:spPr>
          <a:xfrm>
            <a:off x="5764092" y="2199557"/>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34" name="文本框 33">
            <a:extLst>
              <a:ext uri="{FF2B5EF4-FFF2-40B4-BE49-F238E27FC236}">
                <a16:creationId xmlns:a16="http://schemas.microsoft.com/office/drawing/2014/main" id="{F6270078-50F1-4567-ACBB-5F24F5ED5225}"/>
              </a:ext>
            </a:extLst>
          </p:cNvPr>
          <p:cNvSpPr txBox="1"/>
          <p:nvPr/>
        </p:nvSpPr>
        <p:spPr>
          <a:xfrm>
            <a:off x="6306350" y="3055993"/>
            <a:ext cx="489238"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rPr>
              <a:t>shi</a:t>
            </a:r>
            <a:endParaRPr lang="zh-CN" altLang="en-US" sz="1500" cap="all" dirty="0">
              <a:solidFill>
                <a:srgbClr val="5D88A8"/>
              </a:solidFill>
              <a:latin typeface="Roboto"/>
            </a:endParaRPr>
          </a:p>
        </p:txBody>
      </p:sp>
      <p:sp>
        <p:nvSpPr>
          <p:cNvPr id="35" name="文本框 34">
            <a:extLst>
              <a:ext uri="{FF2B5EF4-FFF2-40B4-BE49-F238E27FC236}">
                <a16:creationId xmlns:a16="http://schemas.microsoft.com/office/drawing/2014/main" id="{F7E2689C-1406-474E-BF54-F83577206B69}"/>
              </a:ext>
            </a:extLst>
          </p:cNvPr>
          <p:cNvSpPr txBox="1"/>
          <p:nvPr/>
        </p:nvSpPr>
        <p:spPr>
          <a:xfrm>
            <a:off x="5928681" y="1729961"/>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实</a:t>
            </a:r>
          </a:p>
        </p:txBody>
      </p:sp>
      <p:sp>
        <p:nvSpPr>
          <p:cNvPr id="42" name="矩形 41">
            <a:extLst>
              <a:ext uri="{FF2B5EF4-FFF2-40B4-BE49-F238E27FC236}">
                <a16:creationId xmlns:a16="http://schemas.microsoft.com/office/drawing/2014/main" id="{66874A82-CAAF-4B5E-BCE2-5D5A6B756C3B}"/>
              </a:ext>
            </a:extLst>
          </p:cNvPr>
          <p:cNvSpPr/>
          <p:nvPr/>
        </p:nvSpPr>
        <p:spPr>
          <a:xfrm>
            <a:off x="4091302" y="3204333"/>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3" name="文本框 42">
            <a:extLst>
              <a:ext uri="{FF2B5EF4-FFF2-40B4-BE49-F238E27FC236}">
                <a16:creationId xmlns:a16="http://schemas.microsoft.com/office/drawing/2014/main" id="{23DFBA2F-8A2B-4493-A85C-B9E81AE3CCA7}"/>
              </a:ext>
            </a:extLst>
          </p:cNvPr>
          <p:cNvSpPr txBox="1"/>
          <p:nvPr/>
        </p:nvSpPr>
        <p:spPr>
          <a:xfrm>
            <a:off x="4608715" y="4060769"/>
            <a:ext cx="538930"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rPr>
              <a:t>xue</a:t>
            </a:r>
            <a:endParaRPr lang="zh-CN" altLang="en-US" sz="1500" cap="all" dirty="0">
              <a:solidFill>
                <a:srgbClr val="5D88A8"/>
              </a:solidFill>
              <a:latin typeface="Roboto"/>
            </a:endParaRPr>
          </a:p>
        </p:txBody>
      </p:sp>
      <p:sp>
        <p:nvSpPr>
          <p:cNvPr id="44" name="文本框 43">
            <a:extLst>
              <a:ext uri="{FF2B5EF4-FFF2-40B4-BE49-F238E27FC236}">
                <a16:creationId xmlns:a16="http://schemas.microsoft.com/office/drawing/2014/main" id="{5AB99884-1C06-416D-9EF7-1387754287D3}"/>
              </a:ext>
            </a:extLst>
          </p:cNvPr>
          <p:cNvSpPr txBox="1"/>
          <p:nvPr/>
        </p:nvSpPr>
        <p:spPr>
          <a:xfrm>
            <a:off x="4255891" y="2734737"/>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学</a:t>
            </a:r>
          </a:p>
        </p:txBody>
      </p:sp>
      <p:sp>
        <p:nvSpPr>
          <p:cNvPr id="46" name="矩形 45">
            <a:extLst>
              <a:ext uri="{FF2B5EF4-FFF2-40B4-BE49-F238E27FC236}">
                <a16:creationId xmlns:a16="http://schemas.microsoft.com/office/drawing/2014/main" id="{FDC742D5-448F-4ACA-83E3-92C20F3F3586}"/>
              </a:ext>
            </a:extLst>
          </p:cNvPr>
          <p:cNvSpPr/>
          <p:nvPr/>
        </p:nvSpPr>
        <p:spPr>
          <a:xfrm>
            <a:off x="7436881" y="3204333"/>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7" name="文本框 46">
            <a:extLst>
              <a:ext uri="{FF2B5EF4-FFF2-40B4-BE49-F238E27FC236}">
                <a16:creationId xmlns:a16="http://schemas.microsoft.com/office/drawing/2014/main" id="{C18079B1-4904-49DB-A136-3D639F13D9F8}"/>
              </a:ext>
            </a:extLst>
          </p:cNvPr>
          <p:cNvSpPr txBox="1"/>
          <p:nvPr/>
        </p:nvSpPr>
        <p:spPr>
          <a:xfrm>
            <a:off x="8035091" y="4043175"/>
            <a:ext cx="489238"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rPr>
              <a:t>shi</a:t>
            </a:r>
            <a:endParaRPr lang="zh-CN" altLang="en-US" sz="1500" cap="all" dirty="0">
              <a:solidFill>
                <a:srgbClr val="5D88A8"/>
              </a:solidFill>
              <a:latin typeface="Roboto"/>
            </a:endParaRPr>
          </a:p>
        </p:txBody>
      </p:sp>
      <p:sp>
        <p:nvSpPr>
          <p:cNvPr id="48" name="文本框 47">
            <a:extLst>
              <a:ext uri="{FF2B5EF4-FFF2-40B4-BE49-F238E27FC236}">
                <a16:creationId xmlns:a16="http://schemas.microsoft.com/office/drawing/2014/main" id="{D2A5555B-3F98-4E29-B717-350C55EEDCBB}"/>
              </a:ext>
            </a:extLst>
          </p:cNvPr>
          <p:cNvSpPr txBox="1"/>
          <p:nvPr/>
        </p:nvSpPr>
        <p:spPr>
          <a:xfrm>
            <a:off x="7634341" y="2734737"/>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施</a:t>
            </a:r>
          </a:p>
        </p:txBody>
      </p:sp>
      <p:cxnSp>
        <p:nvCxnSpPr>
          <p:cNvPr id="52" name="直接箭头连接符 51">
            <a:extLst>
              <a:ext uri="{FF2B5EF4-FFF2-40B4-BE49-F238E27FC236}">
                <a16:creationId xmlns:a16="http://schemas.microsoft.com/office/drawing/2014/main" id="{78ECA807-6F85-46F2-835F-B90105861335}"/>
              </a:ext>
            </a:extLst>
          </p:cNvPr>
          <p:cNvCxnSpPr>
            <a:cxnSpLocks/>
          </p:cNvCxnSpPr>
          <p:nvPr/>
        </p:nvCxnSpPr>
        <p:spPr>
          <a:xfrm>
            <a:off x="6920375" y="3516489"/>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BottomDown"/>
            <a:lightRig rig="contrasting" dir="t"/>
          </a:scene3d>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22ACEE11-8D39-4685-AC2D-FCDF77B78886}"/>
              </a:ext>
            </a:extLst>
          </p:cNvPr>
          <p:cNvCxnSpPr>
            <a:cxnSpLocks/>
          </p:cNvCxnSpPr>
          <p:nvPr/>
        </p:nvCxnSpPr>
        <p:spPr>
          <a:xfrm>
            <a:off x="5345468" y="3407097"/>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TopUp"/>
            <a:lightRig rig="contrasting" dir="t"/>
          </a:scene3d>
        </p:spPr>
        <p:style>
          <a:lnRef idx="1">
            <a:schemeClr val="accent1"/>
          </a:lnRef>
          <a:fillRef idx="0">
            <a:schemeClr val="accent1"/>
          </a:fillRef>
          <a:effectRef idx="0">
            <a:schemeClr val="accent1"/>
          </a:effectRef>
          <a:fontRef idx="minor">
            <a:schemeClr val="tx1"/>
          </a:fontRef>
        </p:style>
      </p:cxnSp>
      <p:pic>
        <p:nvPicPr>
          <p:cNvPr id="40" name="图片 39" descr="图片包含 鸟, 线, 刀, 群&#10;&#10;描述已自动生成">
            <a:extLst>
              <a:ext uri="{FF2B5EF4-FFF2-40B4-BE49-F238E27FC236}">
                <a16:creationId xmlns:a16="http://schemas.microsoft.com/office/drawing/2014/main" id="{91DEB1F5-A87A-3A23-494D-288729199FEA}"/>
              </a:ext>
            </a:extLst>
          </p:cNvPr>
          <p:cNvPicPr>
            <a:picLocks noChangeAspect="1"/>
          </p:cNvPicPr>
          <p:nvPr/>
        </p:nvPicPr>
        <p:blipFill>
          <a:blip r:embed="rId2">
            <a:alphaModFix amt="10000"/>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rcRect t="5326" r="5326"/>
          <a:stretch>
            <a:fillRect/>
          </a:stretch>
        </p:blipFill>
        <p:spPr>
          <a:xfrm flipH="1">
            <a:off x="-2" y="15067"/>
            <a:ext cx="12137232" cy="7411111"/>
          </a:xfrm>
          <a:custGeom>
            <a:avLst/>
            <a:gdLst>
              <a:gd name="connsiteX0" fmla="*/ 7524750 w 7524750"/>
              <a:gd name="connsiteY0" fmla="*/ 0 h 5772150"/>
              <a:gd name="connsiteX1" fmla="*/ 0 w 7524750"/>
              <a:gd name="connsiteY1" fmla="*/ 0 h 5772150"/>
              <a:gd name="connsiteX2" fmla="*/ 0 w 7524750"/>
              <a:gd name="connsiteY2" fmla="*/ 5772150 h 5772150"/>
              <a:gd name="connsiteX3" fmla="*/ 7524750 w 752475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7524750" h="5772150">
                <a:moveTo>
                  <a:pt x="7524750" y="0"/>
                </a:moveTo>
                <a:lnTo>
                  <a:pt x="0" y="0"/>
                </a:lnTo>
                <a:lnTo>
                  <a:pt x="0" y="5772150"/>
                </a:lnTo>
                <a:lnTo>
                  <a:pt x="7524750" y="5772150"/>
                </a:lnTo>
                <a:close/>
              </a:path>
            </a:pathLst>
          </a:custGeom>
        </p:spPr>
      </p:pic>
    </p:spTree>
    <p:extLst>
      <p:ext uri="{BB962C8B-B14F-4D97-AF65-F5344CB8AC3E}">
        <p14:creationId xmlns:p14="http://schemas.microsoft.com/office/powerpoint/2010/main" val="142979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B3E3BFF5-47D9-422E-B901-1534DC4D5222}"/>
              </a:ext>
            </a:extLst>
          </p:cNvPr>
          <p:cNvSpPr/>
          <p:nvPr/>
        </p:nvSpPr>
        <p:spPr>
          <a:xfrm>
            <a:off x="2697617" y="394962"/>
            <a:ext cx="3878861" cy="523220"/>
          </a:xfrm>
          <a:prstGeom prst="rect">
            <a:avLst/>
          </a:prstGeom>
        </p:spPr>
        <p:txBody>
          <a:bodyPr wrap="square">
            <a:spAutoFit/>
          </a:bodyPr>
          <a:lstStyle/>
          <a:p>
            <a:pPr defTabSz="685800">
              <a:defRPr/>
            </a:pPr>
            <a:r>
              <a:rPr lang="zh-CN" altLang="en-US" sz="2800" dirty="0">
                <a:solidFill>
                  <a:srgbClr val="5D88A8">
                    <a:lumMod val="50000"/>
                  </a:srgbClr>
                </a:solidFill>
                <a:latin typeface="思源宋体 CN Heavy"/>
                <a:ea typeface="思源宋体 CN Heavy"/>
              </a:rPr>
              <a:t>教学流程及时间分配</a:t>
            </a:r>
          </a:p>
        </p:txBody>
      </p:sp>
      <p:sp>
        <p:nvSpPr>
          <p:cNvPr id="18" name="箭头: V 形 17">
            <a:extLst>
              <a:ext uri="{FF2B5EF4-FFF2-40B4-BE49-F238E27FC236}">
                <a16:creationId xmlns:a16="http://schemas.microsoft.com/office/drawing/2014/main" id="{5A6FA635-DF80-4305-9561-A8C7B70F7993}"/>
              </a:ext>
            </a:extLst>
          </p:cNvPr>
          <p:cNvSpPr/>
          <p:nvPr/>
        </p:nvSpPr>
        <p:spPr>
          <a:xfrm>
            <a:off x="2548800" y="3491422"/>
            <a:ext cx="232869" cy="238688"/>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black"/>
              </a:solidFill>
              <a:latin typeface="思源宋体 CN Heavy"/>
              <a:ea typeface="思源宋体 CN Heavy"/>
            </a:endParaRPr>
          </a:p>
        </p:txBody>
      </p:sp>
      <p:sp>
        <p:nvSpPr>
          <p:cNvPr id="19" name="箭头: V 形 18">
            <a:extLst>
              <a:ext uri="{FF2B5EF4-FFF2-40B4-BE49-F238E27FC236}">
                <a16:creationId xmlns:a16="http://schemas.microsoft.com/office/drawing/2014/main" id="{7490E4C8-1A2B-4157-9DDB-5F7296C5F494}"/>
              </a:ext>
            </a:extLst>
          </p:cNvPr>
          <p:cNvSpPr/>
          <p:nvPr/>
        </p:nvSpPr>
        <p:spPr>
          <a:xfrm>
            <a:off x="3675812" y="3491422"/>
            <a:ext cx="232869" cy="238688"/>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black"/>
              </a:solidFill>
              <a:latin typeface="思源宋体 CN Heavy"/>
              <a:ea typeface="思源宋体 CN Heavy"/>
            </a:endParaRPr>
          </a:p>
        </p:txBody>
      </p:sp>
      <p:sp>
        <p:nvSpPr>
          <p:cNvPr id="20" name="箭头: V 形 19">
            <a:extLst>
              <a:ext uri="{FF2B5EF4-FFF2-40B4-BE49-F238E27FC236}">
                <a16:creationId xmlns:a16="http://schemas.microsoft.com/office/drawing/2014/main" id="{5716450E-B741-46DA-9ACB-435BFE06505E}"/>
              </a:ext>
            </a:extLst>
          </p:cNvPr>
          <p:cNvSpPr/>
          <p:nvPr/>
        </p:nvSpPr>
        <p:spPr>
          <a:xfrm>
            <a:off x="4802823" y="3491422"/>
            <a:ext cx="232869" cy="238688"/>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black"/>
              </a:solidFill>
              <a:latin typeface="思源宋体 CN Heavy"/>
              <a:ea typeface="思源宋体 CN Heavy"/>
            </a:endParaRPr>
          </a:p>
        </p:txBody>
      </p:sp>
      <p:sp>
        <p:nvSpPr>
          <p:cNvPr id="21" name="箭头: V 形 20">
            <a:extLst>
              <a:ext uri="{FF2B5EF4-FFF2-40B4-BE49-F238E27FC236}">
                <a16:creationId xmlns:a16="http://schemas.microsoft.com/office/drawing/2014/main" id="{21CF4021-F71C-4517-953F-396622815401}"/>
              </a:ext>
            </a:extLst>
          </p:cNvPr>
          <p:cNvSpPr/>
          <p:nvPr/>
        </p:nvSpPr>
        <p:spPr>
          <a:xfrm>
            <a:off x="5929835" y="3491422"/>
            <a:ext cx="232869" cy="238688"/>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black"/>
              </a:solidFill>
              <a:latin typeface="思源宋体 CN Heavy"/>
              <a:ea typeface="思源宋体 CN Heavy"/>
            </a:endParaRPr>
          </a:p>
        </p:txBody>
      </p:sp>
      <p:sp>
        <p:nvSpPr>
          <p:cNvPr id="22" name="箭头: V 形 21">
            <a:extLst>
              <a:ext uri="{FF2B5EF4-FFF2-40B4-BE49-F238E27FC236}">
                <a16:creationId xmlns:a16="http://schemas.microsoft.com/office/drawing/2014/main" id="{7A31C61E-4987-456F-B0DD-A008603A8D6C}"/>
              </a:ext>
            </a:extLst>
          </p:cNvPr>
          <p:cNvSpPr/>
          <p:nvPr/>
        </p:nvSpPr>
        <p:spPr>
          <a:xfrm>
            <a:off x="7056846" y="3491422"/>
            <a:ext cx="232869" cy="238688"/>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black"/>
              </a:solidFill>
              <a:latin typeface="思源宋体 CN Heavy"/>
              <a:ea typeface="思源宋体 CN Heavy"/>
            </a:endParaRPr>
          </a:p>
        </p:txBody>
      </p:sp>
      <p:sp>
        <p:nvSpPr>
          <p:cNvPr id="23" name="箭头: V 形 22">
            <a:extLst>
              <a:ext uri="{FF2B5EF4-FFF2-40B4-BE49-F238E27FC236}">
                <a16:creationId xmlns:a16="http://schemas.microsoft.com/office/drawing/2014/main" id="{025A3658-E6CA-4649-A443-6DF4446EF8BA}"/>
              </a:ext>
            </a:extLst>
          </p:cNvPr>
          <p:cNvSpPr/>
          <p:nvPr/>
        </p:nvSpPr>
        <p:spPr>
          <a:xfrm>
            <a:off x="8183858" y="3491422"/>
            <a:ext cx="232869" cy="238688"/>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black"/>
              </a:solidFill>
              <a:latin typeface="思源宋体 CN Heavy"/>
              <a:ea typeface="思源宋体 CN Heavy"/>
            </a:endParaRPr>
          </a:p>
        </p:txBody>
      </p:sp>
      <p:sp>
        <p:nvSpPr>
          <p:cNvPr id="24" name="箭头: V 形 23">
            <a:extLst>
              <a:ext uri="{FF2B5EF4-FFF2-40B4-BE49-F238E27FC236}">
                <a16:creationId xmlns:a16="http://schemas.microsoft.com/office/drawing/2014/main" id="{A0B3D19F-7B5C-487F-BDCB-D62687E3459F}"/>
              </a:ext>
            </a:extLst>
          </p:cNvPr>
          <p:cNvSpPr/>
          <p:nvPr/>
        </p:nvSpPr>
        <p:spPr>
          <a:xfrm>
            <a:off x="9310869" y="3491422"/>
            <a:ext cx="232869" cy="238688"/>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black"/>
              </a:solidFill>
              <a:latin typeface="思源宋体 CN Heavy"/>
              <a:ea typeface="思源宋体 CN Heavy"/>
            </a:endParaRPr>
          </a:p>
        </p:txBody>
      </p:sp>
      <p:sp>
        <p:nvSpPr>
          <p:cNvPr id="26" name="Fill shape">
            <a:extLst>
              <a:ext uri="{FF2B5EF4-FFF2-40B4-BE49-F238E27FC236}">
                <a16:creationId xmlns:a16="http://schemas.microsoft.com/office/drawing/2014/main" id="{86CE78D4-1049-436C-AFFB-B2F52C9C9E1E}"/>
              </a:ext>
            </a:extLst>
          </p:cNvPr>
          <p:cNvSpPr/>
          <p:nvPr/>
        </p:nvSpPr>
        <p:spPr>
          <a:xfrm>
            <a:off x="1121569" y="3306303"/>
            <a:ext cx="1443314" cy="495605"/>
          </a:xfrm>
          <a:prstGeom prst="roundRect">
            <a:avLst>
              <a:gd name="adj" fmla="val 50000"/>
            </a:avLst>
          </a:prstGeom>
          <a:gradFill flip="none" rotWithShape="1">
            <a:gsLst>
              <a:gs pos="0">
                <a:schemeClr val="accent1"/>
              </a:gs>
              <a:gs pos="100000">
                <a:schemeClr val="accent1">
                  <a:lumMod val="50000"/>
                </a:schemeClr>
              </a:gs>
            </a:gsLst>
            <a:lin ang="2700000" scaled="1"/>
            <a:tileRect/>
          </a:gradFill>
          <a:ln>
            <a:noFill/>
          </a:ln>
          <a:effectLst>
            <a:outerShdw blurRad="381000" dist="1270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en-US" sz="825" dirty="0">
              <a:gradFill>
                <a:gsLst>
                  <a:gs pos="0">
                    <a:srgbClr val="5D88A8">
                      <a:lumMod val="60000"/>
                      <a:lumOff val="40000"/>
                    </a:srgbClr>
                  </a:gs>
                  <a:gs pos="98000">
                    <a:srgbClr val="5D88A8"/>
                  </a:gs>
                </a:gsLst>
                <a:lin ang="18900000" scaled="1"/>
              </a:gradFill>
              <a:latin typeface="思源宋体 CN Heavy"/>
              <a:ea typeface="思源宋体 CN Heavy"/>
            </a:endParaRPr>
          </a:p>
        </p:txBody>
      </p:sp>
      <p:sp>
        <p:nvSpPr>
          <p:cNvPr id="27" name="文本框 26">
            <a:extLst>
              <a:ext uri="{FF2B5EF4-FFF2-40B4-BE49-F238E27FC236}">
                <a16:creationId xmlns:a16="http://schemas.microsoft.com/office/drawing/2014/main" id="{EC7B90C5-7BFB-45B9-8373-9DB779E2B247}"/>
              </a:ext>
            </a:extLst>
          </p:cNvPr>
          <p:cNvSpPr txBox="1"/>
          <p:nvPr/>
        </p:nvSpPr>
        <p:spPr>
          <a:xfrm>
            <a:off x="1429144" y="3393581"/>
            <a:ext cx="753264" cy="338554"/>
          </a:xfrm>
          <a:prstGeom prst="rect">
            <a:avLst/>
          </a:prstGeom>
          <a:noFill/>
        </p:spPr>
        <p:txBody>
          <a:bodyPr wrap="square">
            <a:spAutoFit/>
          </a:bodyPr>
          <a:lstStyle/>
          <a:p>
            <a:pPr algn="ctr" defTabSz="685800">
              <a:defRPr/>
            </a:pPr>
            <a:r>
              <a:rPr lang="en-US" altLang="zh-CN" sz="1600" dirty="0">
                <a:solidFill>
                  <a:prstClr val="white"/>
                </a:solidFill>
                <a:latin typeface="思源宋体 CN Heavy"/>
                <a:ea typeface="思源宋体 CN Heavy"/>
                <a:cs typeface="OPPOSans M" panose="00020600040101010101" pitchFamily="18" charset="-122"/>
              </a:rPr>
              <a:t>5</a:t>
            </a:r>
            <a:r>
              <a:rPr lang="zh-CN" altLang="en-US" sz="1600" dirty="0">
                <a:solidFill>
                  <a:prstClr val="white"/>
                </a:solidFill>
                <a:latin typeface="思源宋体 CN Heavy"/>
                <a:ea typeface="思源宋体 CN Heavy"/>
                <a:cs typeface="OPPOSans M" panose="00020600040101010101" pitchFamily="18" charset="-122"/>
              </a:rPr>
              <a:t>分钟</a:t>
            </a:r>
          </a:p>
        </p:txBody>
      </p:sp>
      <p:sp>
        <p:nvSpPr>
          <p:cNvPr id="29" name="Fill shape">
            <a:extLst>
              <a:ext uri="{FF2B5EF4-FFF2-40B4-BE49-F238E27FC236}">
                <a16:creationId xmlns:a16="http://schemas.microsoft.com/office/drawing/2014/main" id="{F4FBB3CB-D314-49FE-AE01-46F4409655D3}"/>
              </a:ext>
            </a:extLst>
          </p:cNvPr>
          <p:cNvSpPr/>
          <p:nvPr/>
        </p:nvSpPr>
        <p:spPr>
          <a:xfrm>
            <a:off x="2143391" y="3306303"/>
            <a:ext cx="1443314" cy="495605"/>
          </a:xfrm>
          <a:prstGeom prst="roundRect">
            <a:avLst>
              <a:gd name="adj" fmla="val 50000"/>
            </a:avLst>
          </a:prstGeom>
          <a:gradFill>
            <a:gsLst>
              <a:gs pos="0">
                <a:srgbClr val="EFC49C"/>
              </a:gs>
              <a:gs pos="100000">
                <a:srgbClr val="CA865F"/>
              </a:gs>
            </a:gsLst>
            <a:lin ang="2700000" scaled="1"/>
          </a:gradFill>
          <a:ln>
            <a:noFill/>
          </a:ln>
          <a:effectLst>
            <a:outerShdw blurRad="381000" dist="127000" dir="5400000" algn="t" rotWithShape="0">
              <a:srgbClr val="CA865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en-US" sz="825" dirty="0">
              <a:solidFill>
                <a:prstClr val="white"/>
              </a:solidFill>
              <a:latin typeface="思源宋体 CN Heavy"/>
              <a:ea typeface="思源宋体 CN Heavy"/>
            </a:endParaRPr>
          </a:p>
        </p:txBody>
      </p:sp>
      <p:sp>
        <p:nvSpPr>
          <p:cNvPr id="30" name="文本框 29">
            <a:extLst>
              <a:ext uri="{FF2B5EF4-FFF2-40B4-BE49-F238E27FC236}">
                <a16:creationId xmlns:a16="http://schemas.microsoft.com/office/drawing/2014/main" id="{64B4332D-B74B-4A2B-B2A8-4B0B2671399B}"/>
              </a:ext>
            </a:extLst>
          </p:cNvPr>
          <p:cNvSpPr txBox="1"/>
          <p:nvPr/>
        </p:nvSpPr>
        <p:spPr>
          <a:xfrm>
            <a:off x="2320864" y="3393581"/>
            <a:ext cx="753264" cy="338554"/>
          </a:xfrm>
          <a:prstGeom prst="rect">
            <a:avLst/>
          </a:prstGeom>
          <a:noFill/>
        </p:spPr>
        <p:txBody>
          <a:bodyPr wrap="square">
            <a:spAutoFit/>
          </a:bodyPr>
          <a:lstStyle/>
          <a:p>
            <a:pPr algn="ctr" defTabSz="685800">
              <a:defRPr/>
            </a:pPr>
            <a:r>
              <a:rPr lang="en-US" altLang="zh-CN" sz="1600" dirty="0">
                <a:solidFill>
                  <a:prstClr val="white"/>
                </a:solidFill>
                <a:latin typeface="思源宋体 CN Heavy"/>
                <a:ea typeface="思源宋体 CN Heavy"/>
                <a:cs typeface="OPPOSans M" panose="00020600040101010101" pitchFamily="18" charset="-122"/>
              </a:rPr>
              <a:t>5</a:t>
            </a:r>
            <a:r>
              <a:rPr lang="zh-CN" altLang="en-US" sz="1600" dirty="0">
                <a:solidFill>
                  <a:prstClr val="white"/>
                </a:solidFill>
                <a:latin typeface="思源宋体 CN Heavy"/>
                <a:ea typeface="思源宋体 CN Heavy"/>
                <a:cs typeface="OPPOSans M" panose="00020600040101010101" pitchFamily="18" charset="-122"/>
              </a:rPr>
              <a:t>分钟</a:t>
            </a:r>
          </a:p>
        </p:txBody>
      </p:sp>
      <p:sp>
        <p:nvSpPr>
          <p:cNvPr id="32" name="Fill shape">
            <a:extLst>
              <a:ext uri="{FF2B5EF4-FFF2-40B4-BE49-F238E27FC236}">
                <a16:creationId xmlns:a16="http://schemas.microsoft.com/office/drawing/2014/main" id="{EB86196B-784E-478E-A763-C1AE52285199}"/>
              </a:ext>
            </a:extLst>
          </p:cNvPr>
          <p:cNvSpPr/>
          <p:nvPr/>
        </p:nvSpPr>
        <p:spPr>
          <a:xfrm>
            <a:off x="3134007" y="3306303"/>
            <a:ext cx="1443314" cy="495605"/>
          </a:xfrm>
          <a:prstGeom prst="roundRect">
            <a:avLst>
              <a:gd name="adj" fmla="val 50000"/>
            </a:avLst>
          </a:prstGeom>
          <a:gradFill flip="none" rotWithShape="1">
            <a:gsLst>
              <a:gs pos="0">
                <a:schemeClr val="accent1"/>
              </a:gs>
              <a:gs pos="100000">
                <a:schemeClr val="accent1">
                  <a:lumMod val="50000"/>
                </a:schemeClr>
              </a:gs>
            </a:gsLst>
            <a:lin ang="2700000" scaled="1"/>
            <a:tileRect/>
          </a:gradFill>
          <a:ln>
            <a:noFill/>
          </a:ln>
          <a:effectLst>
            <a:outerShdw blurRad="381000" dist="1270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en-US" sz="825" dirty="0">
              <a:gradFill>
                <a:gsLst>
                  <a:gs pos="0">
                    <a:srgbClr val="5D88A8">
                      <a:lumMod val="60000"/>
                      <a:lumOff val="40000"/>
                    </a:srgbClr>
                  </a:gs>
                  <a:gs pos="98000">
                    <a:srgbClr val="5D88A8"/>
                  </a:gs>
                </a:gsLst>
                <a:lin ang="18900000" scaled="1"/>
              </a:gradFill>
              <a:latin typeface="思源宋体 CN Heavy"/>
              <a:ea typeface="思源宋体 CN Heavy"/>
            </a:endParaRPr>
          </a:p>
        </p:txBody>
      </p:sp>
      <p:sp>
        <p:nvSpPr>
          <p:cNvPr id="33" name="文本框 32">
            <a:extLst>
              <a:ext uri="{FF2B5EF4-FFF2-40B4-BE49-F238E27FC236}">
                <a16:creationId xmlns:a16="http://schemas.microsoft.com/office/drawing/2014/main" id="{4EB1A74A-3082-4617-9E6A-8247C1CB5D29}"/>
              </a:ext>
            </a:extLst>
          </p:cNvPr>
          <p:cNvSpPr txBox="1"/>
          <p:nvPr/>
        </p:nvSpPr>
        <p:spPr>
          <a:xfrm>
            <a:off x="3188200" y="3382466"/>
            <a:ext cx="997095" cy="338554"/>
          </a:xfrm>
          <a:prstGeom prst="rect">
            <a:avLst/>
          </a:prstGeom>
          <a:noFill/>
        </p:spPr>
        <p:txBody>
          <a:bodyPr wrap="square">
            <a:spAutoFit/>
          </a:bodyPr>
          <a:lstStyle/>
          <a:p>
            <a:pPr algn="ctr" defTabSz="685800">
              <a:defRPr/>
            </a:pPr>
            <a:r>
              <a:rPr lang="en-US" altLang="zh-CN" sz="1600" dirty="0">
                <a:solidFill>
                  <a:prstClr val="white"/>
                </a:solidFill>
                <a:latin typeface="思源宋体 CN Heavy"/>
                <a:ea typeface="思源宋体 CN Heavy"/>
                <a:cs typeface="OPPOSans M" panose="00020600040101010101" pitchFamily="18" charset="-122"/>
              </a:rPr>
              <a:t>10</a:t>
            </a:r>
            <a:r>
              <a:rPr lang="zh-CN" altLang="en-US" sz="1600" dirty="0">
                <a:solidFill>
                  <a:prstClr val="white"/>
                </a:solidFill>
                <a:latin typeface="思源宋体 CN Heavy"/>
                <a:ea typeface="思源宋体 CN Heavy"/>
                <a:cs typeface="OPPOSans M" panose="00020600040101010101" pitchFamily="18" charset="-122"/>
              </a:rPr>
              <a:t>分钟</a:t>
            </a:r>
          </a:p>
        </p:txBody>
      </p:sp>
      <p:sp>
        <p:nvSpPr>
          <p:cNvPr id="35" name="Fill shape">
            <a:extLst>
              <a:ext uri="{FF2B5EF4-FFF2-40B4-BE49-F238E27FC236}">
                <a16:creationId xmlns:a16="http://schemas.microsoft.com/office/drawing/2014/main" id="{0D8A45D6-DEC9-4530-927E-86F2B56D1BBE}"/>
              </a:ext>
            </a:extLst>
          </p:cNvPr>
          <p:cNvSpPr/>
          <p:nvPr/>
        </p:nvSpPr>
        <p:spPr>
          <a:xfrm>
            <a:off x="4377470" y="3306303"/>
            <a:ext cx="2752977" cy="495605"/>
          </a:xfrm>
          <a:prstGeom prst="roundRect">
            <a:avLst>
              <a:gd name="adj" fmla="val 50000"/>
            </a:avLst>
          </a:prstGeom>
          <a:gradFill>
            <a:gsLst>
              <a:gs pos="0">
                <a:srgbClr val="EFC49C"/>
              </a:gs>
              <a:gs pos="100000">
                <a:srgbClr val="CA865F"/>
              </a:gs>
            </a:gsLst>
            <a:lin ang="2700000" scaled="1"/>
          </a:gradFill>
          <a:ln>
            <a:noFill/>
          </a:ln>
          <a:effectLst>
            <a:outerShdw blurRad="381000" dist="127000" dir="5400000" algn="t" rotWithShape="0">
              <a:srgbClr val="CA865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en-US" sz="825" dirty="0">
              <a:solidFill>
                <a:prstClr val="white"/>
              </a:solidFill>
              <a:latin typeface="思源宋体 CN Heavy"/>
              <a:ea typeface="思源宋体 CN Heavy"/>
            </a:endParaRPr>
          </a:p>
        </p:txBody>
      </p:sp>
      <p:sp>
        <p:nvSpPr>
          <p:cNvPr id="38" name="Fill shape">
            <a:extLst>
              <a:ext uri="{FF2B5EF4-FFF2-40B4-BE49-F238E27FC236}">
                <a16:creationId xmlns:a16="http://schemas.microsoft.com/office/drawing/2014/main" id="{431959E4-CA65-4EF1-A068-10CFDB9CB452}"/>
              </a:ext>
            </a:extLst>
          </p:cNvPr>
          <p:cNvSpPr/>
          <p:nvPr/>
        </p:nvSpPr>
        <p:spPr>
          <a:xfrm>
            <a:off x="6835332" y="3306303"/>
            <a:ext cx="1860020" cy="495605"/>
          </a:xfrm>
          <a:prstGeom prst="roundRect">
            <a:avLst>
              <a:gd name="adj" fmla="val 50000"/>
            </a:avLst>
          </a:prstGeom>
          <a:gradFill flip="none" rotWithShape="1">
            <a:gsLst>
              <a:gs pos="0">
                <a:schemeClr val="accent1"/>
              </a:gs>
              <a:gs pos="100000">
                <a:schemeClr val="accent1">
                  <a:lumMod val="50000"/>
                </a:schemeClr>
              </a:gs>
            </a:gsLst>
            <a:lin ang="2700000" scaled="1"/>
            <a:tileRect/>
          </a:gradFill>
          <a:ln>
            <a:noFill/>
          </a:ln>
          <a:effectLst>
            <a:outerShdw blurRad="381000" dist="1270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en-US" sz="825" dirty="0">
              <a:gradFill>
                <a:gsLst>
                  <a:gs pos="0">
                    <a:srgbClr val="5D88A8">
                      <a:lumMod val="60000"/>
                      <a:lumOff val="40000"/>
                    </a:srgbClr>
                  </a:gs>
                  <a:gs pos="98000">
                    <a:srgbClr val="5D88A8"/>
                  </a:gs>
                </a:gsLst>
                <a:lin ang="18900000" scaled="1"/>
              </a:gradFill>
              <a:latin typeface="思源宋体 CN Heavy"/>
              <a:ea typeface="思源宋体 CN Heavy"/>
            </a:endParaRPr>
          </a:p>
        </p:txBody>
      </p:sp>
      <p:sp>
        <p:nvSpPr>
          <p:cNvPr id="41" name="Fill shape">
            <a:extLst>
              <a:ext uri="{FF2B5EF4-FFF2-40B4-BE49-F238E27FC236}">
                <a16:creationId xmlns:a16="http://schemas.microsoft.com/office/drawing/2014/main" id="{9FFF1901-73CB-416A-A1D7-415E37FEF794}"/>
              </a:ext>
            </a:extLst>
          </p:cNvPr>
          <p:cNvSpPr/>
          <p:nvPr/>
        </p:nvSpPr>
        <p:spPr>
          <a:xfrm>
            <a:off x="8354628" y="3297231"/>
            <a:ext cx="1136433" cy="495605"/>
          </a:xfrm>
          <a:prstGeom prst="roundRect">
            <a:avLst>
              <a:gd name="adj" fmla="val 50000"/>
            </a:avLst>
          </a:prstGeom>
          <a:gradFill>
            <a:gsLst>
              <a:gs pos="0">
                <a:srgbClr val="EFC49C"/>
              </a:gs>
              <a:gs pos="100000">
                <a:srgbClr val="CA865F"/>
              </a:gs>
            </a:gsLst>
            <a:lin ang="2700000" scaled="1"/>
          </a:gradFill>
          <a:ln>
            <a:noFill/>
          </a:ln>
          <a:effectLst>
            <a:outerShdw blurRad="381000" dist="127000" dir="5400000" algn="t" rotWithShape="0">
              <a:srgbClr val="CA865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en-US" sz="825" dirty="0">
              <a:solidFill>
                <a:prstClr val="white"/>
              </a:solidFill>
              <a:latin typeface="思源宋体 CN Heavy"/>
              <a:ea typeface="思源宋体 CN Heavy"/>
            </a:endParaRPr>
          </a:p>
        </p:txBody>
      </p:sp>
      <p:sp>
        <p:nvSpPr>
          <p:cNvPr id="44" name="Fill shape">
            <a:extLst>
              <a:ext uri="{FF2B5EF4-FFF2-40B4-BE49-F238E27FC236}">
                <a16:creationId xmlns:a16="http://schemas.microsoft.com/office/drawing/2014/main" id="{8995AB51-DCEB-4997-A973-E3B347D47D84}"/>
              </a:ext>
            </a:extLst>
          </p:cNvPr>
          <p:cNvSpPr/>
          <p:nvPr/>
        </p:nvSpPr>
        <p:spPr>
          <a:xfrm>
            <a:off x="9211442" y="3306303"/>
            <a:ext cx="1083251" cy="495605"/>
          </a:xfrm>
          <a:prstGeom prst="roundRect">
            <a:avLst>
              <a:gd name="adj" fmla="val 50000"/>
            </a:avLst>
          </a:prstGeom>
          <a:gradFill flip="none" rotWithShape="1">
            <a:gsLst>
              <a:gs pos="0">
                <a:schemeClr val="accent1"/>
              </a:gs>
              <a:gs pos="100000">
                <a:schemeClr val="accent1">
                  <a:lumMod val="50000"/>
                </a:schemeClr>
              </a:gs>
            </a:gsLst>
            <a:lin ang="2700000" scaled="1"/>
            <a:tileRect/>
          </a:gradFill>
          <a:ln>
            <a:noFill/>
          </a:ln>
          <a:effectLst>
            <a:outerShdw blurRad="381000" dist="1270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en-US" sz="825" dirty="0">
              <a:gradFill>
                <a:gsLst>
                  <a:gs pos="0">
                    <a:srgbClr val="5D88A8">
                      <a:lumMod val="60000"/>
                      <a:lumOff val="40000"/>
                    </a:srgbClr>
                  </a:gs>
                  <a:gs pos="98000">
                    <a:srgbClr val="5D88A8"/>
                  </a:gs>
                </a:gsLst>
                <a:lin ang="18900000" scaled="1"/>
              </a:gradFill>
              <a:latin typeface="思源宋体 CN Heavy"/>
              <a:ea typeface="思源宋体 CN Heavy"/>
            </a:endParaRPr>
          </a:p>
        </p:txBody>
      </p:sp>
      <p:sp>
        <p:nvSpPr>
          <p:cNvPr id="47" name="Fill shape">
            <a:extLst>
              <a:ext uri="{FF2B5EF4-FFF2-40B4-BE49-F238E27FC236}">
                <a16:creationId xmlns:a16="http://schemas.microsoft.com/office/drawing/2014/main" id="{FD130685-23B6-4123-8A79-94F173055B54}"/>
              </a:ext>
            </a:extLst>
          </p:cNvPr>
          <p:cNvSpPr/>
          <p:nvPr/>
        </p:nvSpPr>
        <p:spPr>
          <a:xfrm>
            <a:off x="10036706" y="3288044"/>
            <a:ext cx="1083251" cy="495605"/>
          </a:xfrm>
          <a:prstGeom prst="roundRect">
            <a:avLst>
              <a:gd name="adj" fmla="val 50000"/>
            </a:avLst>
          </a:prstGeom>
          <a:gradFill>
            <a:gsLst>
              <a:gs pos="0">
                <a:srgbClr val="EFC49C"/>
              </a:gs>
              <a:gs pos="100000">
                <a:srgbClr val="CA865F"/>
              </a:gs>
            </a:gsLst>
            <a:lin ang="2700000" scaled="1"/>
          </a:gradFill>
          <a:ln>
            <a:noFill/>
          </a:ln>
          <a:effectLst>
            <a:outerShdw blurRad="381000" dist="127000" dir="5400000" algn="t" rotWithShape="0">
              <a:srgbClr val="CA865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en-US" sz="825" dirty="0">
              <a:solidFill>
                <a:prstClr val="white"/>
              </a:solidFill>
              <a:latin typeface="思源宋体 CN Heavy"/>
              <a:ea typeface="思源宋体 CN Heavy"/>
            </a:endParaRPr>
          </a:p>
        </p:txBody>
      </p:sp>
      <p:sp>
        <p:nvSpPr>
          <p:cNvPr id="50" name="矩形: 圆角 38">
            <a:extLst>
              <a:ext uri="{FF2B5EF4-FFF2-40B4-BE49-F238E27FC236}">
                <a16:creationId xmlns:a16="http://schemas.microsoft.com/office/drawing/2014/main" id="{F41F6B9D-8122-4D0D-8D9C-56A0754C3376}"/>
              </a:ext>
            </a:extLst>
          </p:cNvPr>
          <p:cNvSpPr/>
          <p:nvPr/>
        </p:nvSpPr>
        <p:spPr>
          <a:xfrm>
            <a:off x="1920046" y="4265020"/>
            <a:ext cx="1273210" cy="621305"/>
          </a:xfrm>
          <a:custGeom>
            <a:avLst/>
            <a:gdLst/>
            <a:ahLst/>
            <a:cxnLst/>
            <a:rect l="0" t="0" r="0" b="0"/>
            <a:pathLst>
              <a:path w="2297663" h="1139334">
                <a:moveTo>
                  <a:pt x="0" y="70787"/>
                </a:moveTo>
                <a:cubicBezTo>
                  <a:pt x="0" y="31692"/>
                  <a:pt x="31692" y="0"/>
                  <a:pt x="70787" y="0"/>
                </a:cubicBezTo>
                <a:lnTo>
                  <a:pt x="2226875" y="0"/>
                </a:lnTo>
                <a:cubicBezTo>
                  <a:pt x="2265970" y="0"/>
                  <a:pt x="2297662" y="31692"/>
                  <a:pt x="2297662" y="70787"/>
                </a:cubicBezTo>
                <a:lnTo>
                  <a:pt x="2297662" y="1068546"/>
                </a:lnTo>
                <a:cubicBezTo>
                  <a:pt x="2297662" y="1107641"/>
                  <a:pt x="2265970" y="1139333"/>
                  <a:pt x="2226875" y="1139333"/>
                </a:cubicBezTo>
                <a:lnTo>
                  <a:pt x="70787" y="1139333"/>
                </a:lnTo>
                <a:cubicBezTo>
                  <a:pt x="31692" y="1139333"/>
                  <a:pt x="0" y="1107641"/>
                  <a:pt x="0" y="1068546"/>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zh-CN" altLang="en-US" sz="900">
              <a:solidFill>
                <a:prstClr val="black"/>
              </a:solidFill>
              <a:latin typeface="Roboto Bold"/>
              <a:ea typeface="思源黑体 CN Regular"/>
            </a:endParaRPr>
          </a:p>
        </p:txBody>
      </p:sp>
      <p:sp>
        <p:nvSpPr>
          <p:cNvPr id="51" name="文本框 50">
            <a:extLst>
              <a:ext uri="{FF2B5EF4-FFF2-40B4-BE49-F238E27FC236}">
                <a16:creationId xmlns:a16="http://schemas.microsoft.com/office/drawing/2014/main" id="{FA2F915A-BA36-43AE-8470-CF722012850C}"/>
              </a:ext>
            </a:extLst>
          </p:cNvPr>
          <p:cNvSpPr txBox="1"/>
          <p:nvPr/>
        </p:nvSpPr>
        <p:spPr>
          <a:xfrm>
            <a:off x="1911880" y="4333374"/>
            <a:ext cx="1386637" cy="419538"/>
          </a:xfrm>
          <a:prstGeom prst="rect">
            <a:avLst/>
          </a:prstGeom>
          <a:noFill/>
        </p:spPr>
        <p:txBody>
          <a:bodyPr wrap="square">
            <a:spAutoFit/>
          </a:bodyPr>
          <a:lstStyle/>
          <a:p>
            <a:pPr defTabSz="685800">
              <a:lnSpc>
                <a:spcPct val="130000"/>
              </a:lnSpc>
              <a:defRPr/>
            </a:pPr>
            <a:r>
              <a:rPr lang="zh-CN" altLang="en-US" dirty="0">
                <a:solidFill>
                  <a:srgbClr val="47393A"/>
                </a:solidFill>
                <a:latin typeface="Roboto"/>
                <a:ea typeface="思源黑体 CN Regular"/>
                <a:cs typeface="OPPOSans M" panose="00020600040101010101" pitchFamily="18" charset="-122"/>
              </a:rPr>
              <a:t>教学准备</a:t>
            </a:r>
          </a:p>
        </p:txBody>
      </p:sp>
      <p:sp>
        <p:nvSpPr>
          <p:cNvPr id="53" name="矩形: 圆角 50">
            <a:extLst>
              <a:ext uri="{FF2B5EF4-FFF2-40B4-BE49-F238E27FC236}">
                <a16:creationId xmlns:a16="http://schemas.microsoft.com/office/drawing/2014/main" id="{E612B106-66E4-42B7-8696-10BB0C97437A}"/>
              </a:ext>
            </a:extLst>
          </p:cNvPr>
          <p:cNvSpPr/>
          <p:nvPr/>
        </p:nvSpPr>
        <p:spPr>
          <a:xfrm>
            <a:off x="3833403" y="4269810"/>
            <a:ext cx="1428934" cy="666259"/>
          </a:xfrm>
          <a:custGeom>
            <a:avLst/>
            <a:gdLst/>
            <a:ahLst/>
            <a:cxnLst/>
            <a:rect l="0" t="0" r="0" b="0"/>
            <a:pathLst>
              <a:path w="2297663" h="1675316">
                <a:moveTo>
                  <a:pt x="0" y="104087"/>
                </a:moveTo>
                <a:cubicBezTo>
                  <a:pt x="0" y="46601"/>
                  <a:pt x="46601" y="0"/>
                  <a:pt x="104087" y="0"/>
                </a:cubicBezTo>
                <a:lnTo>
                  <a:pt x="2193575" y="0"/>
                </a:lnTo>
                <a:cubicBezTo>
                  <a:pt x="2251061" y="0"/>
                  <a:pt x="2297662" y="46601"/>
                  <a:pt x="2297662" y="104087"/>
                </a:cubicBezTo>
                <a:lnTo>
                  <a:pt x="2297662" y="1571228"/>
                </a:lnTo>
                <a:cubicBezTo>
                  <a:pt x="2297662" y="1628714"/>
                  <a:pt x="2251061" y="1675315"/>
                  <a:pt x="2193575" y="1675315"/>
                </a:cubicBezTo>
                <a:lnTo>
                  <a:pt x="104087" y="1675315"/>
                </a:lnTo>
                <a:cubicBezTo>
                  <a:pt x="46601" y="1675315"/>
                  <a:pt x="0" y="1628714"/>
                  <a:pt x="0" y="1571228"/>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zh-CN" altLang="en-US" sz="900">
              <a:solidFill>
                <a:prstClr val="black"/>
              </a:solidFill>
              <a:latin typeface="Roboto Bold"/>
              <a:ea typeface="思源黑体 CN Regular"/>
            </a:endParaRPr>
          </a:p>
        </p:txBody>
      </p:sp>
      <p:sp>
        <p:nvSpPr>
          <p:cNvPr id="54" name="文本框 53">
            <a:extLst>
              <a:ext uri="{FF2B5EF4-FFF2-40B4-BE49-F238E27FC236}">
                <a16:creationId xmlns:a16="http://schemas.microsoft.com/office/drawing/2014/main" id="{7C5AA4A6-D5EB-4F4C-98C2-A97A4A9B5038}"/>
              </a:ext>
            </a:extLst>
          </p:cNvPr>
          <p:cNvSpPr txBox="1"/>
          <p:nvPr/>
        </p:nvSpPr>
        <p:spPr>
          <a:xfrm>
            <a:off x="3884470" y="4382191"/>
            <a:ext cx="1342743" cy="416461"/>
          </a:xfrm>
          <a:prstGeom prst="rect">
            <a:avLst/>
          </a:prstGeom>
          <a:noFill/>
        </p:spPr>
        <p:txBody>
          <a:bodyPr wrap="square">
            <a:spAutoFit/>
          </a:bodyPr>
          <a:lstStyle/>
          <a:p>
            <a:pPr defTabSz="685800">
              <a:lnSpc>
                <a:spcPct val="130000"/>
              </a:lnSpc>
              <a:defRPr/>
            </a:pPr>
            <a:r>
              <a:rPr lang="zh-CN" altLang="zh-CN" dirty="0">
                <a:solidFill>
                  <a:srgbClr val="47393A"/>
                </a:solidFill>
                <a:latin typeface="Roboto"/>
              </a:rPr>
              <a:t>任务导入</a:t>
            </a:r>
            <a:endParaRPr lang="zh-CN" altLang="en-US" dirty="0">
              <a:solidFill>
                <a:srgbClr val="47393A"/>
              </a:solidFill>
              <a:latin typeface="Roboto"/>
            </a:endParaRPr>
          </a:p>
        </p:txBody>
      </p:sp>
      <p:sp>
        <p:nvSpPr>
          <p:cNvPr id="56" name="矩形: 圆角 56">
            <a:extLst>
              <a:ext uri="{FF2B5EF4-FFF2-40B4-BE49-F238E27FC236}">
                <a16:creationId xmlns:a16="http://schemas.microsoft.com/office/drawing/2014/main" id="{8977CA07-F43D-434F-AD32-7AD057F223AC}"/>
              </a:ext>
            </a:extLst>
          </p:cNvPr>
          <p:cNvSpPr/>
          <p:nvPr/>
        </p:nvSpPr>
        <p:spPr>
          <a:xfrm>
            <a:off x="7605031" y="4227637"/>
            <a:ext cx="1723247" cy="631012"/>
          </a:xfrm>
          <a:custGeom>
            <a:avLst/>
            <a:gdLst/>
            <a:ahLst/>
            <a:cxnLst/>
            <a:rect l="0" t="0" r="0" b="0"/>
            <a:pathLst>
              <a:path w="2297663" h="841349">
                <a:moveTo>
                  <a:pt x="0" y="52273"/>
                </a:moveTo>
                <a:cubicBezTo>
                  <a:pt x="0" y="23403"/>
                  <a:pt x="23403" y="0"/>
                  <a:pt x="52273" y="0"/>
                </a:cubicBezTo>
                <a:lnTo>
                  <a:pt x="2245389" y="0"/>
                </a:lnTo>
                <a:cubicBezTo>
                  <a:pt x="2274259" y="0"/>
                  <a:pt x="2297662" y="23403"/>
                  <a:pt x="2297662" y="52273"/>
                </a:cubicBezTo>
                <a:lnTo>
                  <a:pt x="2297662" y="789075"/>
                </a:lnTo>
                <a:cubicBezTo>
                  <a:pt x="2297662" y="817945"/>
                  <a:pt x="2274259" y="841348"/>
                  <a:pt x="2245389" y="841348"/>
                </a:cubicBezTo>
                <a:lnTo>
                  <a:pt x="52273" y="841348"/>
                </a:lnTo>
                <a:cubicBezTo>
                  <a:pt x="23403" y="841348"/>
                  <a:pt x="0" y="817945"/>
                  <a:pt x="0" y="789075"/>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zh-CN" altLang="en-US" sz="900">
              <a:solidFill>
                <a:prstClr val="black"/>
              </a:solidFill>
              <a:latin typeface="Roboto Bold"/>
              <a:ea typeface="思源黑体 CN Regular"/>
            </a:endParaRPr>
          </a:p>
        </p:txBody>
      </p:sp>
      <p:sp>
        <p:nvSpPr>
          <p:cNvPr id="57" name="文本框 56">
            <a:extLst>
              <a:ext uri="{FF2B5EF4-FFF2-40B4-BE49-F238E27FC236}">
                <a16:creationId xmlns:a16="http://schemas.microsoft.com/office/drawing/2014/main" id="{817556D5-D532-416A-ACDA-EE41A7DD9B69}"/>
              </a:ext>
            </a:extLst>
          </p:cNvPr>
          <p:cNvSpPr txBox="1"/>
          <p:nvPr/>
        </p:nvSpPr>
        <p:spPr>
          <a:xfrm>
            <a:off x="7654681" y="4254585"/>
            <a:ext cx="1646201" cy="460960"/>
          </a:xfrm>
          <a:prstGeom prst="rect">
            <a:avLst/>
          </a:prstGeom>
          <a:noFill/>
        </p:spPr>
        <p:txBody>
          <a:bodyPr wrap="square">
            <a:spAutoFit/>
          </a:bodyPr>
          <a:lstStyle/>
          <a:p>
            <a:pPr algn="just">
              <a:lnSpc>
                <a:spcPct val="150000"/>
              </a:lnSpc>
            </a:pPr>
            <a:r>
              <a:rPr lang="zh-CN" altLang="zh-CN" dirty="0">
                <a:solidFill>
                  <a:srgbClr val="47393A"/>
                </a:solidFill>
                <a:latin typeface="Roboto"/>
              </a:rPr>
              <a:t>成果展示评价</a:t>
            </a:r>
          </a:p>
        </p:txBody>
      </p:sp>
      <p:grpSp>
        <p:nvGrpSpPr>
          <p:cNvPr id="3" name="组合 2">
            <a:extLst>
              <a:ext uri="{FF2B5EF4-FFF2-40B4-BE49-F238E27FC236}">
                <a16:creationId xmlns:a16="http://schemas.microsoft.com/office/drawing/2014/main" id="{4579255E-9FCE-4EFD-AF1D-4571B29E0782}"/>
              </a:ext>
            </a:extLst>
          </p:cNvPr>
          <p:cNvGrpSpPr/>
          <p:nvPr/>
        </p:nvGrpSpPr>
        <p:grpSpPr>
          <a:xfrm>
            <a:off x="1774164" y="3721019"/>
            <a:ext cx="7723492" cy="1489818"/>
            <a:chOff x="627461" y="3614329"/>
            <a:chExt cx="7723492" cy="1450301"/>
          </a:xfrm>
        </p:grpSpPr>
        <p:cxnSp>
          <p:nvCxnSpPr>
            <p:cNvPr id="49" name="直接连接符 48">
              <a:extLst>
                <a:ext uri="{FF2B5EF4-FFF2-40B4-BE49-F238E27FC236}">
                  <a16:creationId xmlns:a16="http://schemas.microsoft.com/office/drawing/2014/main" id="{FFC60C5B-F5AA-4B63-ABC3-F3BBDF4F205C}"/>
                </a:ext>
              </a:extLst>
            </p:cNvPr>
            <p:cNvCxnSpPr>
              <a:cxnSpLocks/>
            </p:cNvCxnSpPr>
            <p:nvPr/>
          </p:nvCxnSpPr>
          <p:spPr>
            <a:xfrm>
              <a:off x="627461" y="3740050"/>
              <a:ext cx="0" cy="1324579"/>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8E23A2EC-F1EC-49B3-B1C4-B93144C8F029}"/>
                </a:ext>
              </a:extLst>
            </p:cNvPr>
            <p:cNvCxnSpPr>
              <a:cxnSpLocks/>
            </p:cNvCxnSpPr>
            <p:nvPr/>
          </p:nvCxnSpPr>
          <p:spPr>
            <a:xfrm>
              <a:off x="2567159" y="3726087"/>
              <a:ext cx="0" cy="1338543"/>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ADB11A90-1689-4B57-8A54-7061553ED5F6}"/>
                </a:ext>
              </a:extLst>
            </p:cNvPr>
            <p:cNvCxnSpPr>
              <a:cxnSpLocks/>
            </p:cNvCxnSpPr>
            <p:nvPr/>
          </p:nvCxnSpPr>
          <p:spPr>
            <a:xfrm>
              <a:off x="6199925" y="3656193"/>
              <a:ext cx="0" cy="1324579"/>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59129157-3B32-4E35-978E-217C1B97B164}"/>
                </a:ext>
              </a:extLst>
            </p:cNvPr>
            <p:cNvCxnSpPr>
              <a:cxnSpLocks/>
            </p:cNvCxnSpPr>
            <p:nvPr/>
          </p:nvCxnSpPr>
          <p:spPr>
            <a:xfrm>
              <a:off x="8350953" y="3614329"/>
              <a:ext cx="0" cy="1324579"/>
            </a:xfrm>
            <a:prstGeom prst="line">
              <a:avLst/>
            </a:prstGeom>
            <a:ln w="15875" cap="rnd">
              <a:gradFill>
                <a:gsLst>
                  <a:gs pos="0">
                    <a:schemeClr val="accent1">
                      <a:lumMod val="5000"/>
                      <a:lumOff val="95000"/>
                      <a:alpha val="0"/>
                    </a:schemeClr>
                  </a:gs>
                  <a:gs pos="63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9" name="矩形: 圆角 67">
            <a:extLst>
              <a:ext uri="{FF2B5EF4-FFF2-40B4-BE49-F238E27FC236}">
                <a16:creationId xmlns:a16="http://schemas.microsoft.com/office/drawing/2014/main" id="{7A6AF845-26D9-4C1A-9D50-9271E22173B0}"/>
              </a:ext>
            </a:extLst>
          </p:cNvPr>
          <p:cNvSpPr/>
          <p:nvPr/>
        </p:nvSpPr>
        <p:spPr>
          <a:xfrm>
            <a:off x="9753067" y="4313946"/>
            <a:ext cx="1496742" cy="552950"/>
          </a:xfrm>
          <a:custGeom>
            <a:avLst/>
            <a:gdLst/>
            <a:ahLst/>
            <a:cxnLst/>
            <a:rect l="0" t="0" r="0" b="0"/>
            <a:pathLst>
              <a:path w="2130129" h="1139334">
                <a:moveTo>
                  <a:pt x="0" y="70787"/>
                </a:moveTo>
                <a:cubicBezTo>
                  <a:pt x="0" y="31692"/>
                  <a:pt x="31692" y="0"/>
                  <a:pt x="70787" y="0"/>
                </a:cubicBezTo>
                <a:lnTo>
                  <a:pt x="2059341" y="0"/>
                </a:lnTo>
                <a:cubicBezTo>
                  <a:pt x="2098436" y="0"/>
                  <a:pt x="2130128" y="31692"/>
                  <a:pt x="2130128" y="70787"/>
                </a:cubicBezTo>
                <a:lnTo>
                  <a:pt x="2130128" y="1068546"/>
                </a:lnTo>
                <a:cubicBezTo>
                  <a:pt x="2130128" y="1107641"/>
                  <a:pt x="2098436" y="1139333"/>
                  <a:pt x="2059341" y="1139333"/>
                </a:cubicBezTo>
                <a:lnTo>
                  <a:pt x="70787" y="1139333"/>
                </a:lnTo>
                <a:cubicBezTo>
                  <a:pt x="31692" y="1139333"/>
                  <a:pt x="0" y="1107641"/>
                  <a:pt x="0" y="1068546"/>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zh-CN" altLang="en-US" sz="900">
              <a:solidFill>
                <a:prstClr val="black"/>
              </a:solidFill>
              <a:latin typeface="Roboto Bold"/>
              <a:ea typeface="思源黑体 CN Regular"/>
            </a:endParaRPr>
          </a:p>
        </p:txBody>
      </p:sp>
      <p:sp>
        <p:nvSpPr>
          <p:cNvPr id="60" name="文本框 59">
            <a:extLst>
              <a:ext uri="{FF2B5EF4-FFF2-40B4-BE49-F238E27FC236}">
                <a16:creationId xmlns:a16="http://schemas.microsoft.com/office/drawing/2014/main" id="{DC906F91-CF31-4796-9375-9D8A30826EA2}"/>
              </a:ext>
            </a:extLst>
          </p:cNvPr>
          <p:cNvSpPr txBox="1"/>
          <p:nvPr/>
        </p:nvSpPr>
        <p:spPr>
          <a:xfrm>
            <a:off x="9903818" y="4367441"/>
            <a:ext cx="1195239" cy="416461"/>
          </a:xfrm>
          <a:prstGeom prst="rect">
            <a:avLst/>
          </a:prstGeom>
          <a:noFill/>
        </p:spPr>
        <p:txBody>
          <a:bodyPr wrap="square">
            <a:spAutoFit/>
          </a:bodyPr>
          <a:lstStyle/>
          <a:p>
            <a:pPr defTabSz="685800">
              <a:lnSpc>
                <a:spcPct val="130000"/>
              </a:lnSpc>
              <a:defRPr/>
            </a:pPr>
            <a:r>
              <a:rPr lang="zh-CN" altLang="zh-CN" dirty="0">
                <a:solidFill>
                  <a:srgbClr val="47393A"/>
                </a:solidFill>
                <a:latin typeface="Roboto"/>
              </a:rPr>
              <a:t>学生总结</a:t>
            </a:r>
            <a:endParaRPr lang="zh-CN" altLang="en-US" dirty="0">
              <a:solidFill>
                <a:srgbClr val="47393A"/>
              </a:solidFill>
              <a:latin typeface="Roboto"/>
            </a:endParaRPr>
          </a:p>
        </p:txBody>
      </p:sp>
      <p:sp>
        <p:nvSpPr>
          <p:cNvPr id="62" name="矩形: 圆角 72">
            <a:extLst>
              <a:ext uri="{FF2B5EF4-FFF2-40B4-BE49-F238E27FC236}">
                <a16:creationId xmlns:a16="http://schemas.microsoft.com/office/drawing/2014/main" id="{479AC236-9BCB-42E7-A68E-55A53C4E2225}"/>
              </a:ext>
            </a:extLst>
          </p:cNvPr>
          <p:cNvSpPr/>
          <p:nvPr/>
        </p:nvSpPr>
        <p:spPr>
          <a:xfrm>
            <a:off x="2841108" y="1895378"/>
            <a:ext cx="1479700" cy="824849"/>
          </a:xfrm>
          <a:custGeom>
            <a:avLst/>
            <a:gdLst/>
            <a:ahLst/>
            <a:cxnLst/>
            <a:rect l="0" t="0" r="0" b="0"/>
            <a:pathLst>
              <a:path w="2297663" h="1358246">
                <a:moveTo>
                  <a:pt x="0" y="84388"/>
                </a:moveTo>
                <a:cubicBezTo>
                  <a:pt x="0" y="37782"/>
                  <a:pt x="37782" y="0"/>
                  <a:pt x="84388" y="0"/>
                </a:cubicBezTo>
                <a:lnTo>
                  <a:pt x="2213274" y="0"/>
                </a:lnTo>
                <a:cubicBezTo>
                  <a:pt x="2259880" y="0"/>
                  <a:pt x="2297662" y="37782"/>
                  <a:pt x="2297662" y="84388"/>
                </a:cubicBezTo>
                <a:lnTo>
                  <a:pt x="2297662" y="1273857"/>
                </a:lnTo>
                <a:cubicBezTo>
                  <a:pt x="2297662" y="1320463"/>
                  <a:pt x="2259880" y="1358245"/>
                  <a:pt x="2213274" y="1358245"/>
                </a:cubicBezTo>
                <a:lnTo>
                  <a:pt x="84388" y="1358245"/>
                </a:lnTo>
                <a:cubicBezTo>
                  <a:pt x="37782" y="1358245"/>
                  <a:pt x="0" y="1320463"/>
                  <a:pt x="0" y="1273857"/>
                </a:cubicBez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zh-CN" altLang="en-US" sz="900">
              <a:solidFill>
                <a:prstClr val="black"/>
              </a:solidFill>
              <a:latin typeface="Roboto Bold"/>
              <a:ea typeface="思源黑体 CN Regular"/>
            </a:endParaRPr>
          </a:p>
        </p:txBody>
      </p:sp>
      <p:sp>
        <p:nvSpPr>
          <p:cNvPr id="63" name="文本框 62">
            <a:extLst>
              <a:ext uri="{FF2B5EF4-FFF2-40B4-BE49-F238E27FC236}">
                <a16:creationId xmlns:a16="http://schemas.microsoft.com/office/drawing/2014/main" id="{A8093AE4-D4ED-45AB-B65B-44463B91938A}"/>
              </a:ext>
            </a:extLst>
          </p:cNvPr>
          <p:cNvSpPr txBox="1"/>
          <p:nvPr/>
        </p:nvSpPr>
        <p:spPr>
          <a:xfrm>
            <a:off x="2854655" y="1954549"/>
            <a:ext cx="1419626" cy="703269"/>
          </a:xfrm>
          <a:prstGeom prst="rect">
            <a:avLst/>
          </a:prstGeom>
          <a:noFill/>
        </p:spPr>
        <p:txBody>
          <a:bodyPr wrap="square">
            <a:spAutoFit/>
          </a:bodyPr>
          <a:lstStyle/>
          <a:p>
            <a:pPr defTabSz="685800">
              <a:lnSpc>
                <a:spcPct val="130000"/>
              </a:lnSpc>
              <a:defRPr/>
            </a:pPr>
            <a:r>
              <a:rPr lang="zh-CN" altLang="en-US" sz="1600" dirty="0">
                <a:solidFill>
                  <a:srgbClr val="47393A"/>
                </a:solidFill>
                <a:latin typeface="Roboto"/>
                <a:ea typeface="思源黑体 CN Regular"/>
                <a:cs typeface="OPPOSans M" panose="00020600040101010101" pitchFamily="18" charset="-122"/>
              </a:rPr>
              <a:t>课前学习任务检查</a:t>
            </a:r>
          </a:p>
        </p:txBody>
      </p:sp>
      <p:sp>
        <p:nvSpPr>
          <p:cNvPr id="65" name="矩形: 圆角 82">
            <a:extLst>
              <a:ext uri="{FF2B5EF4-FFF2-40B4-BE49-F238E27FC236}">
                <a16:creationId xmlns:a16="http://schemas.microsoft.com/office/drawing/2014/main" id="{CC354A99-5A6A-430B-B4B6-A120DD098373}"/>
              </a:ext>
            </a:extLst>
          </p:cNvPr>
          <p:cNvSpPr/>
          <p:nvPr/>
        </p:nvSpPr>
        <p:spPr>
          <a:xfrm>
            <a:off x="4777622" y="1980501"/>
            <a:ext cx="1723247" cy="631011"/>
          </a:xfrm>
          <a:custGeom>
            <a:avLst/>
            <a:gdLst/>
            <a:ahLst/>
            <a:cxnLst/>
            <a:rect l="0" t="0" r="0" b="0"/>
            <a:pathLst>
              <a:path w="2297663" h="841348">
                <a:moveTo>
                  <a:pt x="0" y="52273"/>
                </a:moveTo>
                <a:cubicBezTo>
                  <a:pt x="0" y="23403"/>
                  <a:pt x="23403" y="0"/>
                  <a:pt x="52273" y="0"/>
                </a:cubicBezTo>
                <a:lnTo>
                  <a:pt x="2245389" y="0"/>
                </a:lnTo>
                <a:cubicBezTo>
                  <a:pt x="2274259" y="0"/>
                  <a:pt x="2297662" y="23403"/>
                  <a:pt x="2297662" y="52273"/>
                </a:cubicBezTo>
                <a:lnTo>
                  <a:pt x="2297662" y="789074"/>
                </a:lnTo>
                <a:cubicBezTo>
                  <a:pt x="2297662" y="817944"/>
                  <a:pt x="2274259" y="841347"/>
                  <a:pt x="2245389" y="841347"/>
                </a:cubicBezTo>
                <a:lnTo>
                  <a:pt x="52273" y="841347"/>
                </a:lnTo>
                <a:cubicBezTo>
                  <a:pt x="23403" y="841347"/>
                  <a:pt x="0" y="817944"/>
                  <a:pt x="0" y="789074"/>
                </a:cubicBez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zh-CN" altLang="en-US" sz="900">
              <a:solidFill>
                <a:prstClr val="black"/>
              </a:solidFill>
              <a:latin typeface="Roboto Bold"/>
              <a:ea typeface="思源黑体 CN Regular"/>
            </a:endParaRPr>
          </a:p>
        </p:txBody>
      </p:sp>
      <p:sp>
        <p:nvSpPr>
          <p:cNvPr id="66" name="文本框 65">
            <a:extLst>
              <a:ext uri="{FF2B5EF4-FFF2-40B4-BE49-F238E27FC236}">
                <a16:creationId xmlns:a16="http://schemas.microsoft.com/office/drawing/2014/main" id="{77B720FB-6DEB-4BC8-B116-9B236BA757AD}"/>
              </a:ext>
            </a:extLst>
          </p:cNvPr>
          <p:cNvSpPr txBox="1"/>
          <p:nvPr/>
        </p:nvSpPr>
        <p:spPr>
          <a:xfrm>
            <a:off x="4967007" y="1988781"/>
            <a:ext cx="1499975" cy="460960"/>
          </a:xfrm>
          <a:prstGeom prst="rect">
            <a:avLst/>
          </a:prstGeom>
          <a:noFill/>
        </p:spPr>
        <p:txBody>
          <a:bodyPr wrap="square">
            <a:spAutoFit/>
          </a:bodyPr>
          <a:lstStyle/>
          <a:p>
            <a:pPr algn="just">
              <a:lnSpc>
                <a:spcPct val="150000"/>
              </a:lnSpc>
            </a:pPr>
            <a:r>
              <a:rPr lang="zh-CN" altLang="zh-CN" dirty="0">
                <a:solidFill>
                  <a:srgbClr val="47393A"/>
                </a:solidFill>
                <a:latin typeface="Roboto"/>
              </a:rPr>
              <a:t>任务实施</a:t>
            </a:r>
          </a:p>
        </p:txBody>
      </p:sp>
      <p:grpSp>
        <p:nvGrpSpPr>
          <p:cNvPr id="2" name="组合 1">
            <a:extLst>
              <a:ext uri="{FF2B5EF4-FFF2-40B4-BE49-F238E27FC236}">
                <a16:creationId xmlns:a16="http://schemas.microsoft.com/office/drawing/2014/main" id="{7CBFBA53-4DEC-432D-99B8-9CB13E5F42AA}"/>
              </a:ext>
            </a:extLst>
          </p:cNvPr>
          <p:cNvGrpSpPr/>
          <p:nvPr/>
        </p:nvGrpSpPr>
        <p:grpSpPr>
          <a:xfrm>
            <a:off x="2750255" y="1557339"/>
            <a:ext cx="7479320" cy="2075093"/>
            <a:chOff x="1754472" y="1599047"/>
            <a:chExt cx="7479320" cy="1945005"/>
          </a:xfrm>
        </p:grpSpPr>
        <p:cxnSp>
          <p:nvCxnSpPr>
            <p:cNvPr id="61" name="直接连接符 60">
              <a:extLst>
                <a:ext uri="{FF2B5EF4-FFF2-40B4-BE49-F238E27FC236}">
                  <a16:creationId xmlns:a16="http://schemas.microsoft.com/office/drawing/2014/main" id="{1DFE2F83-8F07-4558-9262-9BD7F2882C42}"/>
                </a:ext>
              </a:extLst>
            </p:cNvPr>
            <p:cNvCxnSpPr>
              <a:cxnSpLocks/>
            </p:cNvCxnSpPr>
            <p:nvPr/>
          </p:nvCxnSpPr>
          <p:spPr>
            <a:xfrm flipV="1">
              <a:off x="1754472" y="1945601"/>
              <a:ext cx="0" cy="1488764"/>
            </a:xfrm>
            <a:prstGeom prst="line">
              <a:avLst/>
            </a:prstGeom>
            <a:ln w="15875" cap="rnd">
              <a:gradFill>
                <a:gsLst>
                  <a:gs pos="0">
                    <a:schemeClr val="accent1">
                      <a:lumMod val="5000"/>
                      <a:lumOff val="95000"/>
                      <a:alpha val="0"/>
                    </a:schemeClr>
                  </a:gs>
                  <a:gs pos="63000">
                    <a:srgbClr val="CA865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A3032CEE-0239-4FA0-8F14-2DDF5A895C7A}"/>
                </a:ext>
              </a:extLst>
            </p:cNvPr>
            <p:cNvCxnSpPr>
              <a:cxnSpLocks/>
            </p:cNvCxnSpPr>
            <p:nvPr/>
          </p:nvCxnSpPr>
          <p:spPr>
            <a:xfrm flipV="1">
              <a:off x="3672577" y="1995503"/>
              <a:ext cx="0" cy="1324579"/>
            </a:xfrm>
            <a:prstGeom prst="line">
              <a:avLst/>
            </a:prstGeom>
            <a:ln w="15875" cap="rnd">
              <a:gradFill>
                <a:gsLst>
                  <a:gs pos="0">
                    <a:schemeClr val="accent1">
                      <a:lumMod val="5000"/>
                      <a:lumOff val="95000"/>
                      <a:alpha val="0"/>
                    </a:schemeClr>
                  </a:gs>
                  <a:gs pos="63000">
                    <a:srgbClr val="CA865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0CBF7DA5-5F7E-4E79-8ED4-EF3A8A5BCAFC}"/>
                </a:ext>
              </a:extLst>
            </p:cNvPr>
            <p:cNvCxnSpPr>
              <a:cxnSpLocks/>
            </p:cNvCxnSpPr>
            <p:nvPr/>
          </p:nvCxnSpPr>
          <p:spPr>
            <a:xfrm flipV="1">
              <a:off x="7684125" y="1599047"/>
              <a:ext cx="0" cy="1854475"/>
            </a:xfrm>
            <a:prstGeom prst="line">
              <a:avLst/>
            </a:prstGeom>
            <a:ln w="15875" cap="rnd">
              <a:gradFill>
                <a:gsLst>
                  <a:gs pos="0">
                    <a:schemeClr val="accent1">
                      <a:lumMod val="5000"/>
                      <a:lumOff val="95000"/>
                      <a:alpha val="0"/>
                    </a:schemeClr>
                  </a:gs>
                  <a:gs pos="63000">
                    <a:srgbClr val="CA865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92D31981-54E6-B3B6-AD5F-DC553AAB02D0}"/>
                </a:ext>
              </a:extLst>
            </p:cNvPr>
            <p:cNvCxnSpPr>
              <a:cxnSpLocks/>
            </p:cNvCxnSpPr>
            <p:nvPr/>
          </p:nvCxnSpPr>
          <p:spPr>
            <a:xfrm flipV="1">
              <a:off x="9233792" y="2219473"/>
              <a:ext cx="0" cy="1324579"/>
            </a:xfrm>
            <a:prstGeom prst="line">
              <a:avLst/>
            </a:prstGeom>
            <a:ln w="15875" cap="rnd">
              <a:gradFill>
                <a:gsLst>
                  <a:gs pos="0">
                    <a:schemeClr val="accent1">
                      <a:lumMod val="5000"/>
                      <a:lumOff val="95000"/>
                      <a:alpha val="0"/>
                    </a:schemeClr>
                  </a:gs>
                  <a:gs pos="63000">
                    <a:srgbClr val="CA865F"/>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68" name="矩形: 圆角 89">
            <a:extLst>
              <a:ext uri="{FF2B5EF4-FFF2-40B4-BE49-F238E27FC236}">
                <a16:creationId xmlns:a16="http://schemas.microsoft.com/office/drawing/2014/main" id="{64209F9E-C19A-41FF-A9B1-F6D8AAE4C29A}"/>
              </a:ext>
            </a:extLst>
          </p:cNvPr>
          <p:cNvSpPr/>
          <p:nvPr/>
        </p:nvSpPr>
        <p:spPr>
          <a:xfrm>
            <a:off x="8752547" y="1476997"/>
            <a:ext cx="1477028" cy="495605"/>
          </a:xfrm>
          <a:custGeom>
            <a:avLst/>
            <a:gdLst/>
            <a:ahLst/>
            <a:cxnLst/>
            <a:rect l="0" t="0" r="0" b="0"/>
            <a:pathLst>
              <a:path w="2869231" h="1139334">
                <a:moveTo>
                  <a:pt x="0" y="70787"/>
                </a:moveTo>
                <a:cubicBezTo>
                  <a:pt x="0" y="31692"/>
                  <a:pt x="31692" y="0"/>
                  <a:pt x="70787" y="0"/>
                </a:cubicBezTo>
                <a:lnTo>
                  <a:pt x="2798443" y="0"/>
                </a:lnTo>
                <a:cubicBezTo>
                  <a:pt x="2837538" y="0"/>
                  <a:pt x="2869230" y="31692"/>
                  <a:pt x="2869230" y="70787"/>
                </a:cubicBezTo>
                <a:lnTo>
                  <a:pt x="2869230" y="1068546"/>
                </a:lnTo>
                <a:cubicBezTo>
                  <a:pt x="2869230" y="1107641"/>
                  <a:pt x="2837538" y="1139333"/>
                  <a:pt x="2798443" y="1139333"/>
                </a:cubicBezTo>
                <a:lnTo>
                  <a:pt x="70787" y="1139333"/>
                </a:lnTo>
                <a:cubicBezTo>
                  <a:pt x="31692" y="1139333"/>
                  <a:pt x="0" y="1107641"/>
                  <a:pt x="0" y="1068546"/>
                </a:cubicBez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zh-CN" altLang="en-US" sz="900">
              <a:solidFill>
                <a:prstClr val="black"/>
              </a:solidFill>
              <a:latin typeface="Roboto Bold"/>
              <a:ea typeface="思源黑体 CN Regular"/>
            </a:endParaRPr>
          </a:p>
        </p:txBody>
      </p:sp>
      <p:sp>
        <p:nvSpPr>
          <p:cNvPr id="69" name="文本框 68">
            <a:extLst>
              <a:ext uri="{FF2B5EF4-FFF2-40B4-BE49-F238E27FC236}">
                <a16:creationId xmlns:a16="http://schemas.microsoft.com/office/drawing/2014/main" id="{8DE1889F-A2AD-4387-A995-DCD6C822E204}"/>
              </a:ext>
            </a:extLst>
          </p:cNvPr>
          <p:cNvSpPr txBox="1"/>
          <p:nvPr/>
        </p:nvSpPr>
        <p:spPr>
          <a:xfrm>
            <a:off x="8678759" y="1484060"/>
            <a:ext cx="1344266" cy="416461"/>
          </a:xfrm>
          <a:prstGeom prst="rect">
            <a:avLst/>
          </a:prstGeom>
          <a:noFill/>
        </p:spPr>
        <p:txBody>
          <a:bodyPr wrap="square">
            <a:spAutoFit/>
          </a:bodyPr>
          <a:lstStyle/>
          <a:p>
            <a:pPr defTabSz="685800">
              <a:lnSpc>
                <a:spcPct val="130000"/>
              </a:lnSpc>
              <a:defRPr/>
            </a:pPr>
            <a:r>
              <a:rPr lang="zh-CN" altLang="zh-CN" dirty="0">
                <a:solidFill>
                  <a:srgbClr val="47393A"/>
                </a:solidFill>
                <a:latin typeface="Roboto"/>
              </a:rPr>
              <a:t>情景体验</a:t>
            </a:r>
            <a:endParaRPr lang="zh-CN" altLang="en-US" dirty="0">
              <a:solidFill>
                <a:srgbClr val="47393A"/>
              </a:solidFill>
              <a:latin typeface="Roboto"/>
            </a:endParaRPr>
          </a:p>
        </p:txBody>
      </p:sp>
      <p:sp>
        <p:nvSpPr>
          <p:cNvPr id="70" name="箭头: 五边形 69">
            <a:extLst>
              <a:ext uri="{FF2B5EF4-FFF2-40B4-BE49-F238E27FC236}">
                <a16:creationId xmlns:a16="http://schemas.microsoft.com/office/drawing/2014/main" id="{512C10C7-752F-CF06-C9DF-4B6EF5616332}"/>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4D8F34C1-9246-3251-9CD1-6E36389B491E}"/>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教学实施</a:t>
            </a:r>
          </a:p>
        </p:txBody>
      </p:sp>
      <p:sp>
        <p:nvSpPr>
          <p:cNvPr id="72" name="矩形: 圆角 89">
            <a:extLst>
              <a:ext uri="{FF2B5EF4-FFF2-40B4-BE49-F238E27FC236}">
                <a16:creationId xmlns:a16="http://schemas.microsoft.com/office/drawing/2014/main" id="{51ADB881-DFF4-C991-836E-DE24D974BFAA}"/>
              </a:ext>
            </a:extLst>
          </p:cNvPr>
          <p:cNvSpPr/>
          <p:nvPr/>
        </p:nvSpPr>
        <p:spPr>
          <a:xfrm>
            <a:off x="10294693" y="2022490"/>
            <a:ext cx="1293294" cy="589022"/>
          </a:xfrm>
          <a:custGeom>
            <a:avLst/>
            <a:gdLst/>
            <a:ahLst/>
            <a:cxnLst/>
            <a:rect l="0" t="0" r="0" b="0"/>
            <a:pathLst>
              <a:path w="2869231" h="1139334">
                <a:moveTo>
                  <a:pt x="0" y="70787"/>
                </a:moveTo>
                <a:cubicBezTo>
                  <a:pt x="0" y="31692"/>
                  <a:pt x="31692" y="0"/>
                  <a:pt x="70787" y="0"/>
                </a:cubicBezTo>
                <a:lnTo>
                  <a:pt x="2798443" y="0"/>
                </a:lnTo>
                <a:cubicBezTo>
                  <a:pt x="2837538" y="0"/>
                  <a:pt x="2869230" y="31692"/>
                  <a:pt x="2869230" y="70787"/>
                </a:cubicBezTo>
                <a:lnTo>
                  <a:pt x="2869230" y="1068546"/>
                </a:lnTo>
                <a:cubicBezTo>
                  <a:pt x="2869230" y="1107641"/>
                  <a:pt x="2837538" y="1139333"/>
                  <a:pt x="2798443" y="1139333"/>
                </a:cubicBezTo>
                <a:lnTo>
                  <a:pt x="70787" y="1139333"/>
                </a:lnTo>
                <a:cubicBezTo>
                  <a:pt x="31692" y="1139333"/>
                  <a:pt x="0" y="1107641"/>
                  <a:pt x="0" y="1068546"/>
                </a:cubicBezTo>
                <a:close/>
              </a:path>
            </a:pathLst>
          </a:cu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lnSpc>
                <a:spcPct val="120000"/>
              </a:lnSpc>
              <a:defRPr/>
            </a:pPr>
            <a:endParaRPr lang="zh-CN" altLang="en-US" sz="900" dirty="0">
              <a:solidFill>
                <a:prstClr val="black"/>
              </a:solidFill>
              <a:latin typeface="Roboto Bold"/>
              <a:ea typeface="思源黑体 CN Regular"/>
            </a:endParaRPr>
          </a:p>
        </p:txBody>
      </p:sp>
      <p:sp>
        <p:nvSpPr>
          <p:cNvPr id="74" name="文本框 73">
            <a:extLst>
              <a:ext uri="{FF2B5EF4-FFF2-40B4-BE49-F238E27FC236}">
                <a16:creationId xmlns:a16="http://schemas.microsoft.com/office/drawing/2014/main" id="{2BF08C81-F8F1-44B5-E01D-2F13611E8ABA}"/>
              </a:ext>
            </a:extLst>
          </p:cNvPr>
          <p:cNvSpPr txBox="1"/>
          <p:nvPr/>
        </p:nvSpPr>
        <p:spPr>
          <a:xfrm>
            <a:off x="10294694" y="2124346"/>
            <a:ext cx="1293294" cy="419538"/>
          </a:xfrm>
          <a:prstGeom prst="rect">
            <a:avLst/>
          </a:prstGeom>
          <a:noFill/>
        </p:spPr>
        <p:txBody>
          <a:bodyPr wrap="square">
            <a:spAutoFit/>
          </a:bodyPr>
          <a:lstStyle/>
          <a:p>
            <a:pPr defTabSz="685800">
              <a:lnSpc>
                <a:spcPct val="130000"/>
              </a:lnSpc>
              <a:defRPr/>
            </a:pPr>
            <a:r>
              <a:rPr lang="zh-CN" altLang="en-US" dirty="0">
                <a:solidFill>
                  <a:srgbClr val="47393A"/>
                </a:solidFill>
                <a:latin typeface="Roboto"/>
              </a:rPr>
              <a:t>教师总结</a:t>
            </a:r>
          </a:p>
        </p:txBody>
      </p:sp>
      <p:sp>
        <p:nvSpPr>
          <p:cNvPr id="75" name="文本框 74">
            <a:extLst>
              <a:ext uri="{FF2B5EF4-FFF2-40B4-BE49-F238E27FC236}">
                <a16:creationId xmlns:a16="http://schemas.microsoft.com/office/drawing/2014/main" id="{ACC5133A-96CB-BA33-73BB-79AE5327A523}"/>
              </a:ext>
            </a:extLst>
          </p:cNvPr>
          <p:cNvSpPr txBox="1"/>
          <p:nvPr/>
        </p:nvSpPr>
        <p:spPr>
          <a:xfrm>
            <a:off x="5125193" y="3375756"/>
            <a:ext cx="997095" cy="338554"/>
          </a:xfrm>
          <a:prstGeom prst="rect">
            <a:avLst/>
          </a:prstGeom>
          <a:noFill/>
        </p:spPr>
        <p:txBody>
          <a:bodyPr wrap="square">
            <a:spAutoFit/>
          </a:bodyPr>
          <a:lstStyle/>
          <a:p>
            <a:pPr algn="ctr" defTabSz="685800">
              <a:defRPr/>
            </a:pPr>
            <a:r>
              <a:rPr lang="en-US" altLang="zh-CN" sz="1600" dirty="0">
                <a:solidFill>
                  <a:prstClr val="white"/>
                </a:solidFill>
                <a:latin typeface="思源宋体 CN Heavy"/>
                <a:ea typeface="思源宋体 CN Heavy"/>
                <a:cs typeface="OPPOSans M" panose="00020600040101010101" pitchFamily="18" charset="-122"/>
              </a:rPr>
              <a:t>30</a:t>
            </a:r>
            <a:r>
              <a:rPr lang="zh-CN" altLang="en-US" sz="1600" dirty="0">
                <a:solidFill>
                  <a:prstClr val="white"/>
                </a:solidFill>
                <a:latin typeface="思源宋体 CN Heavy"/>
                <a:ea typeface="思源宋体 CN Heavy"/>
                <a:cs typeface="OPPOSans M" panose="00020600040101010101" pitchFamily="18" charset="-122"/>
              </a:rPr>
              <a:t>分钟</a:t>
            </a:r>
          </a:p>
        </p:txBody>
      </p:sp>
      <p:sp>
        <p:nvSpPr>
          <p:cNvPr id="76" name="文本框 75">
            <a:extLst>
              <a:ext uri="{FF2B5EF4-FFF2-40B4-BE49-F238E27FC236}">
                <a16:creationId xmlns:a16="http://schemas.microsoft.com/office/drawing/2014/main" id="{10E0CBF8-975A-8116-1AAA-804ECF73CA91}"/>
              </a:ext>
            </a:extLst>
          </p:cNvPr>
          <p:cNvSpPr txBox="1"/>
          <p:nvPr/>
        </p:nvSpPr>
        <p:spPr>
          <a:xfrm>
            <a:off x="7149032" y="3393482"/>
            <a:ext cx="997095" cy="338554"/>
          </a:xfrm>
          <a:prstGeom prst="rect">
            <a:avLst/>
          </a:prstGeom>
          <a:noFill/>
        </p:spPr>
        <p:txBody>
          <a:bodyPr wrap="square">
            <a:spAutoFit/>
          </a:bodyPr>
          <a:lstStyle/>
          <a:p>
            <a:pPr algn="ctr" defTabSz="685800">
              <a:defRPr/>
            </a:pPr>
            <a:r>
              <a:rPr lang="en-US" altLang="zh-CN" sz="1600" dirty="0">
                <a:solidFill>
                  <a:prstClr val="white"/>
                </a:solidFill>
                <a:latin typeface="思源宋体 CN Heavy"/>
                <a:ea typeface="思源宋体 CN Heavy"/>
                <a:cs typeface="OPPOSans M" panose="00020600040101010101" pitchFamily="18" charset="-122"/>
              </a:rPr>
              <a:t>15</a:t>
            </a:r>
            <a:r>
              <a:rPr lang="zh-CN" altLang="en-US" sz="1600" dirty="0">
                <a:solidFill>
                  <a:prstClr val="white"/>
                </a:solidFill>
                <a:latin typeface="思源宋体 CN Heavy"/>
                <a:ea typeface="思源宋体 CN Heavy"/>
                <a:cs typeface="OPPOSans M" panose="00020600040101010101" pitchFamily="18" charset="-122"/>
              </a:rPr>
              <a:t>分钟</a:t>
            </a:r>
          </a:p>
        </p:txBody>
      </p:sp>
      <p:sp>
        <p:nvSpPr>
          <p:cNvPr id="77" name="文本框 76">
            <a:extLst>
              <a:ext uri="{FF2B5EF4-FFF2-40B4-BE49-F238E27FC236}">
                <a16:creationId xmlns:a16="http://schemas.microsoft.com/office/drawing/2014/main" id="{36ED60F8-DC38-F601-1065-A41B7144E578}"/>
              </a:ext>
            </a:extLst>
          </p:cNvPr>
          <p:cNvSpPr txBox="1"/>
          <p:nvPr/>
        </p:nvSpPr>
        <p:spPr>
          <a:xfrm>
            <a:off x="8276043" y="3356557"/>
            <a:ext cx="997095" cy="338554"/>
          </a:xfrm>
          <a:prstGeom prst="rect">
            <a:avLst/>
          </a:prstGeom>
          <a:noFill/>
        </p:spPr>
        <p:txBody>
          <a:bodyPr wrap="square">
            <a:spAutoFit/>
          </a:bodyPr>
          <a:lstStyle/>
          <a:p>
            <a:pPr algn="ctr" defTabSz="685800">
              <a:defRPr/>
            </a:pPr>
            <a:r>
              <a:rPr lang="en-US" altLang="zh-CN" sz="1600" dirty="0">
                <a:solidFill>
                  <a:prstClr val="white"/>
                </a:solidFill>
                <a:latin typeface="思源宋体 CN Heavy"/>
                <a:ea typeface="思源宋体 CN Heavy"/>
                <a:cs typeface="OPPOSans M" panose="00020600040101010101" pitchFamily="18" charset="-122"/>
              </a:rPr>
              <a:t>5</a:t>
            </a:r>
            <a:r>
              <a:rPr lang="zh-CN" altLang="en-US" sz="1600" dirty="0">
                <a:solidFill>
                  <a:prstClr val="white"/>
                </a:solidFill>
                <a:latin typeface="思源宋体 CN Heavy"/>
                <a:ea typeface="思源宋体 CN Heavy"/>
                <a:cs typeface="OPPOSans M" panose="00020600040101010101" pitchFamily="18" charset="-122"/>
              </a:rPr>
              <a:t>分钟</a:t>
            </a:r>
          </a:p>
        </p:txBody>
      </p:sp>
      <p:sp>
        <p:nvSpPr>
          <p:cNvPr id="78" name="文本框 77">
            <a:extLst>
              <a:ext uri="{FF2B5EF4-FFF2-40B4-BE49-F238E27FC236}">
                <a16:creationId xmlns:a16="http://schemas.microsoft.com/office/drawing/2014/main" id="{7C5CCAAE-0FB6-0B46-FE59-6D92C3309526}"/>
              </a:ext>
            </a:extLst>
          </p:cNvPr>
          <p:cNvSpPr txBox="1"/>
          <p:nvPr/>
        </p:nvSpPr>
        <p:spPr>
          <a:xfrm>
            <a:off x="9110798" y="3368397"/>
            <a:ext cx="997095" cy="338554"/>
          </a:xfrm>
          <a:prstGeom prst="rect">
            <a:avLst/>
          </a:prstGeom>
          <a:noFill/>
        </p:spPr>
        <p:txBody>
          <a:bodyPr wrap="square">
            <a:spAutoFit/>
          </a:bodyPr>
          <a:lstStyle/>
          <a:p>
            <a:pPr algn="ctr" defTabSz="685800">
              <a:defRPr/>
            </a:pPr>
            <a:r>
              <a:rPr lang="en-US" altLang="zh-CN" sz="1600" dirty="0">
                <a:solidFill>
                  <a:prstClr val="white"/>
                </a:solidFill>
                <a:latin typeface="思源宋体 CN Heavy"/>
                <a:ea typeface="思源宋体 CN Heavy"/>
                <a:cs typeface="OPPOSans M" panose="00020600040101010101" pitchFamily="18" charset="-122"/>
              </a:rPr>
              <a:t>5</a:t>
            </a:r>
            <a:r>
              <a:rPr lang="zh-CN" altLang="en-US" sz="1600" dirty="0">
                <a:solidFill>
                  <a:prstClr val="white"/>
                </a:solidFill>
                <a:latin typeface="思源宋体 CN Heavy"/>
                <a:ea typeface="思源宋体 CN Heavy"/>
                <a:cs typeface="OPPOSans M" panose="00020600040101010101" pitchFamily="18" charset="-122"/>
              </a:rPr>
              <a:t>分钟</a:t>
            </a:r>
          </a:p>
        </p:txBody>
      </p:sp>
      <p:sp>
        <p:nvSpPr>
          <p:cNvPr id="79" name="文本框 78">
            <a:extLst>
              <a:ext uri="{FF2B5EF4-FFF2-40B4-BE49-F238E27FC236}">
                <a16:creationId xmlns:a16="http://schemas.microsoft.com/office/drawing/2014/main" id="{4DDEF8B8-FFD9-BF93-58DB-63C6A4028E5D}"/>
              </a:ext>
            </a:extLst>
          </p:cNvPr>
          <p:cNvSpPr txBox="1"/>
          <p:nvPr/>
        </p:nvSpPr>
        <p:spPr>
          <a:xfrm>
            <a:off x="10131387" y="3382466"/>
            <a:ext cx="997095" cy="338554"/>
          </a:xfrm>
          <a:prstGeom prst="rect">
            <a:avLst/>
          </a:prstGeom>
          <a:noFill/>
        </p:spPr>
        <p:txBody>
          <a:bodyPr wrap="square">
            <a:spAutoFit/>
          </a:bodyPr>
          <a:lstStyle/>
          <a:p>
            <a:pPr algn="ctr" defTabSz="685800">
              <a:defRPr/>
            </a:pPr>
            <a:r>
              <a:rPr lang="en-US" altLang="zh-CN" sz="1600" dirty="0">
                <a:solidFill>
                  <a:prstClr val="white"/>
                </a:solidFill>
                <a:latin typeface="思源宋体 CN Heavy"/>
                <a:ea typeface="思源宋体 CN Heavy"/>
                <a:cs typeface="OPPOSans M" panose="00020600040101010101" pitchFamily="18" charset="-122"/>
              </a:rPr>
              <a:t>5</a:t>
            </a:r>
            <a:r>
              <a:rPr lang="zh-CN" altLang="en-US" sz="1600" dirty="0">
                <a:solidFill>
                  <a:prstClr val="white"/>
                </a:solidFill>
                <a:latin typeface="思源宋体 CN Heavy"/>
                <a:ea typeface="思源宋体 CN Heavy"/>
                <a:cs typeface="OPPOSans M" panose="00020600040101010101" pitchFamily="18" charset="-122"/>
              </a:rPr>
              <a:t>分钟</a:t>
            </a:r>
          </a:p>
        </p:txBody>
      </p:sp>
    </p:spTree>
    <p:extLst>
      <p:ext uri="{BB962C8B-B14F-4D97-AF65-F5344CB8AC3E}">
        <p14:creationId xmlns:p14="http://schemas.microsoft.com/office/powerpoint/2010/main" val="4038398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1" name="图片 20" descr="背景图案&#10;&#10;描述已自动生成">
            <a:extLst>
              <a:ext uri="{FF2B5EF4-FFF2-40B4-BE49-F238E27FC236}">
                <a16:creationId xmlns:a16="http://schemas.microsoft.com/office/drawing/2014/main" id="{1ADEC59D-468C-51CF-91A1-C4D2B3EFC1C3}"/>
              </a:ext>
            </a:extLst>
          </p:cNvPr>
          <p:cNvPicPr>
            <a:picLocks noChangeAspect="1"/>
          </p:cNvPicPr>
          <p:nvPr/>
        </p:nvPicPr>
        <p:blipFill>
          <a:blip r:embed="rId2">
            <a:extLst>
              <a:ext uri="{28A0092B-C50C-407E-A947-70E740481C1C}">
                <a14:useLocalDpi xmlns:a14="http://schemas.microsoft.com/office/drawing/2010/main" val="0"/>
              </a:ext>
            </a:extLst>
          </a:blip>
          <a:srcRect l="185" t="969" r="185" b="969"/>
          <a:stretch>
            <a:fillRect/>
          </a:stretch>
        </p:blipFill>
        <p:spPr>
          <a:xfrm>
            <a:off x="-61372" y="14814"/>
            <a:ext cx="12489116" cy="702512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6" name="组合 5">
            <a:extLst>
              <a:ext uri="{FF2B5EF4-FFF2-40B4-BE49-F238E27FC236}">
                <a16:creationId xmlns:a16="http://schemas.microsoft.com/office/drawing/2014/main" id="{EB3E9FFC-D8AC-4526-9738-C395946FF795}"/>
              </a:ext>
            </a:extLst>
          </p:cNvPr>
          <p:cNvGrpSpPr/>
          <p:nvPr/>
        </p:nvGrpSpPr>
        <p:grpSpPr>
          <a:xfrm>
            <a:off x="6676652" y="1783746"/>
            <a:ext cx="2288754" cy="959452"/>
            <a:chOff x="5941122" y="2458444"/>
            <a:chExt cx="2950525" cy="481477"/>
          </a:xfrm>
        </p:grpSpPr>
        <p:sp>
          <p:nvSpPr>
            <p:cNvPr id="4" name="任意多边形: 形状 3">
              <a:extLst>
                <a:ext uri="{FF2B5EF4-FFF2-40B4-BE49-F238E27FC236}">
                  <a16:creationId xmlns:a16="http://schemas.microsoft.com/office/drawing/2014/main" id="{F2259ACF-4316-4EE4-9C08-B8AD5C31A413}"/>
                </a:ext>
              </a:extLst>
            </p:cNvPr>
            <p:cNvSpPr/>
            <p:nvPr/>
          </p:nvSpPr>
          <p:spPr>
            <a:xfrm>
              <a:off x="5941122" y="2458444"/>
              <a:ext cx="2801903" cy="316440"/>
            </a:xfrm>
            <a:custGeom>
              <a:avLst/>
              <a:gdLst>
                <a:gd name="connsiteX0" fmla="*/ 274038 w 2997708"/>
                <a:gd name="connsiteY0" fmla="*/ 0 h 338554"/>
                <a:gd name="connsiteX1" fmla="*/ 2828431 w 2997708"/>
                <a:gd name="connsiteY1" fmla="*/ 0 h 338554"/>
                <a:gd name="connsiteX2" fmla="*/ 2997708 w 2997708"/>
                <a:gd name="connsiteY2" fmla="*/ 169277 h 338554"/>
                <a:gd name="connsiteX3" fmla="*/ 2828431 w 2997708"/>
                <a:gd name="connsiteY3" fmla="*/ 338554 h 338554"/>
                <a:gd name="connsiteX4" fmla="*/ 274038 w 2997708"/>
                <a:gd name="connsiteY4" fmla="*/ 338554 h 338554"/>
                <a:gd name="connsiteX5" fmla="*/ 261486 w 2997708"/>
                <a:gd name="connsiteY5" fmla="*/ 336020 h 338554"/>
                <a:gd name="connsiteX6" fmla="*/ 261486 w 2997708"/>
                <a:gd name="connsiteY6" fmla="*/ 338554 h 338554"/>
                <a:gd name="connsiteX7" fmla="*/ 0 w 2997708"/>
                <a:gd name="connsiteY7" fmla="*/ 338554 h 338554"/>
                <a:gd name="connsiteX8" fmla="*/ 115599 w 2997708"/>
                <a:gd name="connsiteY8" fmla="*/ 222956 h 338554"/>
                <a:gd name="connsiteX9" fmla="*/ 104761 w 2997708"/>
                <a:gd name="connsiteY9" fmla="*/ 169277 h 338554"/>
                <a:gd name="connsiteX10" fmla="*/ 274038 w 2997708"/>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7708" h="338554">
                  <a:moveTo>
                    <a:pt x="274038" y="0"/>
                  </a:moveTo>
                  <a:lnTo>
                    <a:pt x="2828431" y="0"/>
                  </a:lnTo>
                  <a:cubicBezTo>
                    <a:pt x="2921920" y="0"/>
                    <a:pt x="2997708" y="75788"/>
                    <a:pt x="2997708" y="169277"/>
                  </a:cubicBezTo>
                  <a:cubicBezTo>
                    <a:pt x="2997708" y="262766"/>
                    <a:pt x="2921920" y="338554"/>
                    <a:pt x="2828431" y="338554"/>
                  </a:cubicBezTo>
                  <a:lnTo>
                    <a:pt x="274038" y="338554"/>
                  </a:lnTo>
                  <a:lnTo>
                    <a:pt x="261486" y="336020"/>
                  </a:lnTo>
                  <a:lnTo>
                    <a:pt x="261486" y="338554"/>
                  </a:lnTo>
                  <a:lnTo>
                    <a:pt x="0" y="338554"/>
                  </a:lnTo>
                  <a:lnTo>
                    <a:pt x="115599" y="222956"/>
                  </a:lnTo>
                  <a:lnTo>
                    <a:pt x="104761" y="169277"/>
                  </a:lnTo>
                  <a:cubicBezTo>
                    <a:pt x="104761" y="75788"/>
                    <a:pt x="180549" y="0"/>
                    <a:pt x="2740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3" name="矩形 12">
              <a:extLst>
                <a:ext uri="{FF2B5EF4-FFF2-40B4-BE49-F238E27FC236}">
                  <a16:creationId xmlns:a16="http://schemas.microsoft.com/office/drawing/2014/main" id="{56626E54-5B45-4FD1-A1D8-E6A04A9BE003}"/>
                </a:ext>
              </a:extLst>
            </p:cNvPr>
            <p:cNvSpPr/>
            <p:nvPr/>
          </p:nvSpPr>
          <p:spPr>
            <a:xfrm>
              <a:off x="6243515" y="2489708"/>
              <a:ext cx="2648132" cy="450213"/>
            </a:xfrm>
            <a:prstGeom prst="rect">
              <a:avLst/>
            </a:prstGeom>
          </p:spPr>
          <p:txBody>
            <a:bodyPr wrap="none">
              <a:spAutoFit/>
            </a:bodyPr>
            <a:lstStyle/>
            <a:p>
              <a:pPr defTabSz="685800">
                <a:defRPr/>
              </a:pPr>
              <a:r>
                <a:rPr lang="zh-CN" altLang="en-US" sz="2800" dirty="0">
                  <a:solidFill>
                    <a:prstClr val="white"/>
                  </a:solidFill>
                  <a:latin typeface="Roboto"/>
                  <a:ea typeface="思源黑体 CN Regular"/>
                </a:rPr>
                <a:t>设计意图</a:t>
              </a:r>
              <a:endParaRPr lang="en-US" altLang="zh-CN" sz="2800" dirty="0">
                <a:solidFill>
                  <a:prstClr val="white"/>
                </a:solidFill>
                <a:latin typeface="Roboto"/>
                <a:ea typeface="思源黑体 CN Regular"/>
              </a:endParaRPr>
            </a:p>
          </p:txBody>
        </p:sp>
      </p:grpSp>
      <p:grpSp>
        <p:nvGrpSpPr>
          <p:cNvPr id="7" name="组合 6">
            <a:extLst>
              <a:ext uri="{FF2B5EF4-FFF2-40B4-BE49-F238E27FC236}">
                <a16:creationId xmlns:a16="http://schemas.microsoft.com/office/drawing/2014/main" id="{9C0A68E1-4738-4C2B-A7BD-E049EDF69E8E}"/>
              </a:ext>
            </a:extLst>
          </p:cNvPr>
          <p:cNvGrpSpPr/>
          <p:nvPr/>
        </p:nvGrpSpPr>
        <p:grpSpPr>
          <a:xfrm>
            <a:off x="6576535" y="2786587"/>
            <a:ext cx="2723557" cy="1537509"/>
            <a:chOff x="5764410" y="4000500"/>
            <a:chExt cx="2723557" cy="2480073"/>
          </a:xfrm>
        </p:grpSpPr>
        <p:sp>
          <p:nvSpPr>
            <p:cNvPr id="2" name="矩形: 圆角 1">
              <a:extLst>
                <a:ext uri="{FF2B5EF4-FFF2-40B4-BE49-F238E27FC236}">
                  <a16:creationId xmlns:a16="http://schemas.microsoft.com/office/drawing/2014/main" id="{9FAABF34-B041-4FDB-8788-01F311FB7290}"/>
                </a:ext>
              </a:extLst>
            </p:cNvPr>
            <p:cNvSpPr/>
            <p:nvPr/>
          </p:nvSpPr>
          <p:spPr>
            <a:xfrm>
              <a:off x="5764410" y="4000500"/>
              <a:ext cx="2723557" cy="2027232"/>
            </a:xfrm>
            <a:prstGeom prst="roundRect">
              <a:avLst>
                <a:gd name="adj" fmla="val 2606"/>
              </a:avLst>
            </a:prstGeom>
            <a:solidFill>
              <a:schemeClr val="accent1">
                <a:lumMod val="20000"/>
                <a:lumOff val="8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5D88A8">
                    <a:lumMod val="20000"/>
                    <a:lumOff val="80000"/>
                    <a:alpha val="91000"/>
                  </a:srgbClr>
                </a:solidFill>
                <a:latin typeface="Roboto"/>
                <a:ea typeface="思源黑体 CN Regular"/>
              </a:endParaRPr>
            </a:p>
          </p:txBody>
        </p:sp>
        <p:sp>
          <p:nvSpPr>
            <p:cNvPr id="15" name="矩形 14">
              <a:extLst>
                <a:ext uri="{FF2B5EF4-FFF2-40B4-BE49-F238E27FC236}">
                  <a16:creationId xmlns:a16="http://schemas.microsoft.com/office/drawing/2014/main" id="{CCCBB76A-9FBB-4B1A-AF05-9E3EB067E86D}"/>
                </a:ext>
              </a:extLst>
            </p:cNvPr>
            <p:cNvSpPr/>
            <p:nvPr/>
          </p:nvSpPr>
          <p:spPr>
            <a:xfrm>
              <a:off x="5902017" y="4176803"/>
              <a:ext cx="2448342" cy="2303770"/>
            </a:xfrm>
            <a:prstGeom prst="rect">
              <a:avLst/>
            </a:prstGeom>
          </p:spPr>
          <p:txBody>
            <a:bodyPr wrap="square">
              <a:spAutoFit/>
            </a:bodyPr>
            <a:lstStyle/>
            <a:p>
              <a:pPr defTabSz="685800">
                <a:lnSpc>
                  <a:spcPct val="150000"/>
                </a:lnSpc>
                <a:defRPr/>
              </a:pPr>
              <a:r>
                <a:rPr lang="zh-CN" altLang="en-US" sz="2000" dirty="0">
                  <a:solidFill>
                    <a:srgbClr val="47393A"/>
                  </a:solidFill>
                  <a:latin typeface="思源黑体 CN Regular"/>
                  <a:ea typeface="思源黑体 CN Regular"/>
                </a:rPr>
                <a:t>引导学生完成课前预习，培养自主学习和团队协作意识</a:t>
              </a:r>
            </a:p>
          </p:txBody>
        </p:sp>
      </p:grpSp>
      <p:sp>
        <p:nvSpPr>
          <p:cNvPr id="22" name="矩形: 圆角 21">
            <a:extLst>
              <a:ext uri="{FF2B5EF4-FFF2-40B4-BE49-F238E27FC236}">
                <a16:creationId xmlns:a16="http://schemas.microsoft.com/office/drawing/2014/main" id="{C75D20FE-C65D-4CC6-B473-E7F80BEAE4ED}"/>
              </a:ext>
            </a:extLst>
          </p:cNvPr>
          <p:cNvSpPr/>
          <p:nvPr/>
        </p:nvSpPr>
        <p:spPr>
          <a:xfrm>
            <a:off x="786493" y="2387600"/>
            <a:ext cx="4728857" cy="3120240"/>
          </a:xfrm>
          <a:prstGeom prst="roundRect">
            <a:avLst>
              <a:gd name="adj" fmla="val 2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2" name="直接连接符 11">
            <a:extLst>
              <a:ext uri="{FF2B5EF4-FFF2-40B4-BE49-F238E27FC236}">
                <a16:creationId xmlns:a16="http://schemas.microsoft.com/office/drawing/2014/main" id="{D7B4F3F1-C0F3-4D1A-A90F-000327B7C795}"/>
              </a:ext>
            </a:extLst>
          </p:cNvPr>
          <p:cNvCxnSpPr>
            <a:cxnSpLocks/>
          </p:cNvCxnSpPr>
          <p:nvPr/>
        </p:nvCxnSpPr>
        <p:spPr>
          <a:xfrm>
            <a:off x="664420" y="1957653"/>
            <a:ext cx="473663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D1E71A6-979C-479D-A5AF-3EEF744C8B90}"/>
              </a:ext>
            </a:extLst>
          </p:cNvPr>
          <p:cNvSpPr/>
          <p:nvPr/>
        </p:nvSpPr>
        <p:spPr>
          <a:xfrm>
            <a:off x="786493" y="1266097"/>
            <a:ext cx="3708066"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课前</a:t>
            </a:r>
            <a:r>
              <a:rPr lang="en-US" altLang="zh-CN" sz="2800" dirty="0">
                <a:solidFill>
                  <a:srgbClr val="5D88A8">
                    <a:lumMod val="50000"/>
                  </a:srgbClr>
                </a:solidFill>
                <a:latin typeface="思源宋体 CN Heavy"/>
                <a:ea typeface="思源宋体 CN Heavy"/>
              </a:rPr>
              <a:t>——</a:t>
            </a:r>
            <a:r>
              <a:rPr lang="zh-CN" altLang="en-US" sz="2800" dirty="0">
                <a:solidFill>
                  <a:srgbClr val="5D88A8">
                    <a:lumMod val="50000"/>
                  </a:srgbClr>
                </a:solidFill>
                <a:latin typeface="思源宋体 CN Heavy"/>
                <a:ea typeface="思源宋体 CN Heavy"/>
              </a:rPr>
              <a:t>布置学习任务</a:t>
            </a:r>
          </a:p>
        </p:txBody>
      </p:sp>
      <p:sp>
        <p:nvSpPr>
          <p:cNvPr id="17" name="箭头: 五边形 16">
            <a:extLst>
              <a:ext uri="{FF2B5EF4-FFF2-40B4-BE49-F238E27FC236}">
                <a16:creationId xmlns:a16="http://schemas.microsoft.com/office/drawing/2014/main" id="{D32E1588-89B7-7B93-AE2B-17BA6501FE92}"/>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D215390-61A3-78C3-D6A7-AE653188E216}"/>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教学实施</a:t>
            </a:r>
          </a:p>
        </p:txBody>
      </p:sp>
      <p:pic>
        <p:nvPicPr>
          <p:cNvPr id="19" name="图片 18" descr="捕获17">
            <a:extLst>
              <a:ext uri="{FF2B5EF4-FFF2-40B4-BE49-F238E27FC236}">
                <a16:creationId xmlns:a16="http://schemas.microsoft.com/office/drawing/2014/main" id="{F627414D-8CF1-FC9A-2A02-C24F6DE0D80F}"/>
              </a:ext>
            </a:extLst>
          </p:cNvPr>
          <p:cNvPicPr>
            <a:picLocks noChangeAspect="1"/>
          </p:cNvPicPr>
          <p:nvPr/>
        </p:nvPicPr>
        <p:blipFill rotWithShape="1">
          <a:blip r:embed="rId3"/>
          <a:srcRect l="8630" t="37984" r="57369" b="26614"/>
          <a:stretch/>
        </p:blipFill>
        <p:spPr>
          <a:xfrm>
            <a:off x="900135" y="2626534"/>
            <a:ext cx="4501571" cy="2642372"/>
          </a:xfrm>
          <a:prstGeom prst="rect">
            <a:avLst/>
          </a:prstGeom>
        </p:spPr>
      </p:pic>
    </p:spTree>
    <p:extLst>
      <p:ext uri="{BB962C8B-B14F-4D97-AF65-F5344CB8AC3E}">
        <p14:creationId xmlns:p14="http://schemas.microsoft.com/office/powerpoint/2010/main" val="394556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图案&#10;&#10;描述已自动生成">
            <a:extLst>
              <a:ext uri="{FF2B5EF4-FFF2-40B4-BE49-F238E27FC236}">
                <a16:creationId xmlns:a16="http://schemas.microsoft.com/office/drawing/2014/main" id="{1ADEC59D-468C-51CF-91A1-C4D2B3EFC1C3}"/>
              </a:ext>
            </a:extLst>
          </p:cNvPr>
          <p:cNvPicPr>
            <a:picLocks noChangeAspect="1"/>
          </p:cNvPicPr>
          <p:nvPr/>
        </p:nvPicPr>
        <p:blipFill>
          <a:blip r:embed="rId2">
            <a:extLst>
              <a:ext uri="{28A0092B-C50C-407E-A947-70E740481C1C}">
                <a14:useLocalDpi xmlns:a14="http://schemas.microsoft.com/office/drawing/2010/main" val="0"/>
              </a:ext>
            </a:extLst>
          </a:blip>
          <a:srcRect l="185" t="969" r="185" b="969"/>
          <a:stretch>
            <a:fillRect/>
          </a:stretch>
        </p:blipFill>
        <p:spPr>
          <a:xfrm>
            <a:off x="-297116" y="0"/>
            <a:ext cx="12489116" cy="702512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6" name="组合 5">
            <a:extLst>
              <a:ext uri="{FF2B5EF4-FFF2-40B4-BE49-F238E27FC236}">
                <a16:creationId xmlns:a16="http://schemas.microsoft.com/office/drawing/2014/main" id="{EB3E9FFC-D8AC-4526-9738-C395946FF795}"/>
              </a:ext>
            </a:extLst>
          </p:cNvPr>
          <p:cNvGrpSpPr/>
          <p:nvPr/>
        </p:nvGrpSpPr>
        <p:grpSpPr>
          <a:xfrm>
            <a:off x="6676652" y="1783746"/>
            <a:ext cx="2288754" cy="959452"/>
            <a:chOff x="5941122" y="2458444"/>
            <a:chExt cx="2950525" cy="481477"/>
          </a:xfrm>
        </p:grpSpPr>
        <p:sp>
          <p:nvSpPr>
            <p:cNvPr id="4" name="任意多边形: 形状 3">
              <a:extLst>
                <a:ext uri="{FF2B5EF4-FFF2-40B4-BE49-F238E27FC236}">
                  <a16:creationId xmlns:a16="http://schemas.microsoft.com/office/drawing/2014/main" id="{F2259ACF-4316-4EE4-9C08-B8AD5C31A413}"/>
                </a:ext>
              </a:extLst>
            </p:cNvPr>
            <p:cNvSpPr/>
            <p:nvPr/>
          </p:nvSpPr>
          <p:spPr>
            <a:xfrm>
              <a:off x="5941122" y="2458444"/>
              <a:ext cx="2801903" cy="316440"/>
            </a:xfrm>
            <a:custGeom>
              <a:avLst/>
              <a:gdLst>
                <a:gd name="connsiteX0" fmla="*/ 274038 w 2997708"/>
                <a:gd name="connsiteY0" fmla="*/ 0 h 338554"/>
                <a:gd name="connsiteX1" fmla="*/ 2828431 w 2997708"/>
                <a:gd name="connsiteY1" fmla="*/ 0 h 338554"/>
                <a:gd name="connsiteX2" fmla="*/ 2997708 w 2997708"/>
                <a:gd name="connsiteY2" fmla="*/ 169277 h 338554"/>
                <a:gd name="connsiteX3" fmla="*/ 2828431 w 2997708"/>
                <a:gd name="connsiteY3" fmla="*/ 338554 h 338554"/>
                <a:gd name="connsiteX4" fmla="*/ 274038 w 2997708"/>
                <a:gd name="connsiteY4" fmla="*/ 338554 h 338554"/>
                <a:gd name="connsiteX5" fmla="*/ 261486 w 2997708"/>
                <a:gd name="connsiteY5" fmla="*/ 336020 h 338554"/>
                <a:gd name="connsiteX6" fmla="*/ 261486 w 2997708"/>
                <a:gd name="connsiteY6" fmla="*/ 338554 h 338554"/>
                <a:gd name="connsiteX7" fmla="*/ 0 w 2997708"/>
                <a:gd name="connsiteY7" fmla="*/ 338554 h 338554"/>
                <a:gd name="connsiteX8" fmla="*/ 115599 w 2997708"/>
                <a:gd name="connsiteY8" fmla="*/ 222956 h 338554"/>
                <a:gd name="connsiteX9" fmla="*/ 104761 w 2997708"/>
                <a:gd name="connsiteY9" fmla="*/ 169277 h 338554"/>
                <a:gd name="connsiteX10" fmla="*/ 274038 w 2997708"/>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7708" h="338554">
                  <a:moveTo>
                    <a:pt x="274038" y="0"/>
                  </a:moveTo>
                  <a:lnTo>
                    <a:pt x="2828431" y="0"/>
                  </a:lnTo>
                  <a:cubicBezTo>
                    <a:pt x="2921920" y="0"/>
                    <a:pt x="2997708" y="75788"/>
                    <a:pt x="2997708" y="169277"/>
                  </a:cubicBezTo>
                  <a:cubicBezTo>
                    <a:pt x="2997708" y="262766"/>
                    <a:pt x="2921920" y="338554"/>
                    <a:pt x="2828431" y="338554"/>
                  </a:cubicBezTo>
                  <a:lnTo>
                    <a:pt x="274038" y="338554"/>
                  </a:lnTo>
                  <a:lnTo>
                    <a:pt x="261486" y="336020"/>
                  </a:lnTo>
                  <a:lnTo>
                    <a:pt x="261486" y="338554"/>
                  </a:lnTo>
                  <a:lnTo>
                    <a:pt x="0" y="338554"/>
                  </a:lnTo>
                  <a:lnTo>
                    <a:pt x="115599" y="222956"/>
                  </a:lnTo>
                  <a:lnTo>
                    <a:pt x="104761" y="169277"/>
                  </a:lnTo>
                  <a:cubicBezTo>
                    <a:pt x="104761" y="75788"/>
                    <a:pt x="180549" y="0"/>
                    <a:pt x="2740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3" name="矩形 12">
              <a:extLst>
                <a:ext uri="{FF2B5EF4-FFF2-40B4-BE49-F238E27FC236}">
                  <a16:creationId xmlns:a16="http://schemas.microsoft.com/office/drawing/2014/main" id="{56626E54-5B45-4FD1-A1D8-E6A04A9BE003}"/>
                </a:ext>
              </a:extLst>
            </p:cNvPr>
            <p:cNvSpPr/>
            <p:nvPr/>
          </p:nvSpPr>
          <p:spPr>
            <a:xfrm>
              <a:off x="6243515" y="2489708"/>
              <a:ext cx="2648132" cy="450213"/>
            </a:xfrm>
            <a:prstGeom prst="rect">
              <a:avLst/>
            </a:prstGeom>
          </p:spPr>
          <p:txBody>
            <a:bodyPr wrap="none">
              <a:spAutoFit/>
            </a:bodyPr>
            <a:lstStyle/>
            <a:p>
              <a:pPr defTabSz="685800">
                <a:defRPr/>
              </a:pPr>
              <a:r>
                <a:rPr lang="zh-CN" altLang="en-US" sz="2800" dirty="0">
                  <a:solidFill>
                    <a:prstClr val="white"/>
                  </a:solidFill>
                  <a:latin typeface="Roboto"/>
                  <a:ea typeface="思源黑体 CN Regular"/>
                </a:rPr>
                <a:t>设计意图</a:t>
              </a:r>
              <a:endParaRPr lang="en-US" altLang="zh-CN" sz="2800" dirty="0">
                <a:solidFill>
                  <a:prstClr val="white"/>
                </a:solidFill>
                <a:latin typeface="Roboto"/>
                <a:ea typeface="思源黑体 CN Regular"/>
              </a:endParaRPr>
            </a:p>
          </p:txBody>
        </p:sp>
      </p:grpSp>
      <p:grpSp>
        <p:nvGrpSpPr>
          <p:cNvPr id="7" name="组合 6">
            <a:extLst>
              <a:ext uri="{FF2B5EF4-FFF2-40B4-BE49-F238E27FC236}">
                <a16:creationId xmlns:a16="http://schemas.microsoft.com/office/drawing/2014/main" id="{9C0A68E1-4738-4C2B-A7BD-E049EDF69E8E}"/>
              </a:ext>
            </a:extLst>
          </p:cNvPr>
          <p:cNvGrpSpPr/>
          <p:nvPr/>
        </p:nvGrpSpPr>
        <p:grpSpPr>
          <a:xfrm>
            <a:off x="6740073" y="2999003"/>
            <a:ext cx="2723557" cy="1256773"/>
            <a:chOff x="5764410" y="4000500"/>
            <a:chExt cx="2723557" cy="2027232"/>
          </a:xfrm>
        </p:grpSpPr>
        <p:sp>
          <p:nvSpPr>
            <p:cNvPr id="2" name="矩形: 圆角 1">
              <a:extLst>
                <a:ext uri="{FF2B5EF4-FFF2-40B4-BE49-F238E27FC236}">
                  <a16:creationId xmlns:a16="http://schemas.microsoft.com/office/drawing/2014/main" id="{9FAABF34-B041-4FDB-8788-01F311FB7290}"/>
                </a:ext>
              </a:extLst>
            </p:cNvPr>
            <p:cNvSpPr/>
            <p:nvPr/>
          </p:nvSpPr>
          <p:spPr>
            <a:xfrm>
              <a:off x="5764410" y="4000500"/>
              <a:ext cx="2723557" cy="2027232"/>
            </a:xfrm>
            <a:prstGeom prst="roundRect">
              <a:avLst>
                <a:gd name="adj" fmla="val 2606"/>
              </a:avLst>
            </a:prstGeom>
            <a:solidFill>
              <a:schemeClr val="accent1">
                <a:lumMod val="20000"/>
                <a:lumOff val="8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5D88A8">
                    <a:lumMod val="20000"/>
                    <a:lumOff val="80000"/>
                    <a:alpha val="91000"/>
                  </a:srgbClr>
                </a:solidFill>
                <a:latin typeface="Roboto"/>
                <a:ea typeface="思源黑体 CN Regular"/>
              </a:endParaRPr>
            </a:p>
          </p:txBody>
        </p:sp>
        <p:sp>
          <p:nvSpPr>
            <p:cNvPr id="15" name="矩形 14">
              <a:extLst>
                <a:ext uri="{FF2B5EF4-FFF2-40B4-BE49-F238E27FC236}">
                  <a16:creationId xmlns:a16="http://schemas.microsoft.com/office/drawing/2014/main" id="{CCCBB76A-9FBB-4B1A-AF05-9E3EB067E86D}"/>
                </a:ext>
              </a:extLst>
            </p:cNvPr>
            <p:cNvSpPr/>
            <p:nvPr/>
          </p:nvSpPr>
          <p:spPr>
            <a:xfrm>
              <a:off x="5902017" y="4176803"/>
              <a:ext cx="2448342" cy="1559084"/>
            </a:xfrm>
            <a:prstGeom prst="rect">
              <a:avLst/>
            </a:prstGeom>
          </p:spPr>
          <p:txBody>
            <a:bodyPr wrap="square">
              <a:spAutoFit/>
            </a:bodyPr>
            <a:lstStyle/>
            <a:p>
              <a:pPr defTabSz="685800">
                <a:lnSpc>
                  <a:spcPct val="150000"/>
                </a:lnSpc>
                <a:defRPr/>
              </a:pPr>
              <a:r>
                <a:rPr lang="zh-CN" altLang="en-US" sz="2000" dirty="0">
                  <a:solidFill>
                    <a:srgbClr val="47393A"/>
                  </a:solidFill>
                  <a:latin typeface="思源黑体 CN Regular"/>
                  <a:ea typeface="思源黑体 CN Regular"/>
                </a:rPr>
                <a:t>规范教学过程，提高规则纪律意识</a:t>
              </a:r>
            </a:p>
          </p:txBody>
        </p:sp>
      </p:grpSp>
      <p:sp>
        <p:nvSpPr>
          <p:cNvPr id="22" name="矩形: 圆角 21">
            <a:extLst>
              <a:ext uri="{FF2B5EF4-FFF2-40B4-BE49-F238E27FC236}">
                <a16:creationId xmlns:a16="http://schemas.microsoft.com/office/drawing/2014/main" id="{C75D20FE-C65D-4CC6-B473-E7F80BEAE4ED}"/>
              </a:ext>
            </a:extLst>
          </p:cNvPr>
          <p:cNvSpPr/>
          <p:nvPr/>
        </p:nvSpPr>
        <p:spPr>
          <a:xfrm>
            <a:off x="786493" y="2387600"/>
            <a:ext cx="4728857" cy="3120240"/>
          </a:xfrm>
          <a:prstGeom prst="roundRect">
            <a:avLst>
              <a:gd name="adj" fmla="val 2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2" name="直接连接符 11">
            <a:extLst>
              <a:ext uri="{FF2B5EF4-FFF2-40B4-BE49-F238E27FC236}">
                <a16:creationId xmlns:a16="http://schemas.microsoft.com/office/drawing/2014/main" id="{D7B4F3F1-C0F3-4D1A-A90F-000327B7C795}"/>
              </a:ext>
            </a:extLst>
          </p:cNvPr>
          <p:cNvCxnSpPr>
            <a:cxnSpLocks/>
          </p:cNvCxnSpPr>
          <p:nvPr/>
        </p:nvCxnSpPr>
        <p:spPr>
          <a:xfrm>
            <a:off x="664420" y="1957653"/>
            <a:ext cx="473663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D1E71A6-979C-479D-A5AF-3EEF744C8B90}"/>
              </a:ext>
            </a:extLst>
          </p:cNvPr>
          <p:cNvSpPr/>
          <p:nvPr/>
        </p:nvSpPr>
        <p:spPr>
          <a:xfrm>
            <a:off x="886499" y="1350160"/>
            <a:ext cx="2989921"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课中</a:t>
            </a:r>
            <a:r>
              <a:rPr lang="en-US" altLang="zh-CN" sz="2800" dirty="0">
                <a:solidFill>
                  <a:srgbClr val="5D88A8">
                    <a:lumMod val="50000"/>
                  </a:srgbClr>
                </a:solidFill>
                <a:latin typeface="思源宋体 CN Heavy"/>
                <a:ea typeface="思源宋体 CN Heavy"/>
              </a:rPr>
              <a:t>——</a:t>
            </a:r>
            <a:r>
              <a:rPr lang="zh-CN" altLang="en-US" sz="2800" dirty="0">
                <a:solidFill>
                  <a:srgbClr val="5D88A8">
                    <a:lumMod val="50000"/>
                  </a:srgbClr>
                </a:solidFill>
                <a:latin typeface="思源宋体 CN Heavy"/>
                <a:ea typeface="思源宋体 CN Heavy"/>
              </a:rPr>
              <a:t>教学准备</a:t>
            </a:r>
          </a:p>
        </p:txBody>
      </p:sp>
      <p:sp>
        <p:nvSpPr>
          <p:cNvPr id="17" name="箭头: 五边形 16">
            <a:extLst>
              <a:ext uri="{FF2B5EF4-FFF2-40B4-BE49-F238E27FC236}">
                <a16:creationId xmlns:a16="http://schemas.microsoft.com/office/drawing/2014/main" id="{D32E1588-89B7-7B93-AE2B-17BA6501FE92}"/>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D215390-61A3-78C3-D6A7-AE653188E216}"/>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教学实施</a:t>
            </a:r>
          </a:p>
        </p:txBody>
      </p:sp>
      <p:pic>
        <p:nvPicPr>
          <p:cNvPr id="19" name="图片 18" descr="捕获18">
            <a:extLst>
              <a:ext uri="{FF2B5EF4-FFF2-40B4-BE49-F238E27FC236}">
                <a16:creationId xmlns:a16="http://schemas.microsoft.com/office/drawing/2014/main" id="{C8DF833B-B56B-A481-3EDC-1702E7967253}"/>
              </a:ext>
            </a:extLst>
          </p:cNvPr>
          <p:cNvPicPr>
            <a:picLocks noChangeAspect="1"/>
          </p:cNvPicPr>
          <p:nvPr/>
        </p:nvPicPr>
        <p:blipFill rotWithShape="1">
          <a:blip r:embed="rId3"/>
          <a:srcRect l="10875" t="38915" r="57192" b="29147"/>
          <a:stretch/>
        </p:blipFill>
        <p:spPr>
          <a:xfrm>
            <a:off x="886499" y="2668772"/>
            <a:ext cx="4344721" cy="2479259"/>
          </a:xfrm>
          <a:prstGeom prst="rect">
            <a:avLst/>
          </a:prstGeom>
        </p:spPr>
      </p:pic>
    </p:spTree>
    <p:extLst>
      <p:ext uri="{BB962C8B-B14F-4D97-AF65-F5344CB8AC3E}">
        <p14:creationId xmlns:p14="http://schemas.microsoft.com/office/powerpoint/2010/main" val="2086314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图案&#10;&#10;描述已自动生成">
            <a:extLst>
              <a:ext uri="{FF2B5EF4-FFF2-40B4-BE49-F238E27FC236}">
                <a16:creationId xmlns:a16="http://schemas.microsoft.com/office/drawing/2014/main" id="{1ADEC59D-468C-51CF-91A1-C4D2B3EFC1C3}"/>
              </a:ext>
            </a:extLst>
          </p:cNvPr>
          <p:cNvPicPr>
            <a:picLocks noChangeAspect="1"/>
          </p:cNvPicPr>
          <p:nvPr/>
        </p:nvPicPr>
        <p:blipFill>
          <a:blip r:embed="rId2">
            <a:extLst>
              <a:ext uri="{28A0092B-C50C-407E-A947-70E740481C1C}">
                <a14:useLocalDpi xmlns:a14="http://schemas.microsoft.com/office/drawing/2010/main" val="0"/>
              </a:ext>
            </a:extLst>
          </a:blip>
          <a:srcRect l="185" t="969" r="185" b="969"/>
          <a:stretch>
            <a:fillRect/>
          </a:stretch>
        </p:blipFill>
        <p:spPr>
          <a:xfrm>
            <a:off x="-297116" y="0"/>
            <a:ext cx="12489116" cy="702512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6" name="组合 5">
            <a:extLst>
              <a:ext uri="{FF2B5EF4-FFF2-40B4-BE49-F238E27FC236}">
                <a16:creationId xmlns:a16="http://schemas.microsoft.com/office/drawing/2014/main" id="{EB3E9FFC-D8AC-4526-9738-C395946FF795}"/>
              </a:ext>
            </a:extLst>
          </p:cNvPr>
          <p:cNvGrpSpPr/>
          <p:nvPr/>
        </p:nvGrpSpPr>
        <p:grpSpPr>
          <a:xfrm>
            <a:off x="6676652" y="1783746"/>
            <a:ext cx="2288754" cy="959452"/>
            <a:chOff x="5941122" y="2458444"/>
            <a:chExt cx="2950525" cy="481477"/>
          </a:xfrm>
        </p:grpSpPr>
        <p:sp>
          <p:nvSpPr>
            <p:cNvPr id="4" name="任意多边形: 形状 3">
              <a:extLst>
                <a:ext uri="{FF2B5EF4-FFF2-40B4-BE49-F238E27FC236}">
                  <a16:creationId xmlns:a16="http://schemas.microsoft.com/office/drawing/2014/main" id="{F2259ACF-4316-4EE4-9C08-B8AD5C31A413}"/>
                </a:ext>
              </a:extLst>
            </p:cNvPr>
            <p:cNvSpPr/>
            <p:nvPr/>
          </p:nvSpPr>
          <p:spPr>
            <a:xfrm>
              <a:off x="5941122" y="2458444"/>
              <a:ext cx="2801903" cy="316440"/>
            </a:xfrm>
            <a:custGeom>
              <a:avLst/>
              <a:gdLst>
                <a:gd name="connsiteX0" fmla="*/ 274038 w 2997708"/>
                <a:gd name="connsiteY0" fmla="*/ 0 h 338554"/>
                <a:gd name="connsiteX1" fmla="*/ 2828431 w 2997708"/>
                <a:gd name="connsiteY1" fmla="*/ 0 h 338554"/>
                <a:gd name="connsiteX2" fmla="*/ 2997708 w 2997708"/>
                <a:gd name="connsiteY2" fmla="*/ 169277 h 338554"/>
                <a:gd name="connsiteX3" fmla="*/ 2828431 w 2997708"/>
                <a:gd name="connsiteY3" fmla="*/ 338554 h 338554"/>
                <a:gd name="connsiteX4" fmla="*/ 274038 w 2997708"/>
                <a:gd name="connsiteY4" fmla="*/ 338554 h 338554"/>
                <a:gd name="connsiteX5" fmla="*/ 261486 w 2997708"/>
                <a:gd name="connsiteY5" fmla="*/ 336020 h 338554"/>
                <a:gd name="connsiteX6" fmla="*/ 261486 w 2997708"/>
                <a:gd name="connsiteY6" fmla="*/ 338554 h 338554"/>
                <a:gd name="connsiteX7" fmla="*/ 0 w 2997708"/>
                <a:gd name="connsiteY7" fmla="*/ 338554 h 338554"/>
                <a:gd name="connsiteX8" fmla="*/ 115599 w 2997708"/>
                <a:gd name="connsiteY8" fmla="*/ 222956 h 338554"/>
                <a:gd name="connsiteX9" fmla="*/ 104761 w 2997708"/>
                <a:gd name="connsiteY9" fmla="*/ 169277 h 338554"/>
                <a:gd name="connsiteX10" fmla="*/ 274038 w 2997708"/>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7708" h="338554">
                  <a:moveTo>
                    <a:pt x="274038" y="0"/>
                  </a:moveTo>
                  <a:lnTo>
                    <a:pt x="2828431" y="0"/>
                  </a:lnTo>
                  <a:cubicBezTo>
                    <a:pt x="2921920" y="0"/>
                    <a:pt x="2997708" y="75788"/>
                    <a:pt x="2997708" y="169277"/>
                  </a:cubicBezTo>
                  <a:cubicBezTo>
                    <a:pt x="2997708" y="262766"/>
                    <a:pt x="2921920" y="338554"/>
                    <a:pt x="2828431" y="338554"/>
                  </a:cubicBezTo>
                  <a:lnTo>
                    <a:pt x="274038" y="338554"/>
                  </a:lnTo>
                  <a:lnTo>
                    <a:pt x="261486" y="336020"/>
                  </a:lnTo>
                  <a:lnTo>
                    <a:pt x="261486" y="338554"/>
                  </a:lnTo>
                  <a:lnTo>
                    <a:pt x="0" y="338554"/>
                  </a:lnTo>
                  <a:lnTo>
                    <a:pt x="115599" y="222956"/>
                  </a:lnTo>
                  <a:lnTo>
                    <a:pt x="104761" y="169277"/>
                  </a:lnTo>
                  <a:cubicBezTo>
                    <a:pt x="104761" y="75788"/>
                    <a:pt x="180549" y="0"/>
                    <a:pt x="2740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3" name="矩形 12">
              <a:extLst>
                <a:ext uri="{FF2B5EF4-FFF2-40B4-BE49-F238E27FC236}">
                  <a16:creationId xmlns:a16="http://schemas.microsoft.com/office/drawing/2014/main" id="{56626E54-5B45-4FD1-A1D8-E6A04A9BE003}"/>
                </a:ext>
              </a:extLst>
            </p:cNvPr>
            <p:cNvSpPr/>
            <p:nvPr/>
          </p:nvSpPr>
          <p:spPr>
            <a:xfrm>
              <a:off x="6243515" y="2489708"/>
              <a:ext cx="2648132" cy="450213"/>
            </a:xfrm>
            <a:prstGeom prst="rect">
              <a:avLst/>
            </a:prstGeom>
          </p:spPr>
          <p:txBody>
            <a:bodyPr wrap="none">
              <a:spAutoFit/>
            </a:bodyPr>
            <a:lstStyle/>
            <a:p>
              <a:pPr defTabSz="685800">
                <a:defRPr/>
              </a:pPr>
              <a:r>
                <a:rPr lang="zh-CN" altLang="en-US" sz="2800" dirty="0">
                  <a:solidFill>
                    <a:prstClr val="white"/>
                  </a:solidFill>
                  <a:latin typeface="Roboto"/>
                  <a:ea typeface="思源黑体 CN Regular"/>
                </a:rPr>
                <a:t>设计意图</a:t>
              </a:r>
              <a:endParaRPr lang="en-US" altLang="zh-CN" sz="2800" dirty="0">
                <a:solidFill>
                  <a:prstClr val="white"/>
                </a:solidFill>
                <a:latin typeface="Roboto"/>
                <a:ea typeface="思源黑体 CN Regular"/>
              </a:endParaRPr>
            </a:p>
          </p:txBody>
        </p:sp>
      </p:grpSp>
      <p:grpSp>
        <p:nvGrpSpPr>
          <p:cNvPr id="7" name="组合 6">
            <a:extLst>
              <a:ext uri="{FF2B5EF4-FFF2-40B4-BE49-F238E27FC236}">
                <a16:creationId xmlns:a16="http://schemas.microsoft.com/office/drawing/2014/main" id="{9C0A68E1-4738-4C2B-A7BD-E049EDF69E8E}"/>
              </a:ext>
            </a:extLst>
          </p:cNvPr>
          <p:cNvGrpSpPr/>
          <p:nvPr/>
        </p:nvGrpSpPr>
        <p:grpSpPr>
          <a:xfrm>
            <a:off x="6740073" y="2999003"/>
            <a:ext cx="2723557" cy="1537509"/>
            <a:chOff x="5764410" y="4000500"/>
            <a:chExt cx="2723557" cy="2480072"/>
          </a:xfrm>
        </p:grpSpPr>
        <p:sp>
          <p:nvSpPr>
            <p:cNvPr id="2" name="矩形: 圆角 1">
              <a:extLst>
                <a:ext uri="{FF2B5EF4-FFF2-40B4-BE49-F238E27FC236}">
                  <a16:creationId xmlns:a16="http://schemas.microsoft.com/office/drawing/2014/main" id="{9FAABF34-B041-4FDB-8788-01F311FB7290}"/>
                </a:ext>
              </a:extLst>
            </p:cNvPr>
            <p:cNvSpPr/>
            <p:nvPr/>
          </p:nvSpPr>
          <p:spPr>
            <a:xfrm>
              <a:off x="5764410" y="4000500"/>
              <a:ext cx="2723557" cy="2027232"/>
            </a:xfrm>
            <a:prstGeom prst="roundRect">
              <a:avLst>
                <a:gd name="adj" fmla="val 2606"/>
              </a:avLst>
            </a:prstGeom>
            <a:solidFill>
              <a:schemeClr val="accent1">
                <a:lumMod val="20000"/>
                <a:lumOff val="8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5D88A8">
                    <a:lumMod val="20000"/>
                    <a:lumOff val="80000"/>
                    <a:alpha val="91000"/>
                  </a:srgbClr>
                </a:solidFill>
                <a:latin typeface="Roboto"/>
                <a:ea typeface="思源黑体 CN Regular"/>
              </a:endParaRPr>
            </a:p>
          </p:txBody>
        </p:sp>
        <p:sp>
          <p:nvSpPr>
            <p:cNvPr id="15" name="矩形 14">
              <a:extLst>
                <a:ext uri="{FF2B5EF4-FFF2-40B4-BE49-F238E27FC236}">
                  <a16:creationId xmlns:a16="http://schemas.microsoft.com/office/drawing/2014/main" id="{CCCBB76A-9FBB-4B1A-AF05-9E3EB067E86D}"/>
                </a:ext>
              </a:extLst>
            </p:cNvPr>
            <p:cNvSpPr/>
            <p:nvPr/>
          </p:nvSpPr>
          <p:spPr>
            <a:xfrm>
              <a:off x="5902017" y="4176803"/>
              <a:ext cx="2448342" cy="2303769"/>
            </a:xfrm>
            <a:prstGeom prst="rect">
              <a:avLst/>
            </a:prstGeom>
          </p:spPr>
          <p:txBody>
            <a:bodyPr wrap="square">
              <a:spAutoFit/>
            </a:bodyPr>
            <a:lstStyle/>
            <a:p>
              <a:pPr defTabSz="685800">
                <a:lnSpc>
                  <a:spcPct val="150000"/>
                </a:lnSpc>
                <a:defRPr/>
              </a:pPr>
              <a:r>
                <a:rPr lang="zh-CN" altLang="en-US" sz="2000" dirty="0">
                  <a:solidFill>
                    <a:srgbClr val="47393A"/>
                  </a:solidFill>
                  <a:latin typeface="思源黑体 CN Regular"/>
                  <a:ea typeface="思源黑体 CN Regular"/>
                </a:rPr>
                <a:t>强调课前学习任务的重要性，巩固学习效果</a:t>
              </a:r>
            </a:p>
          </p:txBody>
        </p:sp>
      </p:grpSp>
      <p:sp>
        <p:nvSpPr>
          <p:cNvPr id="22" name="矩形: 圆角 21">
            <a:extLst>
              <a:ext uri="{FF2B5EF4-FFF2-40B4-BE49-F238E27FC236}">
                <a16:creationId xmlns:a16="http://schemas.microsoft.com/office/drawing/2014/main" id="{C75D20FE-C65D-4CC6-B473-E7F80BEAE4ED}"/>
              </a:ext>
            </a:extLst>
          </p:cNvPr>
          <p:cNvSpPr/>
          <p:nvPr/>
        </p:nvSpPr>
        <p:spPr>
          <a:xfrm>
            <a:off x="786493" y="2387600"/>
            <a:ext cx="4728857" cy="3120240"/>
          </a:xfrm>
          <a:prstGeom prst="roundRect">
            <a:avLst>
              <a:gd name="adj" fmla="val 2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2" name="直接连接符 11">
            <a:extLst>
              <a:ext uri="{FF2B5EF4-FFF2-40B4-BE49-F238E27FC236}">
                <a16:creationId xmlns:a16="http://schemas.microsoft.com/office/drawing/2014/main" id="{D7B4F3F1-C0F3-4D1A-A90F-000327B7C795}"/>
              </a:ext>
            </a:extLst>
          </p:cNvPr>
          <p:cNvCxnSpPr>
            <a:cxnSpLocks/>
          </p:cNvCxnSpPr>
          <p:nvPr/>
        </p:nvCxnSpPr>
        <p:spPr>
          <a:xfrm>
            <a:off x="664420" y="1957653"/>
            <a:ext cx="473663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D1E71A6-979C-479D-A5AF-3EEF744C8B90}"/>
              </a:ext>
            </a:extLst>
          </p:cNvPr>
          <p:cNvSpPr/>
          <p:nvPr/>
        </p:nvSpPr>
        <p:spPr>
          <a:xfrm>
            <a:off x="886499" y="1350160"/>
            <a:ext cx="3708066"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课中</a:t>
            </a:r>
            <a:r>
              <a:rPr lang="en-US" altLang="zh-CN" sz="2800" dirty="0">
                <a:solidFill>
                  <a:srgbClr val="5D88A8">
                    <a:lumMod val="50000"/>
                  </a:srgbClr>
                </a:solidFill>
                <a:latin typeface="思源宋体 CN Heavy"/>
                <a:ea typeface="思源宋体 CN Heavy"/>
              </a:rPr>
              <a:t>——</a:t>
            </a:r>
            <a:r>
              <a:rPr lang="zh-CN" altLang="en-US" sz="2800" dirty="0">
                <a:solidFill>
                  <a:srgbClr val="5D88A8">
                    <a:lumMod val="50000"/>
                  </a:srgbClr>
                </a:solidFill>
                <a:latin typeface="思源宋体 CN Heavy"/>
                <a:ea typeface="思源宋体 CN Heavy"/>
              </a:rPr>
              <a:t>课前学习检查</a:t>
            </a:r>
          </a:p>
        </p:txBody>
      </p:sp>
      <p:sp>
        <p:nvSpPr>
          <p:cNvPr id="17" name="箭头: 五边形 16">
            <a:extLst>
              <a:ext uri="{FF2B5EF4-FFF2-40B4-BE49-F238E27FC236}">
                <a16:creationId xmlns:a16="http://schemas.microsoft.com/office/drawing/2014/main" id="{D32E1588-89B7-7B93-AE2B-17BA6501FE92}"/>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D215390-61A3-78C3-D6A7-AE653188E216}"/>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教学实施</a:t>
            </a:r>
          </a:p>
        </p:txBody>
      </p:sp>
      <p:pic>
        <p:nvPicPr>
          <p:cNvPr id="19" name="图片 18" descr="捕获19">
            <a:extLst>
              <a:ext uri="{FF2B5EF4-FFF2-40B4-BE49-F238E27FC236}">
                <a16:creationId xmlns:a16="http://schemas.microsoft.com/office/drawing/2014/main" id="{ACBD6370-C80E-D35A-3324-A72C1E5B1A22}"/>
              </a:ext>
            </a:extLst>
          </p:cNvPr>
          <p:cNvPicPr>
            <a:picLocks noChangeAspect="1"/>
          </p:cNvPicPr>
          <p:nvPr/>
        </p:nvPicPr>
        <p:blipFill rotWithShape="1">
          <a:blip r:embed="rId3"/>
          <a:srcRect l="8345" t="36434" r="56509" b="27752"/>
          <a:stretch/>
        </p:blipFill>
        <p:spPr>
          <a:xfrm>
            <a:off x="844381" y="2565557"/>
            <a:ext cx="4471899" cy="2798180"/>
          </a:xfrm>
          <a:prstGeom prst="rect">
            <a:avLst/>
          </a:prstGeom>
        </p:spPr>
      </p:pic>
    </p:spTree>
    <p:extLst>
      <p:ext uri="{BB962C8B-B14F-4D97-AF65-F5344CB8AC3E}">
        <p14:creationId xmlns:p14="http://schemas.microsoft.com/office/powerpoint/2010/main" val="264162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a:extLst>
              <a:ext uri="{FF2B5EF4-FFF2-40B4-BE49-F238E27FC236}">
                <a16:creationId xmlns:a16="http://schemas.microsoft.com/office/drawing/2014/main" id="{595C6EE2-20C2-427E-AC68-402A582DA5DA}"/>
              </a:ext>
            </a:extLst>
          </p:cNvPr>
          <p:cNvSpPr/>
          <p:nvPr/>
        </p:nvSpPr>
        <p:spPr>
          <a:xfrm>
            <a:off x="2025521" y="1910571"/>
            <a:ext cx="3032318" cy="3032318"/>
          </a:xfrm>
          <a:prstGeom prst="ellipse">
            <a:avLst/>
          </a:prstGeom>
          <a:gradFill>
            <a:gsLst>
              <a:gs pos="30000">
                <a:srgbClr val="EFC49C"/>
              </a:gs>
              <a:gs pos="76000">
                <a:schemeClr val="accent4"/>
              </a:gs>
            </a:gsLst>
            <a:path path="circle">
              <a:fillToRect r="100000" b="100000"/>
            </a:path>
          </a:gradFill>
          <a:ln>
            <a:noFill/>
          </a:ln>
          <a:effectLst>
            <a:outerShdw blurRad="520700" dist="228600" dir="5400000" algn="t" rotWithShape="0">
              <a:srgbClr val="EFC49C">
                <a:alpha val="6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Roboto"/>
              <a:ea typeface="思源黑体 CN Regular"/>
            </a:endParaRPr>
          </a:p>
        </p:txBody>
      </p:sp>
      <p:sp>
        <p:nvSpPr>
          <p:cNvPr id="8" name="椭圆 7">
            <a:extLst>
              <a:ext uri="{FF2B5EF4-FFF2-40B4-BE49-F238E27FC236}">
                <a16:creationId xmlns:a16="http://schemas.microsoft.com/office/drawing/2014/main" id="{55E0D1C2-4314-4D65-8146-CCB7F084D1FC}"/>
              </a:ext>
            </a:extLst>
          </p:cNvPr>
          <p:cNvSpPr/>
          <p:nvPr/>
        </p:nvSpPr>
        <p:spPr>
          <a:xfrm>
            <a:off x="52980" y="-61971"/>
            <a:ext cx="6977401" cy="6977401"/>
          </a:xfrm>
          <a:prstGeom prst="ellipse">
            <a:avLst/>
          </a:prstGeom>
          <a:noFill/>
          <a:ln w="28575" cap="flat" cmpd="sng" algn="ctr">
            <a:gradFill>
              <a:gsLst>
                <a:gs pos="0">
                  <a:srgbClr val="CA865F"/>
                </a:gs>
                <a:gs pos="87000">
                  <a:srgbClr val="CA865F">
                    <a:alpha val="0"/>
                  </a:srgb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Roboto Regular"/>
              <a:ea typeface="思源黑体 CN Regular"/>
            </a:endParaRPr>
          </a:p>
        </p:txBody>
      </p:sp>
      <p:sp>
        <p:nvSpPr>
          <p:cNvPr id="9" name="椭圆 8">
            <a:extLst>
              <a:ext uri="{FF2B5EF4-FFF2-40B4-BE49-F238E27FC236}">
                <a16:creationId xmlns:a16="http://schemas.microsoft.com/office/drawing/2014/main" id="{E4A0894B-0383-495D-B7A0-842054438992}"/>
              </a:ext>
            </a:extLst>
          </p:cNvPr>
          <p:cNvSpPr/>
          <p:nvPr/>
        </p:nvSpPr>
        <p:spPr>
          <a:xfrm>
            <a:off x="1100730" y="985780"/>
            <a:ext cx="4881901" cy="4881901"/>
          </a:xfrm>
          <a:prstGeom prst="ellipse">
            <a:avLst/>
          </a:prstGeom>
          <a:noFill/>
          <a:ln w="12700" cap="flat" cmpd="sng" algn="ctr">
            <a:gradFill flip="none" rotWithShape="1">
              <a:gsLst>
                <a:gs pos="0">
                  <a:srgbClr val="EFC49C"/>
                </a:gs>
                <a:gs pos="87000">
                  <a:srgbClr val="EFC49C">
                    <a:alpha val="0"/>
                  </a:srgbClr>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Regular"/>
              <a:ea typeface="思源黑体 CN Regular"/>
            </a:endParaRPr>
          </a:p>
        </p:txBody>
      </p:sp>
      <p:sp>
        <p:nvSpPr>
          <p:cNvPr id="10" name="椭圆 9">
            <a:extLst>
              <a:ext uri="{FF2B5EF4-FFF2-40B4-BE49-F238E27FC236}">
                <a16:creationId xmlns:a16="http://schemas.microsoft.com/office/drawing/2014/main" id="{4424F561-74F8-4816-996C-D51F87DA1990}"/>
              </a:ext>
            </a:extLst>
          </p:cNvPr>
          <p:cNvSpPr/>
          <p:nvPr/>
        </p:nvSpPr>
        <p:spPr>
          <a:xfrm>
            <a:off x="-2991189" y="-3106139"/>
            <a:ext cx="13065737" cy="13065737"/>
          </a:xfrm>
          <a:prstGeom prst="ellipse">
            <a:avLst/>
          </a:prstGeom>
          <a:noFill/>
          <a:ln w="28575" cap="flat" cmpd="sng" algn="ctr">
            <a:gradFill flip="none" rotWithShape="1">
              <a:gsLst>
                <a:gs pos="0">
                  <a:srgbClr val="EFC49C"/>
                </a:gs>
                <a:gs pos="96000">
                  <a:srgbClr val="EFC49C">
                    <a:alpha val="0"/>
                  </a:srgbClr>
                </a:gs>
              </a:gsLst>
              <a:lin ang="18900000" scaled="1"/>
              <a:tileRect/>
            </a:gradFill>
            <a:prstDash val="sysDot"/>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Regular"/>
              <a:ea typeface="思源黑体 CN Regular"/>
            </a:endParaRPr>
          </a:p>
        </p:txBody>
      </p:sp>
      <p:sp>
        <p:nvSpPr>
          <p:cNvPr id="11" name="椭圆 10">
            <a:extLst>
              <a:ext uri="{FF2B5EF4-FFF2-40B4-BE49-F238E27FC236}">
                <a16:creationId xmlns:a16="http://schemas.microsoft.com/office/drawing/2014/main" id="{8F9E4BE3-60D5-431E-B03B-B5E877F0B359}"/>
              </a:ext>
            </a:extLst>
          </p:cNvPr>
          <p:cNvSpPr/>
          <p:nvPr/>
        </p:nvSpPr>
        <p:spPr>
          <a:xfrm>
            <a:off x="-3707498" y="-3822448"/>
            <a:ext cx="14498355" cy="14498355"/>
          </a:xfrm>
          <a:prstGeom prst="ellipse">
            <a:avLst/>
          </a:prstGeom>
          <a:noFill/>
          <a:ln w="12700" cap="flat" cmpd="sng" algn="ctr">
            <a:gradFill flip="none" rotWithShape="1">
              <a:gsLst>
                <a:gs pos="0">
                  <a:srgbClr val="CA865F"/>
                </a:gs>
                <a:gs pos="4000">
                  <a:srgbClr val="CA865F">
                    <a:alpha val="0"/>
                  </a:srgbClr>
                </a:gs>
              </a:gsLst>
              <a:lin ang="108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Roboto Regular"/>
              <a:ea typeface="思源黑体 CN Regular"/>
            </a:endParaRPr>
          </a:p>
        </p:txBody>
      </p:sp>
      <p:grpSp>
        <p:nvGrpSpPr>
          <p:cNvPr id="25" name="组合 24">
            <a:extLst>
              <a:ext uri="{FF2B5EF4-FFF2-40B4-BE49-F238E27FC236}">
                <a16:creationId xmlns:a16="http://schemas.microsoft.com/office/drawing/2014/main" id="{408F66B5-2DFA-464B-9E00-C966D74C8328}"/>
              </a:ext>
            </a:extLst>
          </p:cNvPr>
          <p:cNvGrpSpPr/>
          <p:nvPr/>
        </p:nvGrpSpPr>
        <p:grpSpPr>
          <a:xfrm>
            <a:off x="2624174" y="2343918"/>
            <a:ext cx="1852466" cy="2181365"/>
            <a:chOff x="1266384" y="2197053"/>
            <a:chExt cx="2264125" cy="2666114"/>
          </a:xfrm>
        </p:grpSpPr>
        <p:sp>
          <p:nvSpPr>
            <p:cNvPr id="23" name="文本框 22">
              <a:extLst>
                <a:ext uri="{FF2B5EF4-FFF2-40B4-BE49-F238E27FC236}">
                  <a16:creationId xmlns:a16="http://schemas.microsoft.com/office/drawing/2014/main" id="{034FD0E2-A3B3-477D-BA2B-863B122D845D}"/>
                </a:ext>
              </a:extLst>
            </p:cNvPr>
            <p:cNvSpPr txBox="1"/>
            <p:nvPr/>
          </p:nvSpPr>
          <p:spPr>
            <a:xfrm>
              <a:off x="1266384" y="2197053"/>
              <a:ext cx="1577569" cy="1735090"/>
            </a:xfrm>
            <a:prstGeom prst="rect">
              <a:avLst/>
            </a:prstGeom>
            <a:noFill/>
          </p:spPr>
          <p:txBody>
            <a:bodyPr wrap="none">
              <a:spAutoFit/>
            </a:bodyPr>
            <a:lstStyle/>
            <a:p>
              <a:pPr algn="ctr" defTabSz="685800">
                <a:defRPr/>
              </a:pPr>
              <a:r>
                <a:rPr lang="zh-CN" altLang="en-US" sz="8625" dirty="0">
                  <a:solidFill>
                    <a:prstClr val="white"/>
                  </a:solidFill>
                  <a:latin typeface="思源宋体 CN Heavy"/>
                  <a:ea typeface="思源宋体 CN Heavy"/>
                </a:rPr>
                <a:t>目</a:t>
              </a:r>
              <a:endParaRPr lang="en-US" altLang="zh-CN" sz="8625" dirty="0">
                <a:solidFill>
                  <a:prstClr val="white"/>
                </a:solidFill>
                <a:latin typeface="思源宋体 CN Heavy"/>
                <a:ea typeface="思源宋体 CN Heavy"/>
              </a:endParaRPr>
            </a:p>
          </p:txBody>
        </p:sp>
        <p:sp>
          <p:nvSpPr>
            <p:cNvPr id="24" name="文本框 23">
              <a:extLst>
                <a:ext uri="{FF2B5EF4-FFF2-40B4-BE49-F238E27FC236}">
                  <a16:creationId xmlns:a16="http://schemas.microsoft.com/office/drawing/2014/main" id="{7251800A-414E-456B-8CD4-9F772803401C}"/>
                </a:ext>
              </a:extLst>
            </p:cNvPr>
            <p:cNvSpPr txBox="1"/>
            <p:nvPr/>
          </p:nvSpPr>
          <p:spPr>
            <a:xfrm>
              <a:off x="1952940" y="3128077"/>
              <a:ext cx="1577569" cy="1735090"/>
            </a:xfrm>
            <a:prstGeom prst="rect">
              <a:avLst/>
            </a:prstGeom>
            <a:noFill/>
          </p:spPr>
          <p:txBody>
            <a:bodyPr wrap="none">
              <a:spAutoFit/>
            </a:bodyPr>
            <a:lstStyle/>
            <a:p>
              <a:pPr algn="ctr" defTabSz="685800">
                <a:defRPr/>
              </a:pPr>
              <a:r>
                <a:rPr lang="zh-CN" altLang="en-US" sz="8625" dirty="0">
                  <a:gradFill>
                    <a:gsLst>
                      <a:gs pos="13000">
                        <a:prstClr val="white">
                          <a:alpha val="0"/>
                        </a:prstClr>
                      </a:gs>
                      <a:gs pos="76000">
                        <a:prstClr val="white"/>
                      </a:gs>
                    </a:gsLst>
                    <a:path path="circle">
                      <a:fillToRect r="100000" b="100000"/>
                    </a:path>
                  </a:gradFill>
                  <a:latin typeface="思源宋体 CN Heavy"/>
                  <a:ea typeface="思源宋体 CN Heavy"/>
                </a:rPr>
                <a:t>录</a:t>
              </a:r>
              <a:endParaRPr lang="en-US" altLang="zh-CN" sz="8625" dirty="0">
                <a:gradFill>
                  <a:gsLst>
                    <a:gs pos="13000">
                      <a:prstClr val="white">
                        <a:alpha val="0"/>
                      </a:prstClr>
                    </a:gs>
                    <a:gs pos="76000">
                      <a:prstClr val="white"/>
                    </a:gs>
                  </a:gsLst>
                  <a:path path="circle">
                    <a:fillToRect r="100000" b="100000"/>
                  </a:path>
                </a:gradFill>
                <a:latin typeface="思源宋体 CN Heavy"/>
                <a:ea typeface="思源宋体 CN Heavy"/>
              </a:endParaRPr>
            </a:p>
          </p:txBody>
        </p:sp>
      </p:grpSp>
      <p:sp>
        <p:nvSpPr>
          <p:cNvPr id="12" name="文本框 11">
            <a:extLst>
              <a:ext uri="{FF2B5EF4-FFF2-40B4-BE49-F238E27FC236}">
                <a16:creationId xmlns:a16="http://schemas.microsoft.com/office/drawing/2014/main" id="{52A41930-94FD-4836-9944-F84EF6348E8F}"/>
              </a:ext>
            </a:extLst>
          </p:cNvPr>
          <p:cNvSpPr txBox="1"/>
          <p:nvPr/>
        </p:nvSpPr>
        <p:spPr>
          <a:xfrm>
            <a:off x="8327848" y="2496345"/>
            <a:ext cx="1473160" cy="430887"/>
          </a:xfrm>
          <a:prstGeom prst="rect">
            <a:avLst/>
          </a:prstGeom>
          <a:noFill/>
        </p:spPr>
        <p:txBody>
          <a:bodyPr wrap="none" lIns="0" tIns="0" rIns="0" bIns="0" rtlCol="0">
            <a:spAutoFit/>
          </a:bodyPr>
          <a:lstStyle/>
          <a:p>
            <a:pPr defTabSz="685800">
              <a:defRPr/>
            </a:pPr>
            <a:r>
              <a:rPr lang="zh-CN" altLang="en-US" sz="2800" dirty="0">
                <a:solidFill>
                  <a:srgbClr val="5D88A8"/>
                </a:solidFill>
                <a:latin typeface="思源宋体 CN Heavy"/>
                <a:ea typeface="思源宋体 CN Heavy"/>
                <a:cs typeface="OPPOSans M" panose="00020600040101010101" pitchFamily="18" charset="-122"/>
                <a:sym typeface="OPPOSans M" panose="00020600040101010101" pitchFamily="18" charset="-122"/>
              </a:rPr>
              <a:t>教学设计</a:t>
            </a:r>
          </a:p>
        </p:txBody>
      </p:sp>
      <p:sp>
        <p:nvSpPr>
          <p:cNvPr id="16" name="文本框 15">
            <a:extLst>
              <a:ext uri="{FF2B5EF4-FFF2-40B4-BE49-F238E27FC236}">
                <a16:creationId xmlns:a16="http://schemas.microsoft.com/office/drawing/2014/main" id="{12140139-4A97-4172-AA50-B14B4A8E8000}"/>
              </a:ext>
            </a:extLst>
          </p:cNvPr>
          <p:cNvSpPr txBox="1"/>
          <p:nvPr/>
        </p:nvSpPr>
        <p:spPr>
          <a:xfrm>
            <a:off x="7648896" y="2496345"/>
            <a:ext cx="365485" cy="430887"/>
          </a:xfrm>
          <a:prstGeom prst="rect">
            <a:avLst/>
          </a:prstGeom>
          <a:noFill/>
        </p:spPr>
        <p:txBody>
          <a:bodyPr wrap="none" lIns="0" tIns="0" rIns="0" bIns="0"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solidFill>
                    <a:prstClr val="white"/>
                  </a:solidFill>
                </a:ln>
                <a:noFill/>
                <a:effectLst/>
                <a:uLnTx/>
                <a:uFillTx/>
                <a:latin typeface="Hanson" pitchFamily="2" charset="0"/>
                <a:ea typeface="OPPOSans M" panose="00020600040101010101" pitchFamily="18" charset="-122"/>
                <a:cs typeface="OPPOSans M" panose="00020600040101010101" pitchFamily="18" charset="-122"/>
              </a:defRPr>
            </a:lvl1pPr>
          </a:lstStyle>
          <a:p>
            <a:pPr defTabSz="685800">
              <a:defRPr/>
            </a:pPr>
            <a:r>
              <a:rPr lang="en-US" altLang="zh-CN" sz="2800" dirty="0">
                <a:ln w="6350">
                  <a:solidFill>
                    <a:prstClr val="white"/>
                  </a:solidFill>
                </a:ln>
                <a:solidFill>
                  <a:srgbClr val="CA865F"/>
                </a:solidFill>
                <a:latin typeface="思源宋体 CN Heavy"/>
                <a:ea typeface="思源宋体 CN Heavy"/>
                <a:sym typeface="Hanson" pitchFamily="2" charset="0"/>
              </a:rPr>
              <a:t>02</a:t>
            </a:r>
            <a:endParaRPr lang="zh-CN" altLang="en-US" sz="2800" dirty="0">
              <a:ln w="6350">
                <a:solidFill>
                  <a:prstClr val="white"/>
                </a:solidFill>
              </a:ln>
              <a:solidFill>
                <a:srgbClr val="CA865F"/>
              </a:solidFill>
              <a:latin typeface="思源宋体 CN Heavy"/>
              <a:ea typeface="思源宋体 CN Heavy"/>
              <a:sym typeface="Hanson" pitchFamily="2" charset="0"/>
            </a:endParaRPr>
          </a:p>
        </p:txBody>
      </p:sp>
      <p:sp>
        <p:nvSpPr>
          <p:cNvPr id="13" name="文本框 12">
            <a:extLst>
              <a:ext uri="{FF2B5EF4-FFF2-40B4-BE49-F238E27FC236}">
                <a16:creationId xmlns:a16="http://schemas.microsoft.com/office/drawing/2014/main" id="{C6E63394-68F7-455E-9A05-E6FE17F951BC}"/>
              </a:ext>
            </a:extLst>
          </p:cNvPr>
          <p:cNvSpPr txBox="1"/>
          <p:nvPr/>
        </p:nvSpPr>
        <p:spPr>
          <a:xfrm>
            <a:off x="8260365" y="3569601"/>
            <a:ext cx="1436291" cy="430887"/>
          </a:xfrm>
          <a:prstGeom prst="rect">
            <a:avLst/>
          </a:prstGeom>
          <a:noFill/>
        </p:spPr>
        <p:txBody>
          <a:bodyPr wrap="none" lIns="0" tIns="0" rIns="0" bIns="0" rtlCol="0">
            <a:spAutoFit/>
          </a:bodyPr>
          <a:lstStyle/>
          <a:p>
            <a:pPr defTabSz="685800">
              <a:defRPr/>
            </a:pPr>
            <a:r>
              <a:rPr lang="zh-CN" altLang="en-US" sz="2800" dirty="0">
                <a:solidFill>
                  <a:srgbClr val="5D88A8"/>
                </a:solidFill>
                <a:latin typeface="思源宋体 CN Heavy"/>
                <a:ea typeface="思源宋体 CN Heavy"/>
                <a:cs typeface="OPPOSans M" panose="00020600040101010101" pitchFamily="18" charset="-122"/>
                <a:sym typeface="OPPOSans M" panose="00020600040101010101" pitchFamily="18" charset="-122"/>
              </a:rPr>
              <a:t>教学实施</a:t>
            </a:r>
          </a:p>
        </p:txBody>
      </p:sp>
      <p:sp>
        <p:nvSpPr>
          <p:cNvPr id="17" name="文本框 16">
            <a:extLst>
              <a:ext uri="{FF2B5EF4-FFF2-40B4-BE49-F238E27FC236}">
                <a16:creationId xmlns:a16="http://schemas.microsoft.com/office/drawing/2014/main" id="{4289ADBA-FD48-419A-9A69-AD8D3873E737}"/>
              </a:ext>
            </a:extLst>
          </p:cNvPr>
          <p:cNvSpPr txBox="1"/>
          <p:nvPr/>
        </p:nvSpPr>
        <p:spPr>
          <a:xfrm>
            <a:off x="7581412" y="3569601"/>
            <a:ext cx="365485" cy="430887"/>
          </a:xfrm>
          <a:prstGeom prst="rect">
            <a:avLst/>
          </a:prstGeom>
          <a:noFill/>
        </p:spPr>
        <p:txBody>
          <a:bodyPr wrap="none" lIns="0" tIns="0" rIns="0" bIns="0"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solidFill>
                    <a:prstClr val="white"/>
                  </a:solidFill>
                </a:ln>
                <a:noFill/>
                <a:effectLst/>
                <a:uLnTx/>
                <a:uFillTx/>
                <a:latin typeface="Hanson" pitchFamily="2" charset="0"/>
                <a:ea typeface="OPPOSans M" panose="00020600040101010101" pitchFamily="18" charset="-122"/>
                <a:cs typeface="OPPOSans M" panose="00020600040101010101" pitchFamily="18" charset="-122"/>
              </a:defRPr>
            </a:lvl1pPr>
          </a:lstStyle>
          <a:p>
            <a:pPr defTabSz="685800">
              <a:defRPr/>
            </a:pPr>
            <a:r>
              <a:rPr lang="en-US" altLang="zh-CN" sz="2800" dirty="0">
                <a:ln w="6350">
                  <a:solidFill>
                    <a:prstClr val="white"/>
                  </a:solidFill>
                </a:ln>
                <a:solidFill>
                  <a:srgbClr val="CA865F"/>
                </a:solidFill>
                <a:latin typeface="思源宋体 CN Heavy"/>
                <a:ea typeface="思源宋体 CN Heavy"/>
                <a:sym typeface="Hanson" pitchFamily="2" charset="0"/>
              </a:rPr>
              <a:t>03</a:t>
            </a:r>
            <a:endParaRPr lang="zh-CN" altLang="en-US" sz="2800" dirty="0">
              <a:ln w="6350">
                <a:solidFill>
                  <a:prstClr val="white"/>
                </a:solidFill>
              </a:ln>
              <a:solidFill>
                <a:srgbClr val="CA865F"/>
              </a:solidFill>
              <a:latin typeface="思源宋体 CN Heavy"/>
              <a:ea typeface="思源宋体 CN Heavy"/>
              <a:sym typeface="Hanson" pitchFamily="2" charset="0"/>
            </a:endParaRPr>
          </a:p>
        </p:txBody>
      </p:sp>
      <p:sp>
        <p:nvSpPr>
          <p:cNvPr id="14" name="文本框 13">
            <a:extLst>
              <a:ext uri="{FF2B5EF4-FFF2-40B4-BE49-F238E27FC236}">
                <a16:creationId xmlns:a16="http://schemas.microsoft.com/office/drawing/2014/main" id="{27F8C385-B3C7-4A46-BCF5-B2CA5CA22728}"/>
              </a:ext>
            </a:extLst>
          </p:cNvPr>
          <p:cNvSpPr txBox="1"/>
          <p:nvPr/>
        </p:nvSpPr>
        <p:spPr>
          <a:xfrm>
            <a:off x="8014381" y="4642857"/>
            <a:ext cx="1436291" cy="430887"/>
          </a:xfrm>
          <a:prstGeom prst="rect">
            <a:avLst/>
          </a:prstGeom>
          <a:noFill/>
        </p:spPr>
        <p:txBody>
          <a:bodyPr wrap="none" lIns="0" tIns="0" rIns="0" bIns="0" rtlCol="0">
            <a:spAutoFit/>
          </a:bodyPr>
          <a:lstStyle/>
          <a:p>
            <a:pPr defTabSz="685800">
              <a:defRPr/>
            </a:pPr>
            <a:r>
              <a:rPr lang="zh-CN" altLang="en-US" sz="2800" dirty="0">
                <a:solidFill>
                  <a:srgbClr val="5D88A8"/>
                </a:solidFill>
                <a:latin typeface="思源宋体 CN Heavy"/>
                <a:ea typeface="思源宋体 CN Heavy"/>
                <a:cs typeface="OPPOSans M" panose="00020600040101010101" pitchFamily="18" charset="-122"/>
                <a:sym typeface="OPPOSans M" panose="00020600040101010101" pitchFamily="18" charset="-122"/>
              </a:rPr>
              <a:t>教学评价</a:t>
            </a:r>
          </a:p>
        </p:txBody>
      </p:sp>
      <p:sp>
        <p:nvSpPr>
          <p:cNvPr id="18" name="文本框 17">
            <a:extLst>
              <a:ext uri="{FF2B5EF4-FFF2-40B4-BE49-F238E27FC236}">
                <a16:creationId xmlns:a16="http://schemas.microsoft.com/office/drawing/2014/main" id="{686B18B3-B5B5-4827-B97E-96513C5DC7D3}"/>
              </a:ext>
            </a:extLst>
          </p:cNvPr>
          <p:cNvSpPr txBox="1"/>
          <p:nvPr/>
        </p:nvSpPr>
        <p:spPr>
          <a:xfrm>
            <a:off x="7335429" y="4642857"/>
            <a:ext cx="365485" cy="430887"/>
          </a:xfrm>
          <a:prstGeom prst="rect">
            <a:avLst/>
          </a:prstGeom>
          <a:noFill/>
        </p:spPr>
        <p:txBody>
          <a:bodyPr wrap="none" lIns="0" tIns="0" rIns="0" bIns="0"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solidFill>
                    <a:prstClr val="white"/>
                  </a:solidFill>
                </a:ln>
                <a:noFill/>
                <a:effectLst/>
                <a:uLnTx/>
                <a:uFillTx/>
                <a:latin typeface="Hanson" pitchFamily="2" charset="0"/>
                <a:ea typeface="OPPOSans M" panose="00020600040101010101" pitchFamily="18" charset="-122"/>
                <a:cs typeface="OPPOSans M" panose="00020600040101010101" pitchFamily="18" charset="-122"/>
              </a:defRPr>
            </a:lvl1pPr>
          </a:lstStyle>
          <a:p>
            <a:pPr defTabSz="685800">
              <a:defRPr/>
            </a:pPr>
            <a:r>
              <a:rPr lang="en-US" altLang="zh-CN" sz="2800" dirty="0">
                <a:ln w="6350">
                  <a:solidFill>
                    <a:prstClr val="white"/>
                  </a:solidFill>
                </a:ln>
                <a:solidFill>
                  <a:srgbClr val="CA865F"/>
                </a:solidFill>
                <a:latin typeface="思源宋体 CN Heavy"/>
                <a:ea typeface="思源宋体 CN Heavy"/>
                <a:sym typeface="Hanson" pitchFamily="2" charset="0"/>
              </a:rPr>
              <a:t>04</a:t>
            </a:r>
            <a:endParaRPr lang="zh-CN" altLang="en-US" sz="2800" dirty="0">
              <a:ln w="6350">
                <a:solidFill>
                  <a:prstClr val="white"/>
                </a:solidFill>
              </a:ln>
              <a:solidFill>
                <a:srgbClr val="CA865F"/>
              </a:solidFill>
              <a:latin typeface="思源宋体 CN Heavy"/>
              <a:ea typeface="思源宋体 CN Heavy"/>
              <a:sym typeface="Hanson" pitchFamily="2" charset="0"/>
            </a:endParaRPr>
          </a:p>
        </p:txBody>
      </p:sp>
      <p:sp>
        <p:nvSpPr>
          <p:cNvPr id="15" name="文本框 14">
            <a:extLst>
              <a:ext uri="{FF2B5EF4-FFF2-40B4-BE49-F238E27FC236}">
                <a16:creationId xmlns:a16="http://schemas.microsoft.com/office/drawing/2014/main" id="{2212C6D8-9070-4040-B89D-835E57234B75}"/>
              </a:ext>
            </a:extLst>
          </p:cNvPr>
          <p:cNvSpPr txBox="1"/>
          <p:nvPr/>
        </p:nvSpPr>
        <p:spPr>
          <a:xfrm>
            <a:off x="7957881" y="1479156"/>
            <a:ext cx="1436291" cy="430887"/>
          </a:xfrm>
          <a:prstGeom prst="rect">
            <a:avLst/>
          </a:prstGeom>
          <a:noFill/>
        </p:spPr>
        <p:txBody>
          <a:bodyPr wrap="none" lIns="0" tIns="0" rIns="0" bIns="0" rtlCol="0">
            <a:spAutoFit/>
          </a:bodyPr>
          <a:lstStyle/>
          <a:p>
            <a:pPr defTabSz="685800">
              <a:defRPr/>
            </a:pPr>
            <a:r>
              <a:rPr lang="zh-CN" altLang="en-US" sz="2800" dirty="0">
                <a:solidFill>
                  <a:srgbClr val="5D88A8"/>
                </a:solidFill>
                <a:latin typeface="思源宋体 CN Heavy"/>
                <a:ea typeface="思源宋体 CN Heavy"/>
                <a:cs typeface="OPPOSans M" panose="00020600040101010101" pitchFamily="18" charset="-122"/>
                <a:sym typeface="OPPOSans M" panose="00020600040101010101" pitchFamily="18" charset="-122"/>
              </a:rPr>
              <a:t>教学分析</a:t>
            </a:r>
          </a:p>
        </p:txBody>
      </p:sp>
      <p:sp>
        <p:nvSpPr>
          <p:cNvPr id="19" name="文本框 18">
            <a:extLst>
              <a:ext uri="{FF2B5EF4-FFF2-40B4-BE49-F238E27FC236}">
                <a16:creationId xmlns:a16="http://schemas.microsoft.com/office/drawing/2014/main" id="{45D7D918-B6DA-4D93-8F7A-A0BDA7104E69}"/>
              </a:ext>
            </a:extLst>
          </p:cNvPr>
          <p:cNvSpPr txBox="1"/>
          <p:nvPr/>
        </p:nvSpPr>
        <p:spPr>
          <a:xfrm>
            <a:off x="7278928" y="1479156"/>
            <a:ext cx="365485" cy="430887"/>
          </a:xfrm>
          <a:prstGeom prst="rect">
            <a:avLst/>
          </a:prstGeom>
          <a:noFill/>
        </p:spPr>
        <p:txBody>
          <a:bodyPr wrap="none" lIns="0" tIns="0" rIns="0" bIns="0"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solidFill>
                    <a:prstClr val="white"/>
                  </a:solidFill>
                </a:ln>
                <a:noFill/>
                <a:effectLst/>
                <a:uLnTx/>
                <a:uFillTx/>
                <a:latin typeface="Hanson" pitchFamily="2" charset="0"/>
                <a:ea typeface="OPPOSans M" panose="00020600040101010101" pitchFamily="18" charset="-122"/>
                <a:cs typeface="OPPOSans M" panose="00020600040101010101" pitchFamily="18" charset="-122"/>
              </a:defRPr>
            </a:lvl1pPr>
          </a:lstStyle>
          <a:p>
            <a:pPr defTabSz="685800">
              <a:defRPr/>
            </a:pPr>
            <a:r>
              <a:rPr lang="en-US" altLang="zh-CN" sz="2800" dirty="0">
                <a:ln w="6350">
                  <a:solidFill>
                    <a:prstClr val="white"/>
                  </a:solidFill>
                </a:ln>
                <a:solidFill>
                  <a:srgbClr val="CA865F"/>
                </a:solidFill>
                <a:latin typeface="思源宋体 CN Heavy"/>
                <a:ea typeface="思源宋体 CN Heavy"/>
                <a:sym typeface="Hanson" pitchFamily="2" charset="0"/>
              </a:rPr>
              <a:t>01</a:t>
            </a:r>
            <a:endParaRPr lang="zh-CN" altLang="en-US" sz="2800" dirty="0">
              <a:ln w="6350">
                <a:solidFill>
                  <a:prstClr val="white"/>
                </a:solidFill>
              </a:ln>
              <a:solidFill>
                <a:srgbClr val="CA865F"/>
              </a:solidFill>
              <a:latin typeface="思源宋体 CN Heavy"/>
              <a:ea typeface="思源宋体 CN Heavy"/>
              <a:sym typeface="Hanson" pitchFamily="2" charset="0"/>
            </a:endParaRPr>
          </a:p>
        </p:txBody>
      </p:sp>
    </p:spTree>
    <p:extLst>
      <p:ext uri="{BB962C8B-B14F-4D97-AF65-F5344CB8AC3E}">
        <p14:creationId xmlns:p14="http://schemas.microsoft.com/office/powerpoint/2010/main" val="3185271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图案&#10;&#10;描述已自动生成">
            <a:extLst>
              <a:ext uri="{FF2B5EF4-FFF2-40B4-BE49-F238E27FC236}">
                <a16:creationId xmlns:a16="http://schemas.microsoft.com/office/drawing/2014/main" id="{1ADEC59D-468C-51CF-91A1-C4D2B3EFC1C3}"/>
              </a:ext>
            </a:extLst>
          </p:cNvPr>
          <p:cNvPicPr>
            <a:picLocks noChangeAspect="1"/>
          </p:cNvPicPr>
          <p:nvPr/>
        </p:nvPicPr>
        <p:blipFill>
          <a:blip r:embed="rId2">
            <a:extLst>
              <a:ext uri="{28A0092B-C50C-407E-A947-70E740481C1C}">
                <a14:useLocalDpi xmlns:a14="http://schemas.microsoft.com/office/drawing/2010/main" val="0"/>
              </a:ext>
            </a:extLst>
          </a:blip>
          <a:srcRect l="185" t="969" r="185" b="969"/>
          <a:stretch>
            <a:fillRect/>
          </a:stretch>
        </p:blipFill>
        <p:spPr>
          <a:xfrm>
            <a:off x="-297116" y="0"/>
            <a:ext cx="12489116" cy="702512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6" name="组合 5">
            <a:extLst>
              <a:ext uri="{FF2B5EF4-FFF2-40B4-BE49-F238E27FC236}">
                <a16:creationId xmlns:a16="http://schemas.microsoft.com/office/drawing/2014/main" id="{EB3E9FFC-D8AC-4526-9738-C395946FF795}"/>
              </a:ext>
            </a:extLst>
          </p:cNvPr>
          <p:cNvGrpSpPr/>
          <p:nvPr/>
        </p:nvGrpSpPr>
        <p:grpSpPr>
          <a:xfrm>
            <a:off x="6676652" y="1783746"/>
            <a:ext cx="2288754" cy="959452"/>
            <a:chOff x="5941122" y="2458444"/>
            <a:chExt cx="2950525" cy="481477"/>
          </a:xfrm>
        </p:grpSpPr>
        <p:sp>
          <p:nvSpPr>
            <p:cNvPr id="4" name="任意多边形: 形状 3">
              <a:extLst>
                <a:ext uri="{FF2B5EF4-FFF2-40B4-BE49-F238E27FC236}">
                  <a16:creationId xmlns:a16="http://schemas.microsoft.com/office/drawing/2014/main" id="{F2259ACF-4316-4EE4-9C08-B8AD5C31A413}"/>
                </a:ext>
              </a:extLst>
            </p:cNvPr>
            <p:cNvSpPr/>
            <p:nvPr/>
          </p:nvSpPr>
          <p:spPr>
            <a:xfrm>
              <a:off x="5941122" y="2458444"/>
              <a:ext cx="2801903" cy="316440"/>
            </a:xfrm>
            <a:custGeom>
              <a:avLst/>
              <a:gdLst>
                <a:gd name="connsiteX0" fmla="*/ 274038 w 2997708"/>
                <a:gd name="connsiteY0" fmla="*/ 0 h 338554"/>
                <a:gd name="connsiteX1" fmla="*/ 2828431 w 2997708"/>
                <a:gd name="connsiteY1" fmla="*/ 0 h 338554"/>
                <a:gd name="connsiteX2" fmla="*/ 2997708 w 2997708"/>
                <a:gd name="connsiteY2" fmla="*/ 169277 h 338554"/>
                <a:gd name="connsiteX3" fmla="*/ 2828431 w 2997708"/>
                <a:gd name="connsiteY3" fmla="*/ 338554 h 338554"/>
                <a:gd name="connsiteX4" fmla="*/ 274038 w 2997708"/>
                <a:gd name="connsiteY4" fmla="*/ 338554 h 338554"/>
                <a:gd name="connsiteX5" fmla="*/ 261486 w 2997708"/>
                <a:gd name="connsiteY5" fmla="*/ 336020 h 338554"/>
                <a:gd name="connsiteX6" fmla="*/ 261486 w 2997708"/>
                <a:gd name="connsiteY6" fmla="*/ 338554 h 338554"/>
                <a:gd name="connsiteX7" fmla="*/ 0 w 2997708"/>
                <a:gd name="connsiteY7" fmla="*/ 338554 h 338554"/>
                <a:gd name="connsiteX8" fmla="*/ 115599 w 2997708"/>
                <a:gd name="connsiteY8" fmla="*/ 222956 h 338554"/>
                <a:gd name="connsiteX9" fmla="*/ 104761 w 2997708"/>
                <a:gd name="connsiteY9" fmla="*/ 169277 h 338554"/>
                <a:gd name="connsiteX10" fmla="*/ 274038 w 2997708"/>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7708" h="338554">
                  <a:moveTo>
                    <a:pt x="274038" y="0"/>
                  </a:moveTo>
                  <a:lnTo>
                    <a:pt x="2828431" y="0"/>
                  </a:lnTo>
                  <a:cubicBezTo>
                    <a:pt x="2921920" y="0"/>
                    <a:pt x="2997708" y="75788"/>
                    <a:pt x="2997708" y="169277"/>
                  </a:cubicBezTo>
                  <a:cubicBezTo>
                    <a:pt x="2997708" y="262766"/>
                    <a:pt x="2921920" y="338554"/>
                    <a:pt x="2828431" y="338554"/>
                  </a:cubicBezTo>
                  <a:lnTo>
                    <a:pt x="274038" y="338554"/>
                  </a:lnTo>
                  <a:lnTo>
                    <a:pt x="261486" y="336020"/>
                  </a:lnTo>
                  <a:lnTo>
                    <a:pt x="261486" y="338554"/>
                  </a:lnTo>
                  <a:lnTo>
                    <a:pt x="0" y="338554"/>
                  </a:lnTo>
                  <a:lnTo>
                    <a:pt x="115599" y="222956"/>
                  </a:lnTo>
                  <a:lnTo>
                    <a:pt x="104761" y="169277"/>
                  </a:lnTo>
                  <a:cubicBezTo>
                    <a:pt x="104761" y="75788"/>
                    <a:pt x="180549" y="0"/>
                    <a:pt x="2740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3" name="矩形 12">
              <a:extLst>
                <a:ext uri="{FF2B5EF4-FFF2-40B4-BE49-F238E27FC236}">
                  <a16:creationId xmlns:a16="http://schemas.microsoft.com/office/drawing/2014/main" id="{56626E54-5B45-4FD1-A1D8-E6A04A9BE003}"/>
                </a:ext>
              </a:extLst>
            </p:cNvPr>
            <p:cNvSpPr/>
            <p:nvPr/>
          </p:nvSpPr>
          <p:spPr>
            <a:xfrm>
              <a:off x="6243515" y="2489708"/>
              <a:ext cx="2648132" cy="450213"/>
            </a:xfrm>
            <a:prstGeom prst="rect">
              <a:avLst/>
            </a:prstGeom>
          </p:spPr>
          <p:txBody>
            <a:bodyPr wrap="none">
              <a:spAutoFit/>
            </a:bodyPr>
            <a:lstStyle/>
            <a:p>
              <a:pPr defTabSz="685800">
                <a:defRPr/>
              </a:pPr>
              <a:r>
                <a:rPr lang="zh-CN" altLang="en-US" sz="2800" dirty="0">
                  <a:solidFill>
                    <a:prstClr val="white"/>
                  </a:solidFill>
                  <a:latin typeface="Roboto"/>
                  <a:ea typeface="思源黑体 CN Regular"/>
                </a:rPr>
                <a:t>设计意图</a:t>
              </a:r>
              <a:endParaRPr lang="en-US" altLang="zh-CN" sz="2800" dirty="0">
                <a:solidFill>
                  <a:prstClr val="white"/>
                </a:solidFill>
                <a:latin typeface="Roboto"/>
                <a:ea typeface="思源黑体 CN Regular"/>
              </a:endParaRPr>
            </a:p>
          </p:txBody>
        </p:sp>
      </p:grpSp>
      <p:grpSp>
        <p:nvGrpSpPr>
          <p:cNvPr id="7" name="组合 6">
            <a:extLst>
              <a:ext uri="{FF2B5EF4-FFF2-40B4-BE49-F238E27FC236}">
                <a16:creationId xmlns:a16="http://schemas.microsoft.com/office/drawing/2014/main" id="{9C0A68E1-4738-4C2B-A7BD-E049EDF69E8E}"/>
              </a:ext>
            </a:extLst>
          </p:cNvPr>
          <p:cNvGrpSpPr/>
          <p:nvPr/>
        </p:nvGrpSpPr>
        <p:grpSpPr>
          <a:xfrm>
            <a:off x="6740073" y="2999002"/>
            <a:ext cx="3345623" cy="2460839"/>
            <a:chOff x="5764410" y="4000500"/>
            <a:chExt cx="2723557" cy="3969447"/>
          </a:xfrm>
        </p:grpSpPr>
        <p:sp>
          <p:nvSpPr>
            <p:cNvPr id="2" name="矩形: 圆角 1">
              <a:extLst>
                <a:ext uri="{FF2B5EF4-FFF2-40B4-BE49-F238E27FC236}">
                  <a16:creationId xmlns:a16="http://schemas.microsoft.com/office/drawing/2014/main" id="{9FAABF34-B041-4FDB-8788-01F311FB7290}"/>
                </a:ext>
              </a:extLst>
            </p:cNvPr>
            <p:cNvSpPr/>
            <p:nvPr/>
          </p:nvSpPr>
          <p:spPr>
            <a:xfrm>
              <a:off x="5764410" y="4000500"/>
              <a:ext cx="2723557" cy="2027232"/>
            </a:xfrm>
            <a:prstGeom prst="roundRect">
              <a:avLst>
                <a:gd name="adj" fmla="val 2606"/>
              </a:avLst>
            </a:prstGeom>
            <a:solidFill>
              <a:schemeClr val="accent1">
                <a:lumMod val="20000"/>
                <a:lumOff val="8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5D88A8">
                    <a:lumMod val="20000"/>
                    <a:lumOff val="80000"/>
                    <a:alpha val="91000"/>
                  </a:srgbClr>
                </a:solidFill>
                <a:latin typeface="Roboto"/>
                <a:ea typeface="思源黑体 CN Regular"/>
              </a:endParaRPr>
            </a:p>
          </p:txBody>
        </p:sp>
        <p:sp>
          <p:nvSpPr>
            <p:cNvPr id="15" name="矩形 14">
              <a:extLst>
                <a:ext uri="{FF2B5EF4-FFF2-40B4-BE49-F238E27FC236}">
                  <a16:creationId xmlns:a16="http://schemas.microsoft.com/office/drawing/2014/main" id="{CCCBB76A-9FBB-4B1A-AF05-9E3EB067E86D}"/>
                </a:ext>
              </a:extLst>
            </p:cNvPr>
            <p:cNvSpPr/>
            <p:nvPr/>
          </p:nvSpPr>
          <p:spPr>
            <a:xfrm>
              <a:off x="5902017" y="4176803"/>
              <a:ext cx="2448342" cy="3793144"/>
            </a:xfrm>
            <a:prstGeom prst="rect">
              <a:avLst/>
            </a:prstGeom>
          </p:spPr>
          <p:txBody>
            <a:bodyPr wrap="square">
              <a:spAutoFit/>
            </a:bodyPr>
            <a:lstStyle/>
            <a:p>
              <a:pPr defTabSz="685800">
                <a:lnSpc>
                  <a:spcPct val="150000"/>
                </a:lnSpc>
                <a:defRPr/>
              </a:pPr>
              <a:r>
                <a:rPr lang="zh-CN" altLang="en-US" sz="2000" dirty="0">
                  <a:solidFill>
                    <a:srgbClr val="47393A"/>
                  </a:solidFill>
                  <a:latin typeface="思源黑体 CN Regular"/>
                  <a:ea typeface="思源黑体 CN Regular"/>
                </a:rPr>
                <a:t>启发学生自主探究人际交往过程中的原则，以及增进和维护人际关系的重要性</a:t>
              </a:r>
            </a:p>
          </p:txBody>
        </p:sp>
      </p:grpSp>
      <p:sp>
        <p:nvSpPr>
          <p:cNvPr id="22" name="矩形: 圆角 21">
            <a:extLst>
              <a:ext uri="{FF2B5EF4-FFF2-40B4-BE49-F238E27FC236}">
                <a16:creationId xmlns:a16="http://schemas.microsoft.com/office/drawing/2014/main" id="{C75D20FE-C65D-4CC6-B473-E7F80BEAE4ED}"/>
              </a:ext>
            </a:extLst>
          </p:cNvPr>
          <p:cNvSpPr/>
          <p:nvPr/>
        </p:nvSpPr>
        <p:spPr>
          <a:xfrm>
            <a:off x="786493" y="2387600"/>
            <a:ext cx="4728857" cy="3120240"/>
          </a:xfrm>
          <a:prstGeom prst="roundRect">
            <a:avLst>
              <a:gd name="adj" fmla="val 2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2" name="直接连接符 11">
            <a:extLst>
              <a:ext uri="{FF2B5EF4-FFF2-40B4-BE49-F238E27FC236}">
                <a16:creationId xmlns:a16="http://schemas.microsoft.com/office/drawing/2014/main" id="{D7B4F3F1-C0F3-4D1A-A90F-000327B7C795}"/>
              </a:ext>
            </a:extLst>
          </p:cNvPr>
          <p:cNvCxnSpPr>
            <a:cxnSpLocks/>
          </p:cNvCxnSpPr>
          <p:nvPr/>
        </p:nvCxnSpPr>
        <p:spPr>
          <a:xfrm>
            <a:off x="664420" y="1957653"/>
            <a:ext cx="473663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D1E71A6-979C-479D-A5AF-3EEF744C8B90}"/>
              </a:ext>
            </a:extLst>
          </p:cNvPr>
          <p:cNvSpPr/>
          <p:nvPr/>
        </p:nvSpPr>
        <p:spPr>
          <a:xfrm>
            <a:off x="886499" y="1350160"/>
            <a:ext cx="2989921"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课中</a:t>
            </a:r>
            <a:r>
              <a:rPr lang="en-US" altLang="zh-CN" sz="2800" dirty="0">
                <a:solidFill>
                  <a:srgbClr val="5D88A8">
                    <a:lumMod val="50000"/>
                  </a:srgbClr>
                </a:solidFill>
                <a:latin typeface="思源宋体 CN Heavy"/>
                <a:ea typeface="思源宋体 CN Heavy"/>
              </a:rPr>
              <a:t>——</a:t>
            </a:r>
            <a:r>
              <a:rPr lang="zh-CN" altLang="en-US" sz="2800" dirty="0">
                <a:solidFill>
                  <a:srgbClr val="5D88A8">
                    <a:lumMod val="50000"/>
                  </a:srgbClr>
                </a:solidFill>
                <a:latin typeface="思源宋体 CN Heavy"/>
                <a:ea typeface="思源宋体 CN Heavy"/>
              </a:rPr>
              <a:t>任务导入</a:t>
            </a:r>
          </a:p>
        </p:txBody>
      </p:sp>
      <p:sp>
        <p:nvSpPr>
          <p:cNvPr id="17" name="箭头: 五边形 16">
            <a:extLst>
              <a:ext uri="{FF2B5EF4-FFF2-40B4-BE49-F238E27FC236}">
                <a16:creationId xmlns:a16="http://schemas.microsoft.com/office/drawing/2014/main" id="{D32E1588-89B7-7B93-AE2B-17BA6501FE92}"/>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D215390-61A3-78C3-D6A7-AE653188E216}"/>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教学实施</a:t>
            </a:r>
          </a:p>
        </p:txBody>
      </p:sp>
      <p:pic>
        <p:nvPicPr>
          <p:cNvPr id="19" name="图片 18" descr="捕获20">
            <a:extLst>
              <a:ext uri="{FF2B5EF4-FFF2-40B4-BE49-F238E27FC236}">
                <a16:creationId xmlns:a16="http://schemas.microsoft.com/office/drawing/2014/main" id="{81EE5E4D-1BD3-0466-BBE8-656060A47A6A}"/>
              </a:ext>
            </a:extLst>
          </p:cNvPr>
          <p:cNvPicPr>
            <a:picLocks noChangeAspect="1"/>
          </p:cNvPicPr>
          <p:nvPr/>
        </p:nvPicPr>
        <p:blipFill rotWithShape="1">
          <a:blip r:embed="rId3"/>
          <a:srcRect l="9250" t="36279" r="56659" b="27907"/>
          <a:stretch/>
        </p:blipFill>
        <p:spPr>
          <a:xfrm>
            <a:off x="886499" y="2420703"/>
            <a:ext cx="4308340" cy="2820659"/>
          </a:xfrm>
          <a:prstGeom prst="rect">
            <a:avLst/>
          </a:prstGeom>
        </p:spPr>
      </p:pic>
    </p:spTree>
    <p:extLst>
      <p:ext uri="{BB962C8B-B14F-4D97-AF65-F5344CB8AC3E}">
        <p14:creationId xmlns:p14="http://schemas.microsoft.com/office/powerpoint/2010/main" val="1219702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图案&#10;&#10;描述已自动生成">
            <a:extLst>
              <a:ext uri="{FF2B5EF4-FFF2-40B4-BE49-F238E27FC236}">
                <a16:creationId xmlns:a16="http://schemas.microsoft.com/office/drawing/2014/main" id="{1ADEC59D-468C-51CF-91A1-C4D2B3EFC1C3}"/>
              </a:ext>
            </a:extLst>
          </p:cNvPr>
          <p:cNvPicPr>
            <a:picLocks noChangeAspect="1"/>
          </p:cNvPicPr>
          <p:nvPr/>
        </p:nvPicPr>
        <p:blipFill>
          <a:blip r:embed="rId4">
            <a:extLst>
              <a:ext uri="{28A0092B-C50C-407E-A947-70E740481C1C}">
                <a14:useLocalDpi xmlns:a14="http://schemas.microsoft.com/office/drawing/2010/main" val="0"/>
              </a:ext>
            </a:extLst>
          </a:blip>
          <a:srcRect l="185" t="969" r="185" b="969"/>
          <a:stretch>
            <a:fillRect/>
          </a:stretch>
        </p:blipFill>
        <p:spPr>
          <a:xfrm>
            <a:off x="-297116" y="0"/>
            <a:ext cx="12489116" cy="702512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6" name="组合 5">
            <a:extLst>
              <a:ext uri="{FF2B5EF4-FFF2-40B4-BE49-F238E27FC236}">
                <a16:creationId xmlns:a16="http://schemas.microsoft.com/office/drawing/2014/main" id="{EB3E9FFC-D8AC-4526-9738-C395946FF795}"/>
              </a:ext>
            </a:extLst>
          </p:cNvPr>
          <p:cNvGrpSpPr/>
          <p:nvPr/>
        </p:nvGrpSpPr>
        <p:grpSpPr>
          <a:xfrm>
            <a:off x="6676652" y="1783746"/>
            <a:ext cx="2288754" cy="959452"/>
            <a:chOff x="5941122" y="2458444"/>
            <a:chExt cx="2950525" cy="481477"/>
          </a:xfrm>
        </p:grpSpPr>
        <p:sp>
          <p:nvSpPr>
            <p:cNvPr id="4" name="任意多边形: 形状 3">
              <a:extLst>
                <a:ext uri="{FF2B5EF4-FFF2-40B4-BE49-F238E27FC236}">
                  <a16:creationId xmlns:a16="http://schemas.microsoft.com/office/drawing/2014/main" id="{F2259ACF-4316-4EE4-9C08-B8AD5C31A413}"/>
                </a:ext>
              </a:extLst>
            </p:cNvPr>
            <p:cNvSpPr/>
            <p:nvPr/>
          </p:nvSpPr>
          <p:spPr>
            <a:xfrm>
              <a:off x="5941122" y="2458444"/>
              <a:ext cx="2801903" cy="316440"/>
            </a:xfrm>
            <a:custGeom>
              <a:avLst/>
              <a:gdLst>
                <a:gd name="connsiteX0" fmla="*/ 274038 w 2997708"/>
                <a:gd name="connsiteY0" fmla="*/ 0 h 338554"/>
                <a:gd name="connsiteX1" fmla="*/ 2828431 w 2997708"/>
                <a:gd name="connsiteY1" fmla="*/ 0 h 338554"/>
                <a:gd name="connsiteX2" fmla="*/ 2997708 w 2997708"/>
                <a:gd name="connsiteY2" fmla="*/ 169277 h 338554"/>
                <a:gd name="connsiteX3" fmla="*/ 2828431 w 2997708"/>
                <a:gd name="connsiteY3" fmla="*/ 338554 h 338554"/>
                <a:gd name="connsiteX4" fmla="*/ 274038 w 2997708"/>
                <a:gd name="connsiteY4" fmla="*/ 338554 h 338554"/>
                <a:gd name="connsiteX5" fmla="*/ 261486 w 2997708"/>
                <a:gd name="connsiteY5" fmla="*/ 336020 h 338554"/>
                <a:gd name="connsiteX6" fmla="*/ 261486 w 2997708"/>
                <a:gd name="connsiteY6" fmla="*/ 338554 h 338554"/>
                <a:gd name="connsiteX7" fmla="*/ 0 w 2997708"/>
                <a:gd name="connsiteY7" fmla="*/ 338554 h 338554"/>
                <a:gd name="connsiteX8" fmla="*/ 115599 w 2997708"/>
                <a:gd name="connsiteY8" fmla="*/ 222956 h 338554"/>
                <a:gd name="connsiteX9" fmla="*/ 104761 w 2997708"/>
                <a:gd name="connsiteY9" fmla="*/ 169277 h 338554"/>
                <a:gd name="connsiteX10" fmla="*/ 274038 w 2997708"/>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7708" h="338554">
                  <a:moveTo>
                    <a:pt x="274038" y="0"/>
                  </a:moveTo>
                  <a:lnTo>
                    <a:pt x="2828431" y="0"/>
                  </a:lnTo>
                  <a:cubicBezTo>
                    <a:pt x="2921920" y="0"/>
                    <a:pt x="2997708" y="75788"/>
                    <a:pt x="2997708" y="169277"/>
                  </a:cubicBezTo>
                  <a:cubicBezTo>
                    <a:pt x="2997708" y="262766"/>
                    <a:pt x="2921920" y="338554"/>
                    <a:pt x="2828431" y="338554"/>
                  </a:cubicBezTo>
                  <a:lnTo>
                    <a:pt x="274038" y="338554"/>
                  </a:lnTo>
                  <a:lnTo>
                    <a:pt x="261486" y="336020"/>
                  </a:lnTo>
                  <a:lnTo>
                    <a:pt x="261486" y="338554"/>
                  </a:lnTo>
                  <a:lnTo>
                    <a:pt x="0" y="338554"/>
                  </a:lnTo>
                  <a:lnTo>
                    <a:pt x="115599" y="222956"/>
                  </a:lnTo>
                  <a:lnTo>
                    <a:pt x="104761" y="169277"/>
                  </a:lnTo>
                  <a:cubicBezTo>
                    <a:pt x="104761" y="75788"/>
                    <a:pt x="180549" y="0"/>
                    <a:pt x="2740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3" name="矩形 12">
              <a:extLst>
                <a:ext uri="{FF2B5EF4-FFF2-40B4-BE49-F238E27FC236}">
                  <a16:creationId xmlns:a16="http://schemas.microsoft.com/office/drawing/2014/main" id="{56626E54-5B45-4FD1-A1D8-E6A04A9BE003}"/>
                </a:ext>
              </a:extLst>
            </p:cNvPr>
            <p:cNvSpPr/>
            <p:nvPr/>
          </p:nvSpPr>
          <p:spPr>
            <a:xfrm>
              <a:off x="6243515" y="2489708"/>
              <a:ext cx="2648132" cy="450213"/>
            </a:xfrm>
            <a:prstGeom prst="rect">
              <a:avLst/>
            </a:prstGeom>
          </p:spPr>
          <p:txBody>
            <a:bodyPr wrap="none">
              <a:spAutoFit/>
            </a:bodyPr>
            <a:lstStyle/>
            <a:p>
              <a:pPr defTabSz="685800">
                <a:defRPr/>
              </a:pPr>
              <a:r>
                <a:rPr lang="zh-CN" altLang="en-US" sz="2800" dirty="0">
                  <a:solidFill>
                    <a:prstClr val="white"/>
                  </a:solidFill>
                  <a:latin typeface="Roboto"/>
                  <a:ea typeface="思源黑体 CN Regular"/>
                </a:rPr>
                <a:t>设计意图</a:t>
              </a:r>
              <a:endParaRPr lang="en-US" altLang="zh-CN" sz="2800" dirty="0">
                <a:solidFill>
                  <a:prstClr val="white"/>
                </a:solidFill>
                <a:latin typeface="Roboto"/>
                <a:ea typeface="思源黑体 CN Regular"/>
              </a:endParaRPr>
            </a:p>
          </p:txBody>
        </p:sp>
      </p:grpSp>
      <p:grpSp>
        <p:nvGrpSpPr>
          <p:cNvPr id="7" name="组合 6">
            <a:extLst>
              <a:ext uri="{FF2B5EF4-FFF2-40B4-BE49-F238E27FC236}">
                <a16:creationId xmlns:a16="http://schemas.microsoft.com/office/drawing/2014/main" id="{9C0A68E1-4738-4C2B-A7BD-E049EDF69E8E}"/>
              </a:ext>
            </a:extLst>
          </p:cNvPr>
          <p:cNvGrpSpPr/>
          <p:nvPr/>
        </p:nvGrpSpPr>
        <p:grpSpPr>
          <a:xfrm>
            <a:off x="6482687" y="2999004"/>
            <a:ext cx="3766782" cy="2980020"/>
            <a:chOff x="5764410" y="4000500"/>
            <a:chExt cx="2723557" cy="3149523"/>
          </a:xfrm>
        </p:grpSpPr>
        <p:sp>
          <p:nvSpPr>
            <p:cNvPr id="2" name="矩形: 圆角 1">
              <a:extLst>
                <a:ext uri="{FF2B5EF4-FFF2-40B4-BE49-F238E27FC236}">
                  <a16:creationId xmlns:a16="http://schemas.microsoft.com/office/drawing/2014/main" id="{9FAABF34-B041-4FDB-8788-01F311FB7290}"/>
                </a:ext>
              </a:extLst>
            </p:cNvPr>
            <p:cNvSpPr/>
            <p:nvPr/>
          </p:nvSpPr>
          <p:spPr>
            <a:xfrm>
              <a:off x="5764410" y="4000500"/>
              <a:ext cx="2723557" cy="2027232"/>
            </a:xfrm>
            <a:prstGeom prst="roundRect">
              <a:avLst>
                <a:gd name="adj" fmla="val 2606"/>
              </a:avLst>
            </a:prstGeom>
            <a:solidFill>
              <a:schemeClr val="accent1">
                <a:lumMod val="20000"/>
                <a:lumOff val="8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5D88A8">
                    <a:lumMod val="20000"/>
                    <a:lumOff val="80000"/>
                    <a:alpha val="91000"/>
                  </a:srgbClr>
                </a:solidFill>
                <a:latin typeface="Roboto"/>
                <a:ea typeface="思源黑体 CN Regular"/>
              </a:endParaRPr>
            </a:p>
          </p:txBody>
        </p:sp>
        <p:sp>
          <p:nvSpPr>
            <p:cNvPr id="15" name="矩形 14">
              <a:extLst>
                <a:ext uri="{FF2B5EF4-FFF2-40B4-BE49-F238E27FC236}">
                  <a16:creationId xmlns:a16="http://schemas.microsoft.com/office/drawing/2014/main" id="{CCCBB76A-9FBB-4B1A-AF05-9E3EB067E86D}"/>
                </a:ext>
              </a:extLst>
            </p:cNvPr>
            <p:cNvSpPr/>
            <p:nvPr/>
          </p:nvSpPr>
          <p:spPr>
            <a:xfrm>
              <a:off x="5902017" y="4176803"/>
              <a:ext cx="2448342" cy="2973220"/>
            </a:xfrm>
            <a:prstGeom prst="rect">
              <a:avLst/>
            </a:prstGeom>
          </p:spPr>
          <p:txBody>
            <a:bodyPr wrap="square">
              <a:spAutoFit/>
            </a:bodyPr>
            <a:lstStyle/>
            <a:p>
              <a:pPr defTabSz="685800">
                <a:lnSpc>
                  <a:spcPct val="150000"/>
                </a:lnSpc>
                <a:defRPr/>
              </a:pPr>
              <a:r>
                <a:rPr lang="en-US" altLang="zh-CN" sz="2000" dirty="0">
                  <a:solidFill>
                    <a:srgbClr val="47393A"/>
                  </a:solidFill>
                  <a:latin typeface="思源黑体 CN Regular"/>
                  <a:ea typeface="思源黑体 CN Regular"/>
                </a:rPr>
                <a:t>1.</a:t>
              </a:r>
              <a:r>
                <a:rPr lang="zh-CN" altLang="en-US" sz="2000" dirty="0">
                  <a:solidFill>
                    <a:srgbClr val="47393A"/>
                  </a:solidFill>
                  <a:latin typeface="思源黑体 CN Regular"/>
                  <a:ea typeface="思源黑体 CN Regular"/>
                </a:rPr>
                <a:t>通过小组间的讨论协作，培养团队沟通合作能力。</a:t>
              </a:r>
            </a:p>
            <a:p>
              <a:pPr defTabSz="685800">
                <a:lnSpc>
                  <a:spcPct val="150000"/>
                </a:lnSpc>
                <a:defRPr/>
              </a:pPr>
              <a:r>
                <a:rPr lang="en-US" altLang="zh-CN" sz="2000" dirty="0">
                  <a:solidFill>
                    <a:srgbClr val="47393A"/>
                  </a:solidFill>
                  <a:latin typeface="思源黑体 CN Regular"/>
                  <a:ea typeface="思源黑体 CN Regular"/>
                </a:rPr>
                <a:t>2.</a:t>
              </a:r>
              <a:r>
                <a:rPr lang="zh-CN" altLang="en-US" sz="2000" dirty="0">
                  <a:solidFill>
                    <a:srgbClr val="47393A"/>
                  </a:solidFill>
                  <a:latin typeface="思源黑体 CN Regular"/>
                  <a:ea typeface="思源黑体 CN Regular"/>
                </a:rPr>
                <a:t>通过情景再现，角色代入提高学生的真实体验感。 </a:t>
              </a:r>
            </a:p>
          </p:txBody>
        </p:sp>
      </p:grpSp>
      <p:sp>
        <p:nvSpPr>
          <p:cNvPr id="22" name="矩形: 圆角 21">
            <a:extLst>
              <a:ext uri="{FF2B5EF4-FFF2-40B4-BE49-F238E27FC236}">
                <a16:creationId xmlns:a16="http://schemas.microsoft.com/office/drawing/2014/main" id="{C75D20FE-C65D-4CC6-B473-E7F80BEAE4ED}"/>
              </a:ext>
            </a:extLst>
          </p:cNvPr>
          <p:cNvSpPr/>
          <p:nvPr/>
        </p:nvSpPr>
        <p:spPr>
          <a:xfrm>
            <a:off x="786493" y="2387600"/>
            <a:ext cx="4728857" cy="3120240"/>
          </a:xfrm>
          <a:prstGeom prst="roundRect">
            <a:avLst>
              <a:gd name="adj" fmla="val 2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2" name="直接连接符 11">
            <a:extLst>
              <a:ext uri="{FF2B5EF4-FFF2-40B4-BE49-F238E27FC236}">
                <a16:creationId xmlns:a16="http://schemas.microsoft.com/office/drawing/2014/main" id="{D7B4F3F1-C0F3-4D1A-A90F-000327B7C795}"/>
              </a:ext>
            </a:extLst>
          </p:cNvPr>
          <p:cNvCxnSpPr>
            <a:cxnSpLocks/>
          </p:cNvCxnSpPr>
          <p:nvPr/>
        </p:nvCxnSpPr>
        <p:spPr>
          <a:xfrm>
            <a:off x="664420" y="1957653"/>
            <a:ext cx="473663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D1E71A6-979C-479D-A5AF-3EEF744C8B90}"/>
              </a:ext>
            </a:extLst>
          </p:cNvPr>
          <p:cNvSpPr/>
          <p:nvPr/>
        </p:nvSpPr>
        <p:spPr>
          <a:xfrm>
            <a:off x="886499" y="1350160"/>
            <a:ext cx="2989921"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课中</a:t>
            </a:r>
            <a:r>
              <a:rPr lang="en-US" altLang="zh-CN" sz="2800" dirty="0">
                <a:solidFill>
                  <a:srgbClr val="5D88A8">
                    <a:lumMod val="50000"/>
                  </a:srgbClr>
                </a:solidFill>
                <a:latin typeface="思源宋体 CN Heavy"/>
                <a:ea typeface="思源宋体 CN Heavy"/>
              </a:rPr>
              <a:t>——</a:t>
            </a:r>
            <a:r>
              <a:rPr lang="zh-CN" altLang="en-US" sz="2800" dirty="0">
                <a:solidFill>
                  <a:srgbClr val="5D88A8">
                    <a:lumMod val="50000"/>
                  </a:srgbClr>
                </a:solidFill>
                <a:latin typeface="思源宋体 CN Heavy"/>
                <a:ea typeface="思源宋体 CN Heavy"/>
              </a:rPr>
              <a:t>任务实施</a:t>
            </a:r>
          </a:p>
        </p:txBody>
      </p:sp>
      <p:sp>
        <p:nvSpPr>
          <p:cNvPr id="17" name="箭头: 五边形 16">
            <a:extLst>
              <a:ext uri="{FF2B5EF4-FFF2-40B4-BE49-F238E27FC236}">
                <a16:creationId xmlns:a16="http://schemas.microsoft.com/office/drawing/2014/main" id="{D32E1588-89B7-7B93-AE2B-17BA6501FE92}"/>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D215390-61A3-78C3-D6A7-AE653188E216}"/>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教学实施</a:t>
            </a:r>
          </a:p>
        </p:txBody>
      </p:sp>
      <p:pic>
        <p:nvPicPr>
          <p:cNvPr id="5" name="任务实施720P">
            <a:hlinkClick r:id="" action="ppaction://media"/>
            <a:extLst>
              <a:ext uri="{FF2B5EF4-FFF2-40B4-BE49-F238E27FC236}">
                <a16:creationId xmlns:a16="http://schemas.microsoft.com/office/drawing/2014/main" id="{A606F2C2-BD69-57B1-56BE-919D786031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8730" y="2701650"/>
            <a:ext cx="4015581" cy="2370413"/>
          </a:xfrm>
          <a:prstGeom prst="rect">
            <a:avLst/>
          </a:prstGeom>
        </p:spPr>
      </p:pic>
    </p:spTree>
    <p:extLst>
      <p:ext uri="{BB962C8B-B14F-4D97-AF65-F5344CB8AC3E}">
        <p14:creationId xmlns:p14="http://schemas.microsoft.com/office/powerpoint/2010/main" val="220196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图案&#10;&#10;描述已自动生成">
            <a:extLst>
              <a:ext uri="{FF2B5EF4-FFF2-40B4-BE49-F238E27FC236}">
                <a16:creationId xmlns:a16="http://schemas.microsoft.com/office/drawing/2014/main" id="{1ADEC59D-468C-51CF-91A1-C4D2B3EFC1C3}"/>
              </a:ext>
            </a:extLst>
          </p:cNvPr>
          <p:cNvPicPr>
            <a:picLocks noChangeAspect="1"/>
          </p:cNvPicPr>
          <p:nvPr/>
        </p:nvPicPr>
        <p:blipFill>
          <a:blip r:embed="rId2">
            <a:extLst>
              <a:ext uri="{28A0092B-C50C-407E-A947-70E740481C1C}">
                <a14:useLocalDpi xmlns:a14="http://schemas.microsoft.com/office/drawing/2010/main" val="0"/>
              </a:ext>
            </a:extLst>
          </a:blip>
          <a:srcRect l="185" t="969" r="185" b="969"/>
          <a:stretch>
            <a:fillRect/>
          </a:stretch>
        </p:blipFill>
        <p:spPr>
          <a:xfrm>
            <a:off x="-297116" y="0"/>
            <a:ext cx="12489116" cy="702512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6" name="组合 5">
            <a:extLst>
              <a:ext uri="{FF2B5EF4-FFF2-40B4-BE49-F238E27FC236}">
                <a16:creationId xmlns:a16="http://schemas.microsoft.com/office/drawing/2014/main" id="{EB3E9FFC-D8AC-4526-9738-C395946FF795}"/>
              </a:ext>
            </a:extLst>
          </p:cNvPr>
          <p:cNvGrpSpPr/>
          <p:nvPr/>
        </p:nvGrpSpPr>
        <p:grpSpPr>
          <a:xfrm>
            <a:off x="6676652" y="1783746"/>
            <a:ext cx="2288754" cy="959452"/>
            <a:chOff x="5941122" y="2458444"/>
            <a:chExt cx="2950525" cy="481477"/>
          </a:xfrm>
        </p:grpSpPr>
        <p:sp>
          <p:nvSpPr>
            <p:cNvPr id="4" name="任意多边形: 形状 3">
              <a:extLst>
                <a:ext uri="{FF2B5EF4-FFF2-40B4-BE49-F238E27FC236}">
                  <a16:creationId xmlns:a16="http://schemas.microsoft.com/office/drawing/2014/main" id="{F2259ACF-4316-4EE4-9C08-B8AD5C31A413}"/>
                </a:ext>
              </a:extLst>
            </p:cNvPr>
            <p:cNvSpPr/>
            <p:nvPr/>
          </p:nvSpPr>
          <p:spPr>
            <a:xfrm>
              <a:off x="5941122" y="2458444"/>
              <a:ext cx="2801903" cy="316440"/>
            </a:xfrm>
            <a:custGeom>
              <a:avLst/>
              <a:gdLst>
                <a:gd name="connsiteX0" fmla="*/ 274038 w 2997708"/>
                <a:gd name="connsiteY0" fmla="*/ 0 h 338554"/>
                <a:gd name="connsiteX1" fmla="*/ 2828431 w 2997708"/>
                <a:gd name="connsiteY1" fmla="*/ 0 h 338554"/>
                <a:gd name="connsiteX2" fmla="*/ 2997708 w 2997708"/>
                <a:gd name="connsiteY2" fmla="*/ 169277 h 338554"/>
                <a:gd name="connsiteX3" fmla="*/ 2828431 w 2997708"/>
                <a:gd name="connsiteY3" fmla="*/ 338554 h 338554"/>
                <a:gd name="connsiteX4" fmla="*/ 274038 w 2997708"/>
                <a:gd name="connsiteY4" fmla="*/ 338554 h 338554"/>
                <a:gd name="connsiteX5" fmla="*/ 261486 w 2997708"/>
                <a:gd name="connsiteY5" fmla="*/ 336020 h 338554"/>
                <a:gd name="connsiteX6" fmla="*/ 261486 w 2997708"/>
                <a:gd name="connsiteY6" fmla="*/ 338554 h 338554"/>
                <a:gd name="connsiteX7" fmla="*/ 0 w 2997708"/>
                <a:gd name="connsiteY7" fmla="*/ 338554 h 338554"/>
                <a:gd name="connsiteX8" fmla="*/ 115599 w 2997708"/>
                <a:gd name="connsiteY8" fmla="*/ 222956 h 338554"/>
                <a:gd name="connsiteX9" fmla="*/ 104761 w 2997708"/>
                <a:gd name="connsiteY9" fmla="*/ 169277 h 338554"/>
                <a:gd name="connsiteX10" fmla="*/ 274038 w 2997708"/>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7708" h="338554">
                  <a:moveTo>
                    <a:pt x="274038" y="0"/>
                  </a:moveTo>
                  <a:lnTo>
                    <a:pt x="2828431" y="0"/>
                  </a:lnTo>
                  <a:cubicBezTo>
                    <a:pt x="2921920" y="0"/>
                    <a:pt x="2997708" y="75788"/>
                    <a:pt x="2997708" y="169277"/>
                  </a:cubicBezTo>
                  <a:cubicBezTo>
                    <a:pt x="2997708" y="262766"/>
                    <a:pt x="2921920" y="338554"/>
                    <a:pt x="2828431" y="338554"/>
                  </a:cubicBezTo>
                  <a:lnTo>
                    <a:pt x="274038" y="338554"/>
                  </a:lnTo>
                  <a:lnTo>
                    <a:pt x="261486" y="336020"/>
                  </a:lnTo>
                  <a:lnTo>
                    <a:pt x="261486" y="338554"/>
                  </a:lnTo>
                  <a:lnTo>
                    <a:pt x="0" y="338554"/>
                  </a:lnTo>
                  <a:lnTo>
                    <a:pt x="115599" y="222956"/>
                  </a:lnTo>
                  <a:lnTo>
                    <a:pt x="104761" y="169277"/>
                  </a:lnTo>
                  <a:cubicBezTo>
                    <a:pt x="104761" y="75788"/>
                    <a:pt x="180549" y="0"/>
                    <a:pt x="2740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3" name="矩形 12">
              <a:extLst>
                <a:ext uri="{FF2B5EF4-FFF2-40B4-BE49-F238E27FC236}">
                  <a16:creationId xmlns:a16="http://schemas.microsoft.com/office/drawing/2014/main" id="{56626E54-5B45-4FD1-A1D8-E6A04A9BE003}"/>
                </a:ext>
              </a:extLst>
            </p:cNvPr>
            <p:cNvSpPr/>
            <p:nvPr/>
          </p:nvSpPr>
          <p:spPr>
            <a:xfrm>
              <a:off x="6243515" y="2489708"/>
              <a:ext cx="2648132" cy="450213"/>
            </a:xfrm>
            <a:prstGeom prst="rect">
              <a:avLst/>
            </a:prstGeom>
          </p:spPr>
          <p:txBody>
            <a:bodyPr wrap="none">
              <a:spAutoFit/>
            </a:bodyPr>
            <a:lstStyle/>
            <a:p>
              <a:pPr defTabSz="685800">
                <a:defRPr/>
              </a:pPr>
              <a:r>
                <a:rPr lang="zh-CN" altLang="en-US" sz="2800" dirty="0">
                  <a:solidFill>
                    <a:prstClr val="white"/>
                  </a:solidFill>
                  <a:latin typeface="Roboto"/>
                  <a:ea typeface="思源黑体 CN Regular"/>
                </a:rPr>
                <a:t>设计意图</a:t>
              </a:r>
              <a:endParaRPr lang="en-US" altLang="zh-CN" sz="2800" dirty="0">
                <a:solidFill>
                  <a:prstClr val="white"/>
                </a:solidFill>
                <a:latin typeface="Roboto"/>
                <a:ea typeface="思源黑体 CN Regular"/>
              </a:endParaRPr>
            </a:p>
          </p:txBody>
        </p:sp>
      </p:grpSp>
      <p:grpSp>
        <p:nvGrpSpPr>
          <p:cNvPr id="7" name="组合 6">
            <a:extLst>
              <a:ext uri="{FF2B5EF4-FFF2-40B4-BE49-F238E27FC236}">
                <a16:creationId xmlns:a16="http://schemas.microsoft.com/office/drawing/2014/main" id="{9C0A68E1-4738-4C2B-A7BD-E049EDF69E8E}"/>
              </a:ext>
            </a:extLst>
          </p:cNvPr>
          <p:cNvGrpSpPr/>
          <p:nvPr/>
        </p:nvGrpSpPr>
        <p:grpSpPr>
          <a:xfrm>
            <a:off x="6740073" y="2999003"/>
            <a:ext cx="3236440" cy="2460839"/>
            <a:chOff x="5764410" y="4000500"/>
            <a:chExt cx="2723557" cy="3969445"/>
          </a:xfrm>
        </p:grpSpPr>
        <p:sp>
          <p:nvSpPr>
            <p:cNvPr id="2" name="矩形: 圆角 1">
              <a:extLst>
                <a:ext uri="{FF2B5EF4-FFF2-40B4-BE49-F238E27FC236}">
                  <a16:creationId xmlns:a16="http://schemas.microsoft.com/office/drawing/2014/main" id="{9FAABF34-B041-4FDB-8788-01F311FB7290}"/>
                </a:ext>
              </a:extLst>
            </p:cNvPr>
            <p:cNvSpPr/>
            <p:nvPr/>
          </p:nvSpPr>
          <p:spPr>
            <a:xfrm>
              <a:off x="5764410" y="4000500"/>
              <a:ext cx="2723557" cy="2027232"/>
            </a:xfrm>
            <a:prstGeom prst="roundRect">
              <a:avLst>
                <a:gd name="adj" fmla="val 2606"/>
              </a:avLst>
            </a:prstGeom>
            <a:solidFill>
              <a:schemeClr val="accent1">
                <a:lumMod val="20000"/>
                <a:lumOff val="8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5D88A8">
                    <a:lumMod val="20000"/>
                    <a:lumOff val="80000"/>
                    <a:alpha val="91000"/>
                  </a:srgbClr>
                </a:solidFill>
                <a:latin typeface="Roboto"/>
                <a:ea typeface="思源黑体 CN Regular"/>
              </a:endParaRPr>
            </a:p>
          </p:txBody>
        </p:sp>
        <p:sp>
          <p:nvSpPr>
            <p:cNvPr id="15" name="矩形 14">
              <a:extLst>
                <a:ext uri="{FF2B5EF4-FFF2-40B4-BE49-F238E27FC236}">
                  <a16:creationId xmlns:a16="http://schemas.microsoft.com/office/drawing/2014/main" id="{CCCBB76A-9FBB-4B1A-AF05-9E3EB067E86D}"/>
                </a:ext>
              </a:extLst>
            </p:cNvPr>
            <p:cNvSpPr/>
            <p:nvPr/>
          </p:nvSpPr>
          <p:spPr>
            <a:xfrm>
              <a:off x="5902017" y="4176803"/>
              <a:ext cx="2448342" cy="3793142"/>
            </a:xfrm>
            <a:prstGeom prst="rect">
              <a:avLst/>
            </a:prstGeom>
          </p:spPr>
          <p:txBody>
            <a:bodyPr wrap="square">
              <a:spAutoFit/>
            </a:bodyPr>
            <a:lstStyle/>
            <a:p>
              <a:pPr defTabSz="685800">
                <a:lnSpc>
                  <a:spcPct val="150000"/>
                </a:lnSpc>
                <a:defRPr/>
              </a:pPr>
              <a:r>
                <a:rPr lang="zh-CN" altLang="en-US" sz="2000" dirty="0">
                  <a:solidFill>
                    <a:srgbClr val="47393A"/>
                  </a:solidFill>
                  <a:latin typeface="思源黑体 CN Regular"/>
                  <a:ea typeface="思源黑体 CN Regular"/>
                </a:rPr>
                <a:t>通过上台展示，培养学生表达的勇气与能力，帮助学生树立“言行一致、尊重他人”等意识</a:t>
              </a:r>
            </a:p>
          </p:txBody>
        </p:sp>
      </p:grpSp>
      <p:sp>
        <p:nvSpPr>
          <p:cNvPr id="22" name="矩形: 圆角 21">
            <a:extLst>
              <a:ext uri="{FF2B5EF4-FFF2-40B4-BE49-F238E27FC236}">
                <a16:creationId xmlns:a16="http://schemas.microsoft.com/office/drawing/2014/main" id="{C75D20FE-C65D-4CC6-B473-E7F80BEAE4ED}"/>
              </a:ext>
            </a:extLst>
          </p:cNvPr>
          <p:cNvSpPr/>
          <p:nvPr/>
        </p:nvSpPr>
        <p:spPr>
          <a:xfrm>
            <a:off x="786493" y="2387600"/>
            <a:ext cx="4728857" cy="3120240"/>
          </a:xfrm>
          <a:prstGeom prst="roundRect">
            <a:avLst>
              <a:gd name="adj" fmla="val 2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2" name="直接连接符 11">
            <a:extLst>
              <a:ext uri="{FF2B5EF4-FFF2-40B4-BE49-F238E27FC236}">
                <a16:creationId xmlns:a16="http://schemas.microsoft.com/office/drawing/2014/main" id="{D7B4F3F1-C0F3-4D1A-A90F-000327B7C795}"/>
              </a:ext>
            </a:extLst>
          </p:cNvPr>
          <p:cNvCxnSpPr>
            <a:cxnSpLocks/>
          </p:cNvCxnSpPr>
          <p:nvPr/>
        </p:nvCxnSpPr>
        <p:spPr>
          <a:xfrm>
            <a:off x="664420" y="1957653"/>
            <a:ext cx="473663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D1E71A6-979C-479D-A5AF-3EEF744C8B90}"/>
              </a:ext>
            </a:extLst>
          </p:cNvPr>
          <p:cNvSpPr/>
          <p:nvPr/>
        </p:nvSpPr>
        <p:spPr>
          <a:xfrm>
            <a:off x="886499" y="1350160"/>
            <a:ext cx="4067139"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课中</a:t>
            </a:r>
            <a:r>
              <a:rPr lang="en-US" altLang="zh-CN" sz="2800" dirty="0">
                <a:solidFill>
                  <a:srgbClr val="5D88A8">
                    <a:lumMod val="50000"/>
                  </a:srgbClr>
                </a:solidFill>
                <a:latin typeface="思源宋体 CN Heavy"/>
                <a:ea typeface="思源宋体 CN Heavy"/>
              </a:rPr>
              <a:t>——</a:t>
            </a:r>
            <a:r>
              <a:rPr lang="zh-CN" altLang="en-US" sz="2800" dirty="0">
                <a:solidFill>
                  <a:srgbClr val="5D88A8">
                    <a:lumMod val="50000"/>
                  </a:srgbClr>
                </a:solidFill>
                <a:latin typeface="思源宋体 CN Heavy"/>
                <a:ea typeface="思源宋体 CN Heavy"/>
              </a:rPr>
              <a:t>成果展示与评价</a:t>
            </a:r>
          </a:p>
        </p:txBody>
      </p:sp>
      <p:sp>
        <p:nvSpPr>
          <p:cNvPr id="17" name="箭头: 五边形 16">
            <a:extLst>
              <a:ext uri="{FF2B5EF4-FFF2-40B4-BE49-F238E27FC236}">
                <a16:creationId xmlns:a16="http://schemas.microsoft.com/office/drawing/2014/main" id="{D32E1588-89B7-7B93-AE2B-17BA6501FE92}"/>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D215390-61A3-78C3-D6A7-AE653188E216}"/>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教学实施</a:t>
            </a:r>
          </a:p>
        </p:txBody>
      </p:sp>
      <p:pic>
        <p:nvPicPr>
          <p:cNvPr id="19" name="图片 18" descr="捕获22">
            <a:extLst>
              <a:ext uri="{FF2B5EF4-FFF2-40B4-BE49-F238E27FC236}">
                <a16:creationId xmlns:a16="http://schemas.microsoft.com/office/drawing/2014/main" id="{1E681A9F-61A0-3A84-3C40-1886D7EA4A95}"/>
              </a:ext>
            </a:extLst>
          </p:cNvPr>
          <p:cNvPicPr>
            <a:picLocks noChangeAspect="1"/>
          </p:cNvPicPr>
          <p:nvPr/>
        </p:nvPicPr>
        <p:blipFill rotWithShape="1">
          <a:blip r:embed="rId3"/>
          <a:srcRect l="9202" t="36125" r="56490" b="27751"/>
          <a:stretch/>
        </p:blipFill>
        <p:spPr>
          <a:xfrm>
            <a:off x="886500" y="2521990"/>
            <a:ext cx="4429780" cy="2730233"/>
          </a:xfrm>
          <a:prstGeom prst="rect">
            <a:avLst/>
          </a:prstGeom>
        </p:spPr>
      </p:pic>
    </p:spTree>
    <p:extLst>
      <p:ext uri="{BB962C8B-B14F-4D97-AF65-F5344CB8AC3E}">
        <p14:creationId xmlns:p14="http://schemas.microsoft.com/office/powerpoint/2010/main" val="1945719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图案&#10;&#10;描述已自动生成">
            <a:extLst>
              <a:ext uri="{FF2B5EF4-FFF2-40B4-BE49-F238E27FC236}">
                <a16:creationId xmlns:a16="http://schemas.microsoft.com/office/drawing/2014/main" id="{1ADEC59D-468C-51CF-91A1-C4D2B3EFC1C3}"/>
              </a:ext>
            </a:extLst>
          </p:cNvPr>
          <p:cNvPicPr>
            <a:picLocks noChangeAspect="1"/>
          </p:cNvPicPr>
          <p:nvPr/>
        </p:nvPicPr>
        <p:blipFill>
          <a:blip r:embed="rId2">
            <a:extLst>
              <a:ext uri="{28A0092B-C50C-407E-A947-70E740481C1C}">
                <a14:useLocalDpi xmlns:a14="http://schemas.microsoft.com/office/drawing/2010/main" val="0"/>
              </a:ext>
            </a:extLst>
          </a:blip>
          <a:srcRect l="185" t="969" r="185" b="969"/>
          <a:stretch>
            <a:fillRect/>
          </a:stretch>
        </p:blipFill>
        <p:spPr>
          <a:xfrm>
            <a:off x="-297116" y="0"/>
            <a:ext cx="12489116" cy="702512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6" name="组合 5">
            <a:extLst>
              <a:ext uri="{FF2B5EF4-FFF2-40B4-BE49-F238E27FC236}">
                <a16:creationId xmlns:a16="http://schemas.microsoft.com/office/drawing/2014/main" id="{EB3E9FFC-D8AC-4526-9738-C395946FF795}"/>
              </a:ext>
            </a:extLst>
          </p:cNvPr>
          <p:cNvGrpSpPr/>
          <p:nvPr/>
        </p:nvGrpSpPr>
        <p:grpSpPr>
          <a:xfrm>
            <a:off x="6676652" y="1783746"/>
            <a:ext cx="2288754" cy="959452"/>
            <a:chOff x="5941122" y="2458444"/>
            <a:chExt cx="2950525" cy="481477"/>
          </a:xfrm>
        </p:grpSpPr>
        <p:sp>
          <p:nvSpPr>
            <p:cNvPr id="4" name="任意多边形: 形状 3">
              <a:extLst>
                <a:ext uri="{FF2B5EF4-FFF2-40B4-BE49-F238E27FC236}">
                  <a16:creationId xmlns:a16="http://schemas.microsoft.com/office/drawing/2014/main" id="{F2259ACF-4316-4EE4-9C08-B8AD5C31A413}"/>
                </a:ext>
              </a:extLst>
            </p:cNvPr>
            <p:cNvSpPr/>
            <p:nvPr/>
          </p:nvSpPr>
          <p:spPr>
            <a:xfrm>
              <a:off x="5941122" y="2458444"/>
              <a:ext cx="2801903" cy="316440"/>
            </a:xfrm>
            <a:custGeom>
              <a:avLst/>
              <a:gdLst>
                <a:gd name="connsiteX0" fmla="*/ 274038 w 2997708"/>
                <a:gd name="connsiteY0" fmla="*/ 0 h 338554"/>
                <a:gd name="connsiteX1" fmla="*/ 2828431 w 2997708"/>
                <a:gd name="connsiteY1" fmla="*/ 0 h 338554"/>
                <a:gd name="connsiteX2" fmla="*/ 2997708 w 2997708"/>
                <a:gd name="connsiteY2" fmla="*/ 169277 h 338554"/>
                <a:gd name="connsiteX3" fmla="*/ 2828431 w 2997708"/>
                <a:gd name="connsiteY3" fmla="*/ 338554 h 338554"/>
                <a:gd name="connsiteX4" fmla="*/ 274038 w 2997708"/>
                <a:gd name="connsiteY4" fmla="*/ 338554 h 338554"/>
                <a:gd name="connsiteX5" fmla="*/ 261486 w 2997708"/>
                <a:gd name="connsiteY5" fmla="*/ 336020 h 338554"/>
                <a:gd name="connsiteX6" fmla="*/ 261486 w 2997708"/>
                <a:gd name="connsiteY6" fmla="*/ 338554 h 338554"/>
                <a:gd name="connsiteX7" fmla="*/ 0 w 2997708"/>
                <a:gd name="connsiteY7" fmla="*/ 338554 h 338554"/>
                <a:gd name="connsiteX8" fmla="*/ 115599 w 2997708"/>
                <a:gd name="connsiteY8" fmla="*/ 222956 h 338554"/>
                <a:gd name="connsiteX9" fmla="*/ 104761 w 2997708"/>
                <a:gd name="connsiteY9" fmla="*/ 169277 h 338554"/>
                <a:gd name="connsiteX10" fmla="*/ 274038 w 2997708"/>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7708" h="338554">
                  <a:moveTo>
                    <a:pt x="274038" y="0"/>
                  </a:moveTo>
                  <a:lnTo>
                    <a:pt x="2828431" y="0"/>
                  </a:lnTo>
                  <a:cubicBezTo>
                    <a:pt x="2921920" y="0"/>
                    <a:pt x="2997708" y="75788"/>
                    <a:pt x="2997708" y="169277"/>
                  </a:cubicBezTo>
                  <a:cubicBezTo>
                    <a:pt x="2997708" y="262766"/>
                    <a:pt x="2921920" y="338554"/>
                    <a:pt x="2828431" y="338554"/>
                  </a:cubicBezTo>
                  <a:lnTo>
                    <a:pt x="274038" y="338554"/>
                  </a:lnTo>
                  <a:lnTo>
                    <a:pt x="261486" y="336020"/>
                  </a:lnTo>
                  <a:lnTo>
                    <a:pt x="261486" y="338554"/>
                  </a:lnTo>
                  <a:lnTo>
                    <a:pt x="0" y="338554"/>
                  </a:lnTo>
                  <a:lnTo>
                    <a:pt x="115599" y="222956"/>
                  </a:lnTo>
                  <a:lnTo>
                    <a:pt x="104761" y="169277"/>
                  </a:lnTo>
                  <a:cubicBezTo>
                    <a:pt x="104761" y="75788"/>
                    <a:pt x="180549" y="0"/>
                    <a:pt x="2740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3" name="矩形 12">
              <a:extLst>
                <a:ext uri="{FF2B5EF4-FFF2-40B4-BE49-F238E27FC236}">
                  <a16:creationId xmlns:a16="http://schemas.microsoft.com/office/drawing/2014/main" id="{56626E54-5B45-4FD1-A1D8-E6A04A9BE003}"/>
                </a:ext>
              </a:extLst>
            </p:cNvPr>
            <p:cNvSpPr/>
            <p:nvPr/>
          </p:nvSpPr>
          <p:spPr>
            <a:xfrm>
              <a:off x="6243515" y="2489708"/>
              <a:ext cx="2648132" cy="450213"/>
            </a:xfrm>
            <a:prstGeom prst="rect">
              <a:avLst/>
            </a:prstGeom>
          </p:spPr>
          <p:txBody>
            <a:bodyPr wrap="none">
              <a:spAutoFit/>
            </a:bodyPr>
            <a:lstStyle/>
            <a:p>
              <a:pPr defTabSz="685800">
                <a:defRPr/>
              </a:pPr>
              <a:r>
                <a:rPr lang="zh-CN" altLang="en-US" sz="2800" dirty="0">
                  <a:solidFill>
                    <a:prstClr val="white"/>
                  </a:solidFill>
                  <a:latin typeface="Roboto"/>
                  <a:ea typeface="思源黑体 CN Regular"/>
                </a:rPr>
                <a:t>设计意图</a:t>
              </a:r>
              <a:endParaRPr lang="en-US" altLang="zh-CN" sz="2800" dirty="0">
                <a:solidFill>
                  <a:prstClr val="white"/>
                </a:solidFill>
                <a:latin typeface="Roboto"/>
                <a:ea typeface="思源黑体 CN Regular"/>
              </a:endParaRPr>
            </a:p>
          </p:txBody>
        </p:sp>
      </p:grpSp>
      <p:grpSp>
        <p:nvGrpSpPr>
          <p:cNvPr id="7" name="组合 6">
            <a:extLst>
              <a:ext uri="{FF2B5EF4-FFF2-40B4-BE49-F238E27FC236}">
                <a16:creationId xmlns:a16="http://schemas.microsoft.com/office/drawing/2014/main" id="{9C0A68E1-4738-4C2B-A7BD-E049EDF69E8E}"/>
              </a:ext>
            </a:extLst>
          </p:cNvPr>
          <p:cNvGrpSpPr/>
          <p:nvPr/>
        </p:nvGrpSpPr>
        <p:grpSpPr>
          <a:xfrm>
            <a:off x="6598959" y="2733041"/>
            <a:ext cx="3489777" cy="2429357"/>
            <a:chOff x="5764410" y="4000500"/>
            <a:chExt cx="2723557" cy="3918665"/>
          </a:xfrm>
        </p:grpSpPr>
        <p:sp>
          <p:nvSpPr>
            <p:cNvPr id="2" name="矩形: 圆角 1">
              <a:extLst>
                <a:ext uri="{FF2B5EF4-FFF2-40B4-BE49-F238E27FC236}">
                  <a16:creationId xmlns:a16="http://schemas.microsoft.com/office/drawing/2014/main" id="{9FAABF34-B041-4FDB-8788-01F311FB7290}"/>
                </a:ext>
              </a:extLst>
            </p:cNvPr>
            <p:cNvSpPr/>
            <p:nvPr/>
          </p:nvSpPr>
          <p:spPr>
            <a:xfrm>
              <a:off x="5764410" y="4000500"/>
              <a:ext cx="2723557" cy="2027232"/>
            </a:xfrm>
            <a:prstGeom prst="roundRect">
              <a:avLst>
                <a:gd name="adj" fmla="val 2606"/>
              </a:avLst>
            </a:prstGeom>
            <a:solidFill>
              <a:schemeClr val="accent1">
                <a:lumMod val="20000"/>
                <a:lumOff val="8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5D88A8">
                    <a:lumMod val="20000"/>
                    <a:lumOff val="80000"/>
                    <a:alpha val="91000"/>
                  </a:srgbClr>
                </a:solidFill>
                <a:latin typeface="Roboto"/>
                <a:ea typeface="思源黑体 CN Regular"/>
              </a:endParaRPr>
            </a:p>
          </p:txBody>
        </p:sp>
        <p:sp>
          <p:nvSpPr>
            <p:cNvPr id="15" name="矩形 14">
              <a:extLst>
                <a:ext uri="{FF2B5EF4-FFF2-40B4-BE49-F238E27FC236}">
                  <a16:creationId xmlns:a16="http://schemas.microsoft.com/office/drawing/2014/main" id="{CCCBB76A-9FBB-4B1A-AF05-9E3EB067E86D}"/>
                </a:ext>
              </a:extLst>
            </p:cNvPr>
            <p:cNvSpPr/>
            <p:nvPr/>
          </p:nvSpPr>
          <p:spPr>
            <a:xfrm>
              <a:off x="5902017" y="4176803"/>
              <a:ext cx="2448342" cy="3742362"/>
            </a:xfrm>
            <a:prstGeom prst="rect">
              <a:avLst/>
            </a:prstGeom>
          </p:spPr>
          <p:txBody>
            <a:bodyPr wrap="square">
              <a:spAutoFit/>
            </a:bodyPr>
            <a:lstStyle/>
            <a:p>
              <a:pPr defTabSz="685800">
                <a:lnSpc>
                  <a:spcPct val="150000"/>
                </a:lnSpc>
                <a:defRPr/>
              </a:pPr>
              <a:r>
                <a:rPr lang="zh-CN" altLang="en-US" sz="1400" dirty="0">
                  <a:solidFill>
                    <a:srgbClr val="47393A"/>
                  </a:solidFill>
                  <a:latin typeface="思源黑体 CN Regular"/>
                  <a:ea typeface="思源黑体 CN Regular"/>
                </a:rPr>
                <a:t>学生总结：强化体验效果，培养学生感受和分析自我的能力，提升自省能力</a:t>
              </a:r>
              <a:endParaRPr lang="en-US" altLang="zh-CN" sz="1400" dirty="0">
                <a:solidFill>
                  <a:srgbClr val="47393A"/>
                </a:solidFill>
                <a:latin typeface="思源黑体 CN Regular"/>
                <a:ea typeface="思源黑体 CN Regular"/>
              </a:endParaRPr>
            </a:p>
            <a:p>
              <a:pPr defTabSz="685800">
                <a:lnSpc>
                  <a:spcPct val="150000"/>
                </a:lnSpc>
                <a:defRPr/>
              </a:pPr>
              <a:r>
                <a:rPr lang="zh-CN" altLang="en-US" sz="1400" dirty="0">
                  <a:solidFill>
                    <a:srgbClr val="47393A"/>
                  </a:solidFill>
                  <a:latin typeface="思源黑体 CN Regular"/>
                  <a:ea typeface="思源黑体 CN Regular"/>
                </a:rPr>
                <a:t>教师总结：巩固知识，结合思政教育升华主题，利用“教师期望效应”鼓励学生自我提升和成长。</a:t>
              </a:r>
            </a:p>
          </p:txBody>
        </p:sp>
      </p:grpSp>
      <p:sp>
        <p:nvSpPr>
          <p:cNvPr id="22" name="矩形: 圆角 21">
            <a:extLst>
              <a:ext uri="{FF2B5EF4-FFF2-40B4-BE49-F238E27FC236}">
                <a16:creationId xmlns:a16="http://schemas.microsoft.com/office/drawing/2014/main" id="{C75D20FE-C65D-4CC6-B473-E7F80BEAE4ED}"/>
              </a:ext>
            </a:extLst>
          </p:cNvPr>
          <p:cNvSpPr/>
          <p:nvPr/>
        </p:nvSpPr>
        <p:spPr>
          <a:xfrm>
            <a:off x="786493" y="2387600"/>
            <a:ext cx="4728857" cy="3120240"/>
          </a:xfrm>
          <a:prstGeom prst="roundRect">
            <a:avLst>
              <a:gd name="adj" fmla="val 2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2" name="直接连接符 11">
            <a:extLst>
              <a:ext uri="{FF2B5EF4-FFF2-40B4-BE49-F238E27FC236}">
                <a16:creationId xmlns:a16="http://schemas.microsoft.com/office/drawing/2014/main" id="{D7B4F3F1-C0F3-4D1A-A90F-000327B7C795}"/>
              </a:ext>
            </a:extLst>
          </p:cNvPr>
          <p:cNvCxnSpPr>
            <a:cxnSpLocks/>
          </p:cNvCxnSpPr>
          <p:nvPr/>
        </p:nvCxnSpPr>
        <p:spPr>
          <a:xfrm>
            <a:off x="664420" y="1957653"/>
            <a:ext cx="473663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D1E71A6-979C-479D-A5AF-3EEF744C8B90}"/>
              </a:ext>
            </a:extLst>
          </p:cNvPr>
          <p:cNvSpPr/>
          <p:nvPr/>
        </p:nvSpPr>
        <p:spPr>
          <a:xfrm>
            <a:off x="886499" y="1350160"/>
            <a:ext cx="2989921"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课中</a:t>
            </a:r>
            <a:r>
              <a:rPr lang="en-US" altLang="zh-CN" sz="2800" dirty="0">
                <a:solidFill>
                  <a:srgbClr val="5D88A8">
                    <a:lumMod val="50000"/>
                  </a:srgbClr>
                </a:solidFill>
                <a:latin typeface="思源宋体 CN Heavy"/>
                <a:ea typeface="思源宋体 CN Heavy"/>
              </a:rPr>
              <a:t>——</a:t>
            </a:r>
            <a:r>
              <a:rPr lang="zh-CN" altLang="en-US" sz="2800" dirty="0">
                <a:solidFill>
                  <a:srgbClr val="5D88A8">
                    <a:lumMod val="50000"/>
                  </a:srgbClr>
                </a:solidFill>
                <a:latin typeface="思源宋体 CN Heavy"/>
                <a:ea typeface="思源宋体 CN Heavy"/>
              </a:rPr>
              <a:t>课堂总结</a:t>
            </a:r>
          </a:p>
        </p:txBody>
      </p:sp>
      <p:sp>
        <p:nvSpPr>
          <p:cNvPr id="17" name="箭头: 五边形 16">
            <a:extLst>
              <a:ext uri="{FF2B5EF4-FFF2-40B4-BE49-F238E27FC236}">
                <a16:creationId xmlns:a16="http://schemas.microsoft.com/office/drawing/2014/main" id="{D32E1588-89B7-7B93-AE2B-17BA6501FE92}"/>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D215390-61A3-78C3-D6A7-AE653188E216}"/>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教学实施</a:t>
            </a:r>
          </a:p>
        </p:txBody>
      </p:sp>
      <p:pic>
        <p:nvPicPr>
          <p:cNvPr id="19" name="图片 18" descr="捕获22">
            <a:extLst>
              <a:ext uri="{FF2B5EF4-FFF2-40B4-BE49-F238E27FC236}">
                <a16:creationId xmlns:a16="http://schemas.microsoft.com/office/drawing/2014/main" id="{79E4BCC8-B3DC-477A-51B4-19649066FD81}"/>
              </a:ext>
            </a:extLst>
          </p:cNvPr>
          <p:cNvPicPr>
            <a:picLocks noChangeAspect="1"/>
          </p:cNvPicPr>
          <p:nvPr/>
        </p:nvPicPr>
        <p:blipFill rotWithShape="1">
          <a:blip r:embed="rId3"/>
          <a:srcRect l="8586" t="35880" r="57036" b="28242"/>
          <a:stretch/>
        </p:blipFill>
        <p:spPr>
          <a:xfrm>
            <a:off x="820367" y="2528751"/>
            <a:ext cx="4655262" cy="2773111"/>
          </a:xfrm>
          <a:prstGeom prst="rect">
            <a:avLst/>
          </a:prstGeom>
        </p:spPr>
      </p:pic>
    </p:spTree>
    <p:extLst>
      <p:ext uri="{BB962C8B-B14F-4D97-AF65-F5344CB8AC3E}">
        <p14:creationId xmlns:p14="http://schemas.microsoft.com/office/powerpoint/2010/main" val="2270336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图案&#10;&#10;描述已自动生成">
            <a:extLst>
              <a:ext uri="{FF2B5EF4-FFF2-40B4-BE49-F238E27FC236}">
                <a16:creationId xmlns:a16="http://schemas.microsoft.com/office/drawing/2014/main" id="{1ADEC59D-468C-51CF-91A1-C4D2B3EFC1C3}"/>
              </a:ext>
            </a:extLst>
          </p:cNvPr>
          <p:cNvPicPr>
            <a:picLocks noChangeAspect="1"/>
          </p:cNvPicPr>
          <p:nvPr/>
        </p:nvPicPr>
        <p:blipFill>
          <a:blip r:embed="rId2">
            <a:extLst>
              <a:ext uri="{28A0092B-C50C-407E-A947-70E740481C1C}">
                <a14:useLocalDpi xmlns:a14="http://schemas.microsoft.com/office/drawing/2010/main" val="0"/>
              </a:ext>
            </a:extLst>
          </a:blip>
          <a:srcRect l="185" t="969" r="185" b="969"/>
          <a:stretch>
            <a:fillRect/>
          </a:stretch>
        </p:blipFill>
        <p:spPr>
          <a:xfrm>
            <a:off x="-297116" y="0"/>
            <a:ext cx="12489116" cy="702512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6" name="组合 5">
            <a:extLst>
              <a:ext uri="{FF2B5EF4-FFF2-40B4-BE49-F238E27FC236}">
                <a16:creationId xmlns:a16="http://schemas.microsoft.com/office/drawing/2014/main" id="{EB3E9FFC-D8AC-4526-9738-C395946FF795}"/>
              </a:ext>
            </a:extLst>
          </p:cNvPr>
          <p:cNvGrpSpPr/>
          <p:nvPr/>
        </p:nvGrpSpPr>
        <p:grpSpPr>
          <a:xfrm>
            <a:off x="6676652" y="1783746"/>
            <a:ext cx="2288754" cy="959452"/>
            <a:chOff x="5941122" y="2458444"/>
            <a:chExt cx="2950525" cy="481477"/>
          </a:xfrm>
        </p:grpSpPr>
        <p:sp>
          <p:nvSpPr>
            <p:cNvPr id="4" name="任意多边形: 形状 3">
              <a:extLst>
                <a:ext uri="{FF2B5EF4-FFF2-40B4-BE49-F238E27FC236}">
                  <a16:creationId xmlns:a16="http://schemas.microsoft.com/office/drawing/2014/main" id="{F2259ACF-4316-4EE4-9C08-B8AD5C31A413}"/>
                </a:ext>
              </a:extLst>
            </p:cNvPr>
            <p:cNvSpPr/>
            <p:nvPr/>
          </p:nvSpPr>
          <p:spPr>
            <a:xfrm>
              <a:off x="5941122" y="2458444"/>
              <a:ext cx="2801903" cy="316440"/>
            </a:xfrm>
            <a:custGeom>
              <a:avLst/>
              <a:gdLst>
                <a:gd name="connsiteX0" fmla="*/ 274038 w 2997708"/>
                <a:gd name="connsiteY0" fmla="*/ 0 h 338554"/>
                <a:gd name="connsiteX1" fmla="*/ 2828431 w 2997708"/>
                <a:gd name="connsiteY1" fmla="*/ 0 h 338554"/>
                <a:gd name="connsiteX2" fmla="*/ 2997708 w 2997708"/>
                <a:gd name="connsiteY2" fmla="*/ 169277 h 338554"/>
                <a:gd name="connsiteX3" fmla="*/ 2828431 w 2997708"/>
                <a:gd name="connsiteY3" fmla="*/ 338554 h 338554"/>
                <a:gd name="connsiteX4" fmla="*/ 274038 w 2997708"/>
                <a:gd name="connsiteY4" fmla="*/ 338554 h 338554"/>
                <a:gd name="connsiteX5" fmla="*/ 261486 w 2997708"/>
                <a:gd name="connsiteY5" fmla="*/ 336020 h 338554"/>
                <a:gd name="connsiteX6" fmla="*/ 261486 w 2997708"/>
                <a:gd name="connsiteY6" fmla="*/ 338554 h 338554"/>
                <a:gd name="connsiteX7" fmla="*/ 0 w 2997708"/>
                <a:gd name="connsiteY7" fmla="*/ 338554 h 338554"/>
                <a:gd name="connsiteX8" fmla="*/ 115599 w 2997708"/>
                <a:gd name="connsiteY8" fmla="*/ 222956 h 338554"/>
                <a:gd name="connsiteX9" fmla="*/ 104761 w 2997708"/>
                <a:gd name="connsiteY9" fmla="*/ 169277 h 338554"/>
                <a:gd name="connsiteX10" fmla="*/ 274038 w 2997708"/>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7708" h="338554">
                  <a:moveTo>
                    <a:pt x="274038" y="0"/>
                  </a:moveTo>
                  <a:lnTo>
                    <a:pt x="2828431" y="0"/>
                  </a:lnTo>
                  <a:cubicBezTo>
                    <a:pt x="2921920" y="0"/>
                    <a:pt x="2997708" y="75788"/>
                    <a:pt x="2997708" y="169277"/>
                  </a:cubicBezTo>
                  <a:cubicBezTo>
                    <a:pt x="2997708" y="262766"/>
                    <a:pt x="2921920" y="338554"/>
                    <a:pt x="2828431" y="338554"/>
                  </a:cubicBezTo>
                  <a:lnTo>
                    <a:pt x="274038" y="338554"/>
                  </a:lnTo>
                  <a:lnTo>
                    <a:pt x="261486" y="336020"/>
                  </a:lnTo>
                  <a:lnTo>
                    <a:pt x="261486" y="338554"/>
                  </a:lnTo>
                  <a:lnTo>
                    <a:pt x="0" y="338554"/>
                  </a:lnTo>
                  <a:lnTo>
                    <a:pt x="115599" y="222956"/>
                  </a:lnTo>
                  <a:lnTo>
                    <a:pt x="104761" y="169277"/>
                  </a:lnTo>
                  <a:cubicBezTo>
                    <a:pt x="104761" y="75788"/>
                    <a:pt x="180549" y="0"/>
                    <a:pt x="2740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3" name="矩形 12">
              <a:extLst>
                <a:ext uri="{FF2B5EF4-FFF2-40B4-BE49-F238E27FC236}">
                  <a16:creationId xmlns:a16="http://schemas.microsoft.com/office/drawing/2014/main" id="{56626E54-5B45-4FD1-A1D8-E6A04A9BE003}"/>
                </a:ext>
              </a:extLst>
            </p:cNvPr>
            <p:cNvSpPr/>
            <p:nvPr/>
          </p:nvSpPr>
          <p:spPr>
            <a:xfrm>
              <a:off x="6243515" y="2489708"/>
              <a:ext cx="2648132" cy="450213"/>
            </a:xfrm>
            <a:prstGeom prst="rect">
              <a:avLst/>
            </a:prstGeom>
          </p:spPr>
          <p:txBody>
            <a:bodyPr wrap="none">
              <a:spAutoFit/>
            </a:bodyPr>
            <a:lstStyle/>
            <a:p>
              <a:pPr defTabSz="685800">
                <a:defRPr/>
              </a:pPr>
              <a:r>
                <a:rPr lang="zh-CN" altLang="en-US" sz="2800" dirty="0">
                  <a:solidFill>
                    <a:prstClr val="white"/>
                  </a:solidFill>
                  <a:latin typeface="Roboto"/>
                  <a:ea typeface="思源黑体 CN Regular"/>
                </a:rPr>
                <a:t>设计意图</a:t>
              </a:r>
              <a:endParaRPr lang="en-US" altLang="zh-CN" sz="2800" dirty="0">
                <a:solidFill>
                  <a:prstClr val="white"/>
                </a:solidFill>
                <a:latin typeface="Roboto"/>
                <a:ea typeface="思源黑体 CN Regular"/>
              </a:endParaRPr>
            </a:p>
          </p:txBody>
        </p:sp>
      </p:grpSp>
      <p:grpSp>
        <p:nvGrpSpPr>
          <p:cNvPr id="7" name="组合 6">
            <a:extLst>
              <a:ext uri="{FF2B5EF4-FFF2-40B4-BE49-F238E27FC236}">
                <a16:creationId xmlns:a16="http://schemas.microsoft.com/office/drawing/2014/main" id="{9C0A68E1-4738-4C2B-A7BD-E049EDF69E8E}"/>
              </a:ext>
            </a:extLst>
          </p:cNvPr>
          <p:cNvGrpSpPr/>
          <p:nvPr/>
        </p:nvGrpSpPr>
        <p:grpSpPr>
          <a:xfrm>
            <a:off x="6401606" y="2983815"/>
            <a:ext cx="2723557" cy="1459862"/>
            <a:chOff x="5764410" y="4000500"/>
            <a:chExt cx="2723557" cy="2354823"/>
          </a:xfrm>
        </p:grpSpPr>
        <p:sp>
          <p:nvSpPr>
            <p:cNvPr id="2" name="矩形: 圆角 1">
              <a:extLst>
                <a:ext uri="{FF2B5EF4-FFF2-40B4-BE49-F238E27FC236}">
                  <a16:creationId xmlns:a16="http://schemas.microsoft.com/office/drawing/2014/main" id="{9FAABF34-B041-4FDB-8788-01F311FB7290}"/>
                </a:ext>
              </a:extLst>
            </p:cNvPr>
            <p:cNvSpPr/>
            <p:nvPr/>
          </p:nvSpPr>
          <p:spPr>
            <a:xfrm>
              <a:off x="5764410" y="4000500"/>
              <a:ext cx="2723557" cy="2027232"/>
            </a:xfrm>
            <a:prstGeom prst="roundRect">
              <a:avLst>
                <a:gd name="adj" fmla="val 2606"/>
              </a:avLst>
            </a:prstGeom>
            <a:solidFill>
              <a:schemeClr val="accent1">
                <a:lumMod val="20000"/>
                <a:lumOff val="8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5D88A8">
                    <a:lumMod val="20000"/>
                    <a:lumOff val="80000"/>
                    <a:alpha val="91000"/>
                  </a:srgbClr>
                </a:solidFill>
                <a:latin typeface="Roboto"/>
                <a:ea typeface="思源黑体 CN Regular"/>
              </a:endParaRPr>
            </a:p>
          </p:txBody>
        </p:sp>
        <p:sp>
          <p:nvSpPr>
            <p:cNvPr id="15" name="矩形 14">
              <a:extLst>
                <a:ext uri="{FF2B5EF4-FFF2-40B4-BE49-F238E27FC236}">
                  <a16:creationId xmlns:a16="http://schemas.microsoft.com/office/drawing/2014/main" id="{CCCBB76A-9FBB-4B1A-AF05-9E3EB067E86D}"/>
                </a:ext>
              </a:extLst>
            </p:cNvPr>
            <p:cNvSpPr/>
            <p:nvPr/>
          </p:nvSpPr>
          <p:spPr>
            <a:xfrm>
              <a:off x="5902017" y="4176803"/>
              <a:ext cx="2448342" cy="2178520"/>
            </a:xfrm>
            <a:prstGeom prst="rect">
              <a:avLst/>
            </a:prstGeom>
          </p:spPr>
          <p:txBody>
            <a:bodyPr wrap="square">
              <a:spAutoFit/>
            </a:bodyPr>
            <a:lstStyle/>
            <a:p>
              <a:pPr defTabSz="685800">
                <a:lnSpc>
                  <a:spcPct val="150000"/>
                </a:lnSpc>
                <a:defRPr/>
              </a:pPr>
              <a:r>
                <a:rPr lang="zh-CN" altLang="en-US" sz="1400" dirty="0">
                  <a:solidFill>
                    <a:srgbClr val="47393A"/>
                  </a:solidFill>
                  <a:latin typeface="思源黑体 CN Regular"/>
                  <a:ea typeface="思源黑体 CN Regular"/>
                </a:rPr>
                <a:t>学生在实践中进一步体会人际关系的增强和维护原则。学有所用，才能激发学生学习的兴趣和积雪学习的热情。</a:t>
              </a:r>
            </a:p>
          </p:txBody>
        </p:sp>
      </p:grpSp>
      <p:sp>
        <p:nvSpPr>
          <p:cNvPr id="22" name="矩形: 圆角 21">
            <a:extLst>
              <a:ext uri="{FF2B5EF4-FFF2-40B4-BE49-F238E27FC236}">
                <a16:creationId xmlns:a16="http://schemas.microsoft.com/office/drawing/2014/main" id="{C75D20FE-C65D-4CC6-B473-E7F80BEAE4ED}"/>
              </a:ext>
            </a:extLst>
          </p:cNvPr>
          <p:cNvSpPr/>
          <p:nvPr/>
        </p:nvSpPr>
        <p:spPr>
          <a:xfrm>
            <a:off x="786493" y="2387600"/>
            <a:ext cx="4728857" cy="3120240"/>
          </a:xfrm>
          <a:prstGeom prst="roundRect">
            <a:avLst>
              <a:gd name="adj" fmla="val 2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2" name="直接连接符 11">
            <a:extLst>
              <a:ext uri="{FF2B5EF4-FFF2-40B4-BE49-F238E27FC236}">
                <a16:creationId xmlns:a16="http://schemas.microsoft.com/office/drawing/2014/main" id="{D7B4F3F1-C0F3-4D1A-A90F-000327B7C795}"/>
              </a:ext>
            </a:extLst>
          </p:cNvPr>
          <p:cNvCxnSpPr>
            <a:cxnSpLocks/>
          </p:cNvCxnSpPr>
          <p:nvPr/>
        </p:nvCxnSpPr>
        <p:spPr>
          <a:xfrm>
            <a:off x="664420" y="1957653"/>
            <a:ext cx="473663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D1E71A6-979C-479D-A5AF-3EEF744C8B90}"/>
              </a:ext>
            </a:extLst>
          </p:cNvPr>
          <p:cNvSpPr/>
          <p:nvPr/>
        </p:nvSpPr>
        <p:spPr>
          <a:xfrm>
            <a:off x="886499" y="1350160"/>
            <a:ext cx="2989921"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课后</a:t>
            </a:r>
            <a:r>
              <a:rPr lang="en-US" altLang="zh-CN" sz="2800" dirty="0">
                <a:solidFill>
                  <a:srgbClr val="5D88A8">
                    <a:lumMod val="50000"/>
                  </a:srgbClr>
                </a:solidFill>
                <a:latin typeface="思源宋体 CN Heavy"/>
                <a:ea typeface="思源宋体 CN Heavy"/>
              </a:rPr>
              <a:t>——</a:t>
            </a:r>
            <a:r>
              <a:rPr lang="zh-CN" altLang="en-US" sz="2800" dirty="0">
                <a:solidFill>
                  <a:srgbClr val="5D88A8">
                    <a:lumMod val="50000"/>
                  </a:srgbClr>
                </a:solidFill>
                <a:latin typeface="思源宋体 CN Heavy"/>
                <a:ea typeface="思源宋体 CN Heavy"/>
              </a:rPr>
              <a:t>拓展提升</a:t>
            </a:r>
          </a:p>
        </p:txBody>
      </p:sp>
      <p:sp>
        <p:nvSpPr>
          <p:cNvPr id="17" name="箭头: 五边形 16">
            <a:extLst>
              <a:ext uri="{FF2B5EF4-FFF2-40B4-BE49-F238E27FC236}">
                <a16:creationId xmlns:a16="http://schemas.microsoft.com/office/drawing/2014/main" id="{D32E1588-89B7-7B93-AE2B-17BA6501FE92}"/>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D215390-61A3-78C3-D6A7-AE653188E216}"/>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教学实施</a:t>
            </a:r>
          </a:p>
        </p:txBody>
      </p:sp>
      <p:pic>
        <p:nvPicPr>
          <p:cNvPr id="5" name="图片 4">
            <a:extLst>
              <a:ext uri="{FF2B5EF4-FFF2-40B4-BE49-F238E27FC236}">
                <a16:creationId xmlns:a16="http://schemas.microsoft.com/office/drawing/2014/main" id="{C2BF7D2D-D6CE-4EFC-09F9-242AFC76B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339" y="2950634"/>
            <a:ext cx="3936791" cy="2479292"/>
          </a:xfrm>
          <a:prstGeom prst="rect">
            <a:avLst/>
          </a:prstGeom>
        </p:spPr>
      </p:pic>
    </p:spTree>
    <p:extLst>
      <p:ext uri="{BB962C8B-B14F-4D97-AF65-F5344CB8AC3E}">
        <p14:creationId xmlns:p14="http://schemas.microsoft.com/office/powerpoint/2010/main" val="511984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a:extLst>
              <a:ext uri="{FF2B5EF4-FFF2-40B4-BE49-F238E27FC236}">
                <a16:creationId xmlns:a16="http://schemas.microsoft.com/office/drawing/2014/main" id="{B6B87D1A-3B00-44B5-B44D-24042F40CACD}"/>
              </a:ext>
            </a:extLst>
          </p:cNvPr>
          <p:cNvSpPr/>
          <p:nvPr/>
        </p:nvSpPr>
        <p:spPr>
          <a:xfrm>
            <a:off x="2418513" y="2644101"/>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2" name="矩形 61">
            <a:extLst>
              <a:ext uri="{FF2B5EF4-FFF2-40B4-BE49-F238E27FC236}">
                <a16:creationId xmlns:a16="http://schemas.microsoft.com/office/drawing/2014/main" id="{5C27893D-E981-416F-93E1-56C56AB752EF}"/>
              </a:ext>
            </a:extLst>
          </p:cNvPr>
          <p:cNvSpPr/>
          <p:nvPr/>
        </p:nvSpPr>
        <p:spPr>
          <a:xfrm>
            <a:off x="5764092" y="2644101"/>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4" name="矩形 63">
            <a:extLst>
              <a:ext uri="{FF2B5EF4-FFF2-40B4-BE49-F238E27FC236}">
                <a16:creationId xmlns:a16="http://schemas.microsoft.com/office/drawing/2014/main" id="{D0AB11FB-51A7-4A0D-915B-2970BBAADE2B}"/>
              </a:ext>
            </a:extLst>
          </p:cNvPr>
          <p:cNvSpPr/>
          <p:nvPr/>
        </p:nvSpPr>
        <p:spPr>
          <a:xfrm>
            <a:off x="4091302" y="3648877"/>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5" name="矩形 64">
            <a:extLst>
              <a:ext uri="{FF2B5EF4-FFF2-40B4-BE49-F238E27FC236}">
                <a16:creationId xmlns:a16="http://schemas.microsoft.com/office/drawing/2014/main" id="{6B39A84B-D787-402A-907A-631ADAF00484}"/>
              </a:ext>
            </a:extLst>
          </p:cNvPr>
          <p:cNvSpPr/>
          <p:nvPr/>
        </p:nvSpPr>
        <p:spPr>
          <a:xfrm>
            <a:off x="7436881" y="3648877"/>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6" name="矩形 55">
            <a:extLst>
              <a:ext uri="{FF2B5EF4-FFF2-40B4-BE49-F238E27FC236}">
                <a16:creationId xmlns:a16="http://schemas.microsoft.com/office/drawing/2014/main" id="{E0FA2807-8827-4A26-A376-1E6A2A0CDED1}"/>
              </a:ext>
            </a:extLst>
          </p:cNvPr>
          <p:cNvSpPr/>
          <p:nvPr/>
        </p:nvSpPr>
        <p:spPr>
          <a:xfrm>
            <a:off x="2418513" y="2399582"/>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7" name="矩形 56">
            <a:extLst>
              <a:ext uri="{FF2B5EF4-FFF2-40B4-BE49-F238E27FC236}">
                <a16:creationId xmlns:a16="http://schemas.microsoft.com/office/drawing/2014/main" id="{D3C07501-D9EB-4773-93ED-98AA3C68FB27}"/>
              </a:ext>
            </a:extLst>
          </p:cNvPr>
          <p:cNvSpPr/>
          <p:nvPr/>
        </p:nvSpPr>
        <p:spPr>
          <a:xfrm>
            <a:off x="5764092" y="2399582"/>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9" name="矩形 58">
            <a:extLst>
              <a:ext uri="{FF2B5EF4-FFF2-40B4-BE49-F238E27FC236}">
                <a16:creationId xmlns:a16="http://schemas.microsoft.com/office/drawing/2014/main" id="{F2EA0879-9792-4BA3-8C78-FBDC9D6A64E4}"/>
              </a:ext>
            </a:extLst>
          </p:cNvPr>
          <p:cNvSpPr/>
          <p:nvPr/>
        </p:nvSpPr>
        <p:spPr>
          <a:xfrm>
            <a:off x="4091302" y="3404358"/>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0" name="矩形 59">
            <a:extLst>
              <a:ext uri="{FF2B5EF4-FFF2-40B4-BE49-F238E27FC236}">
                <a16:creationId xmlns:a16="http://schemas.microsoft.com/office/drawing/2014/main" id="{AB531F56-99D6-47A9-B33E-D9771D7607A1}"/>
              </a:ext>
            </a:extLst>
          </p:cNvPr>
          <p:cNvSpPr/>
          <p:nvPr/>
        </p:nvSpPr>
        <p:spPr>
          <a:xfrm>
            <a:off x="7436881" y="3404358"/>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9" name="直接箭头连接符 18">
            <a:extLst>
              <a:ext uri="{FF2B5EF4-FFF2-40B4-BE49-F238E27FC236}">
                <a16:creationId xmlns:a16="http://schemas.microsoft.com/office/drawing/2014/main" id="{C7BDC745-A234-488C-B54A-913C1159A93E}"/>
              </a:ext>
            </a:extLst>
          </p:cNvPr>
          <p:cNvCxnSpPr>
            <a:cxnSpLocks/>
          </p:cNvCxnSpPr>
          <p:nvPr/>
        </p:nvCxnSpPr>
        <p:spPr>
          <a:xfrm>
            <a:off x="3624397" y="3516489"/>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BottomDown"/>
            <a:lightRig rig="contrasting" dir="t"/>
          </a:scene3d>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7C74A0BF-5F52-489A-9A8D-AA30285427CD}"/>
              </a:ext>
            </a:extLst>
          </p:cNvPr>
          <p:cNvSpPr/>
          <p:nvPr/>
        </p:nvSpPr>
        <p:spPr>
          <a:xfrm>
            <a:off x="2418513" y="2199557"/>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 name="文本框 3">
            <a:extLst>
              <a:ext uri="{FF2B5EF4-FFF2-40B4-BE49-F238E27FC236}">
                <a16:creationId xmlns:a16="http://schemas.microsoft.com/office/drawing/2014/main" id="{21FFC0A6-6D1C-417B-80A8-4753D409512A}"/>
              </a:ext>
            </a:extLst>
          </p:cNvPr>
          <p:cNvSpPr txBox="1"/>
          <p:nvPr/>
        </p:nvSpPr>
        <p:spPr>
          <a:xfrm>
            <a:off x="2904667" y="3055993"/>
            <a:ext cx="601448"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ea typeface="思源黑体 CN Regular"/>
              </a:rPr>
              <a:t>jiao</a:t>
            </a:r>
            <a:endParaRPr lang="zh-CN" altLang="en-US" sz="1500" cap="all" dirty="0">
              <a:solidFill>
                <a:srgbClr val="5D88A8"/>
              </a:solidFill>
              <a:latin typeface="Roboto"/>
              <a:ea typeface="思源黑体 CN Regular"/>
            </a:endParaRPr>
          </a:p>
        </p:txBody>
      </p:sp>
      <p:sp>
        <p:nvSpPr>
          <p:cNvPr id="12" name="文本框 11">
            <a:extLst>
              <a:ext uri="{FF2B5EF4-FFF2-40B4-BE49-F238E27FC236}">
                <a16:creationId xmlns:a16="http://schemas.microsoft.com/office/drawing/2014/main" id="{9DA8F17F-452E-4FB7-AB37-CD7E8C704BAE}"/>
              </a:ext>
            </a:extLst>
          </p:cNvPr>
          <p:cNvSpPr txBox="1"/>
          <p:nvPr/>
        </p:nvSpPr>
        <p:spPr>
          <a:xfrm>
            <a:off x="2583102" y="1729961"/>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教</a:t>
            </a:r>
          </a:p>
        </p:txBody>
      </p:sp>
      <p:sp>
        <p:nvSpPr>
          <p:cNvPr id="33" name="矩形 32">
            <a:extLst>
              <a:ext uri="{FF2B5EF4-FFF2-40B4-BE49-F238E27FC236}">
                <a16:creationId xmlns:a16="http://schemas.microsoft.com/office/drawing/2014/main" id="{B5FB985E-DB36-4A7E-93F8-29D519EC242D}"/>
              </a:ext>
            </a:extLst>
          </p:cNvPr>
          <p:cNvSpPr/>
          <p:nvPr/>
        </p:nvSpPr>
        <p:spPr>
          <a:xfrm>
            <a:off x="5764092" y="2199557"/>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34" name="文本框 33">
            <a:extLst>
              <a:ext uri="{FF2B5EF4-FFF2-40B4-BE49-F238E27FC236}">
                <a16:creationId xmlns:a16="http://schemas.microsoft.com/office/drawing/2014/main" id="{F6270078-50F1-4567-ACBB-5F24F5ED5225}"/>
              </a:ext>
            </a:extLst>
          </p:cNvPr>
          <p:cNvSpPr txBox="1"/>
          <p:nvPr/>
        </p:nvSpPr>
        <p:spPr>
          <a:xfrm>
            <a:off x="6236620" y="3055993"/>
            <a:ext cx="628698" cy="323165"/>
          </a:xfrm>
          <a:prstGeom prst="rect">
            <a:avLst/>
          </a:prstGeom>
          <a:noFill/>
        </p:spPr>
        <p:txBody>
          <a:bodyPr wrap="none">
            <a:spAutoFit/>
          </a:bodyPr>
          <a:lstStyle/>
          <a:p>
            <a:pPr algn="ctr" defTabSz="685800">
              <a:defRPr/>
            </a:pPr>
            <a:r>
              <a:rPr lang="en-US" altLang="zh-CN" sz="1500" cap="all" dirty="0">
                <a:solidFill>
                  <a:srgbClr val="5D88A8"/>
                </a:solidFill>
                <a:latin typeface="Roboto"/>
              </a:rPr>
              <a:t>ping</a:t>
            </a:r>
            <a:endParaRPr lang="zh-CN" altLang="en-US" sz="1500" cap="all" dirty="0">
              <a:solidFill>
                <a:srgbClr val="5D88A8"/>
              </a:solidFill>
              <a:latin typeface="Roboto"/>
            </a:endParaRPr>
          </a:p>
        </p:txBody>
      </p:sp>
      <p:sp>
        <p:nvSpPr>
          <p:cNvPr id="35" name="文本框 34">
            <a:extLst>
              <a:ext uri="{FF2B5EF4-FFF2-40B4-BE49-F238E27FC236}">
                <a16:creationId xmlns:a16="http://schemas.microsoft.com/office/drawing/2014/main" id="{F7E2689C-1406-474E-BF54-F83577206B69}"/>
              </a:ext>
            </a:extLst>
          </p:cNvPr>
          <p:cNvSpPr txBox="1"/>
          <p:nvPr/>
        </p:nvSpPr>
        <p:spPr>
          <a:xfrm>
            <a:off x="5928681" y="1729961"/>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评</a:t>
            </a:r>
          </a:p>
        </p:txBody>
      </p:sp>
      <p:sp>
        <p:nvSpPr>
          <p:cNvPr id="42" name="矩形 41">
            <a:extLst>
              <a:ext uri="{FF2B5EF4-FFF2-40B4-BE49-F238E27FC236}">
                <a16:creationId xmlns:a16="http://schemas.microsoft.com/office/drawing/2014/main" id="{66874A82-CAAF-4B5E-BCE2-5D5A6B756C3B}"/>
              </a:ext>
            </a:extLst>
          </p:cNvPr>
          <p:cNvSpPr/>
          <p:nvPr/>
        </p:nvSpPr>
        <p:spPr>
          <a:xfrm>
            <a:off x="4091302" y="3204333"/>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3" name="文本框 42">
            <a:extLst>
              <a:ext uri="{FF2B5EF4-FFF2-40B4-BE49-F238E27FC236}">
                <a16:creationId xmlns:a16="http://schemas.microsoft.com/office/drawing/2014/main" id="{23DFBA2F-8A2B-4493-A85C-B9E81AE3CCA7}"/>
              </a:ext>
            </a:extLst>
          </p:cNvPr>
          <p:cNvSpPr txBox="1"/>
          <p:nvPr/>
        </p:nvSpPr>
        <p:spPr>
          <a:xfrm>
            <a:off x="4608715" y="4060769"/>
            <a:ext cx="538930"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rPr>
              <a:t>xue</a:t>
            </a:r>
            <a:endParaRPr lang="zh-CN" altLang="en-US" sz="1500" cap="all" dirty="0">
              <a:solidFill>
                <a:srgbClr val="5D88A8"/>
              </a:solidFill>
              <a:latin typeface="Roboto"/>
            </a:endParaRPr>
          </a:p>
        </p:txBody>
      </p:sp>
      <p:sp>
        <p:nvSpPr>
          <p:cNvPr id="44" name="文本框 43">
            <a:extLst>
              <a:ext uri="{FF2B5EF4-FFF2-40B4-BE49-F238E27FC236}">
                <a16:creationId xmlns:a16="http://schemas.microsoft.com/office/drawing/2014/main" id="{5AB99884-1C06-416D-9EF7-1387754287D3}"/>
              </a:ext>
            </a:extLst>
          </p:cNvPr>
          <p:cNvSpPr txBox="1"/>
          <p:nvPr/>
        </p:nvSpPr>
        <p:spPr>
          <a:xfrm>
            <a:off x="4255891" y="2734737"/>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学</a:t>
            </a:r>
          </a:p>
        </p:txBody>
      </p:sp>
      <p:sp>
        <p:nvSpPr>
          <p:cNvPr id="46" name="矩形 45">
            <a:extLst>
              <a:ext uri="{FF2B5EF4-FFF2-40B4-BE49-F238E27FC236}">
                <a16:creationId xmlns:a16="http://schemas.microsoft.com/office/drawing/2014/main" id="{FDC742D5-448F-4ACA-83E3-92C20F3F3586}"/>
              </a:ext>
            </a:extLst>
          </p:cNvPr>
          <p:cNvSpPr/>
          <p:nvPr/>
        </p:nvSpPr>
        <p:spPr>
          <a:xfrm>
            <a:off x="7436881" y="3204333"/>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7" name="文本框 46">
            <a:extLst>
              <a:ext uri="{FF2B5EF4-FFF2-40B4-BE49-F238E27FC236}">
                <a16:creationId xmlns:a16="http://schemas.microsoft.com/office/drawing/2014/main" id="{C18079B1-4904-49DB-A136-3D639F13D9F8}"/>
              </a:ext>
            </a:extLst>
          </p:cNvPr>
          <p:cNvSpPr txBox="1"/>
          <p:nvPr/>
        </p:nvSpPr>
        <p:spPr>
          <a:xfrm>
            <a:off x="8012640" y="4060768"/>
            <a:ext cx="468398" cy="323165"/>
          </a:xfrm>
          <a:prstGeom prst="rect">
            <a:avLst/>
          </a:prstGeom>
          <a:noFill/>
        </p:spPr>
        <p:txBody>
          <a:bodyPr wrap="none">
            <a:spAutoFit/>
          </a:bodyPr>
          <a:lstStyle/>
          <a:p>
            <a:pPr algn="ctr" defTabSz="685800">
              <a:defRPr/>
            </a:pPr>
            <a:r>
              <a:rPr lang="en-US" altLang="zh-CN" sz="1500" cap="all" dirty="0">
                <a:solidFill>
                  <a:srgbClr val="5D88A8"/>
                </a:solidFill>
                <a:latin typeface="Roboto"/>
              </a:rPr>
              <a:t>jia</a:t>
            </a:r>
            <a:endParaRPr lang="zh-CN" altLang="en-US" sz="1500" cap="all" dirty="0">
              <a:solidFill>
                <a:srgbClr val="5D88A8"/>
              </a:solidFill>
              <a:latin typeface="Roboto"/>
            </a:endParaRPr>
          </a:p>
        </p:txBody>
      </p:sp>
      <p:sp>
        <p:nvSpPr>
          <p:cNvPr id="48" name="文本框 47">
            <a:extLst>
              <a:ext uri="{FF2B5EF4-FFF2-40B4-BE49-F238E27FC236}">
                <a16:creationId xmlns:a16="http://schemas.microsoft.com/office/drawing/2014/main" id="{D2A5555B-3F98-4E29-B717-350C55EEDCBB}"/>
              </a:ext>
            </a:extLst>
          </p:cNvPr>
          <p:cNvSpPr txBox="1"/>
          <p:nvPr/>
        </p:nvSpPr>
        <p:spPr>
          <a:xfrm>
            <a:off x="7601470" y="2734737"/>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价</a:t>
            </a:r>
          </a:p>
        </p:txBody>
      </p:sp>
      <p:cxnSp>
        <p:nvCxnSpPr>
          <p:cNvPr id="52" name="直接箭头连接符 51">
            <a:extLst>
              <a:ext uri="{FF2B5EF4-FFF2-40B4-BE49-F238E27FC236}">
                <a16:creationId xmlns:a16="http://schemas.microsoft.com/office/drawing/2014/main" id="{78ECA807-6F85-46F2-835F-B90105861335}"/>
              </a:ext>
            </a:extLst>
          </p:cNvPr>
          <p:cNvCxnSpPr>
            <a:cxnSpLocks/>
          </p:cNvCxnSpPr>
          <p:nvPr/>
        </p:nvCxnSpPr>
        <p:spPr>
          <a:xfrm>
            <a:off x="6920375" y="3516489"/>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BottomDown"/>
            <a:lightRig rig="contrasting" dir="t"/>
          </a:scene3d>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22ACEE11-8D39-4685-AC2D-FCDF77B78886}"/>
              </a:ext>
            </a:extLst>
          </p:cNvPr>
          <p:cNvCxnSpPr>
            <a:cxnSpLocks/>
          </p:cNvCxnSpPr>
          <p:nvPr/>
        </p:nvCxnSpPr>
        <p:spPr>
          <a:xfrm>
            <a:off x="5345468" y="3407097"/>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TopUp"/>
            <a:lightRig rig="contrasting" dir="t"/>
          </a:scene3d>
        </p:spPr>
        <p:style>
          <a:lnRef idx="1">
            <a:schemeClr val="accent1"/>
          </a:lnRef>
          <a:fillRef idx="0">
            <a:schemeClr val="accent1"/>
          </a:fillRef>
          <a:effectRef idx="0">
            <a:schemeClr val="accent1"/>
          </a:effectRef>
          <a:fontRef idx="minor">
            <a:schemeClr val="tx1"/>
          </a:fontRef>
        </p:style>
      </p:cxnSp>
      <p:pic>
        <p:nvPicPr>
          <p:cNvPr id="25" name="图片 24" descr="图片包含 鸟, 线, 刀, 群&#10;&#10;描述已自动生成">
            <a:extLst>
              <a:ext uri="{FF2B5EF4-FFF2-40B4-BE49-F238E27FC236}">
                <a16:creationId xmlns:a16="http://schemas.microsoft.com/office/drawing/2014/main" id="{F8E06930-FF35-DECB-2632-13BE38E8251F}"/>
              </a:ext>
            </a:extLst>
          </p:cNvPr>
          <p:cNvPicPr>
            <a:picLocks noChangeAspect="1"/>
          </p:cNvPicPr>
          <p:nvPr/>
        </p:nvPicPr>
        <p:blipFill>
          <a:blip r:embed="rId2">
            <a:alphaModFix amt="10000"/>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rcRect t="5326" r="5326"/>
          <a:stretch>
            <a:fillRect/>
          </a:stretch>
        </p:blipFill>
        <p:spPr>
          <a:xfrm flipH="1">
            <a:off x="-2" y="15067"/>
            <a:ext cx="12137232" cy="7411111"/>
          </a:xfrm>
          <a:custGeom>
            <a:avLst/>
            <a:gdLst>
              <a:gd name="connsiteX0" fmla="*/ 7524750 w 7524750"/>
              <a:gd name="connsiteY0" fmla="*/ 0 h 5772150"/>
              <a:gd name="connsiteX1" fmla="*/ 0 w 7524750"/>
              <a:gd name="connsiteY1" fmla="*/ 0 h 5772150"/>
              <a:gd name="connsiteX2" fmla="*/ 0 w 7524750"/>
              <a:gd name="connsiteY2" fmla="*/ 5772150 h 5772150"/>
              <a:gd name="connsiteX3" fmla="*/ 7524750 w 752475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7524750" h="5772150">
                <a:moveTo>
                  <a:pt x="7524750" y="0"/>
                </a:moveTo>
                <a:lnTo>
                  <a:pt x="0" y="0"/>
                </a:lnTo>
                <a:lnTo>
                  <a:pt x="0" y="5772150"/>
                </a:lnTo>
                <a:lnTo>
                  <a:pt x="7524750" y="5772150"/>
                </a:lnTo>
                <a:close/>
              </a:path>
            </a:pathLst>
          </a:custGeom>
        </p:spPr>
      </p:pic>
    </p:spTree>
    <p:extLst>
      <p:ext uri="{BB962C8B-B14F-4D97-AF65-F5344CB8AC3E}">
        <p14:creationId xmlns:p14="http://schemas.microsoft.com/office/powerpoint/2010/main" val="181725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968FF95-9BFD-4783-BDAB-646C9626CCA2}"/>
              </a:ext>
            </a:extLst>
          </p:cNvPr>
          <p:cNvSpPr/>
          <p:nvPr/>
        </p:nvSpPr>
        <p:spPr>
          <a:xfrm>
            <a:off x="3407570" y="-92052"/>
            <a:ext cx="3987000" cy="7237718"/>
          </a:xfrm>
          <a:prstGeom prst="rect">
            <a:avLst/>
          </a:prstGeom>
          <a:gradFill>
            <a:gsLst>
              <a:gs pos="0">
                <a:schemeClr val="accent4">
                  <a:lumMod val="44000"/>
                  <a:lumOff val="56000"/>
                </a:schemeClr>
              </a:gs>
              <a:gs pos="100000">
                <a:schemeClr val="accent4">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latin typeface="Roboto"/>
              <a:ea typeface="思源黑体 CN Regular"/>
            </a:endParaRPr>
          </a:p>
        </p:txBody>
      </p:sp>
      <p:sp>
        <p:nvSpPr>
          <p:cNvPr id="47" name="矩形: 圆角 46">
            <a:extLst>
              <a:ext uri="{FF2B5EF4-FFF2-40B4-BE49-F238E27FC236}">
                <a16:creationId xmlns:a16="http://schemas.microsoft.com/office/drawing/2014/main" id="{E1D36471-22A4-4576-A9C0-415A49110A45}"/>
              </a:ext>
            </a:extLst>
          </p:cNvPr>
          <p:cNvSpPr/>
          <p:nvPr/>
        </p:nvSpPr>
        <p:spPr>
          <a:xfrm>
            <a:off x="3788416" y="360375"/>
            <a:ext cx="1437763" cy="382948"/>
          </a:xfrm>
          <a:prstGeom prst="roundRect">
            <a:avLst>
              <a:gd name="adj" fmla="val 50000"/>
            </a:avLst>
          </a:prstGeom>
          <a:gradFill>
            <a:gsLst>
              <a:gs pos="0">
                <a:schemeClr val="accent4">
                  <a:lumMod val="75000"/>
                  <a:lumOff val="25000"/>
                </a:schemeClr>
              </a:gs>
              <a:gs pos="100000">
                <a:schemeClr val="accent4"/>
              </a:gs>
            </a:gsLst>
            <a:lin ang="5400000" scaled="1"/>
          </a:gradFill>
          <a:ln>
            <a:solidFill>
              <a:schemeClr val="accent4">
                <a:alpha val="48000"/>
              </a:schemeClr>
            </a:solidFill>
          </a:ln>
          <a:effectLst>
            <a:outerShdw blurRad="177800" dist="101600" dir="5400000" sx="92000" sy="92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400" dirty="0">
              <a:solidFill>
                <a:prstClr val="white"/>
              </a:solidFill>
              <a:latin typeface="Roboto"/>
              <a:ea typeface="思源黑体 CN Regular"/>
            </a:endParaRPr>
          </a:p>
        </p:txBody>
      </p:sp>
      <p:sp>
        <p:nvSpPr>
          <p:cNvPr id="25" name="矩形: 圆角 24">
            <a:extLst>
              <a:ext uri="{FF2B5EF4-FFF2-40B4-BE49-F238E27FC236}">
                <a16:creationId xmlns:a16="http://schemas.microsoft.com/office/drawing/2014/main" id="{83A6E7B1-F3FA-4B1E-868E-501CED326753}"/>
              </a:ext>
            </a:extLst>
          </p:cNvPr>
          <p:cNvSpPr/>
          <p:nvPr/>
        </p:nvSpPr>
        <p:spPr>
          <a:xfrm>
            <a:off x="630646" y="4854898"/>
            <a:ext cx="1657004" cy="518749"/>
          </a:xfrm>
          <a:prstGeom prst="roundRect">
            <a:avLst>
              <a:gd name="adj" fmla="val 50000"/>
            </a:avLst>
          </a:prstGeom>
          <a:solidFill>
            <a:schemeClr val="bg1">
              <a:lumMod val="85000"/>
              <a:alpha val="63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400">
              <a:solidFill>
                <a:prstClr val="white"/>
              </a:solidFill>
              <a:latin typeface="Roboto"/>
              <a:ea typeface="思源黑体 CN Regular"/>
            </a:endParaRPr>
          </a:p>
        </p:txBody>
      </p:sp>
      <p:sp>
        <p:nvSpPr>
          <p:cNvPr id="5" name="矩形 4">
            <a:extLst>
              <a:ext uri="{FF2B5EF4-FFF2-40B4-BE49-F238E27FC236}">
                <a16:creationId xmlns:a16="http://schemas.microsoft.com/office/drawing/2014/main" id="{B52175C3-00B8-4485-B52F-68A9257024AD}"/>
              </a:ext>
            </a:extLst>
          </p:cNvPr>
          <p:cNvSpPr/>
          <p:nvPr/>
        </p:nvSpPr>
        <p:spPr>
          <a:xfrm>
            <a:off x="7394568" y="-92052"/>
            <a:ext cx="3928276" cy="7237718"/>
          </a:xfrm>
          <a:prstGeom prst="rect">
            <a:avLst/>
          </a:prstGeom>
          <a:gradFill>
            <a:gsLst>
              <a:gs pos="0">
                <a:schemeClr val="accent1">
                  <a:lumMod val="44000"/>
                  <a:lumOff val="56000"/>
                </a:schemeClr>
              </a:gs>
              <a:gs pos="100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latin typeface="Roboto"/>
              <a:ea typeface="思源黑体 CN Regular"/>
            </a:endParaRPr>
          </a:p>
        </p:txBody>
      </p:sp>
      <p:cxnSp>
        <p:nvCxnSpPr>
          <p:cNvPr id="12" name="直接连接符 11">
            <a:extLst>
              <a:ext uri="{FF2B5EF4-FFF2-40B4-BE49-F238E27FC236}">
                <a16:creationId xmlns:a16="http://schemas.microsoft.com/office/drawing/2014/main" id="{C3B0DE6C-A211-4078-81E6-5E1E1B4CDCEC}"/>
              </a:ext>
            </a:extLst>
          </p:cNvPr>
          <p:cNvCxnSpPr>
            <a:cxnSpLocks/>
          </p:cNvCxnSpPr>
          <p:nvPr/>
        </p:nvCxnSpPr>
        <p:spPr>
          <a:xfrm>
            <a:off x="4013071" y="6296856"/>
            <a:ext cx="6104020" cy="0"/>
          </a:xfrm>
          <a:prstGeom prst="line">
            <a:avLst/>
          </a:prstGeom>
          <a:ln w="15875" cap="rnd">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1F035584-9AD8-4C1B-A28B-3E25BEE84EB2}"/>
              </a:ext>
            </a:extLst>
          </p:cNvPr>
          <p:cNvCxnSpPr>
            <a:cxnSpLocks/>
          </p:cNvCxnSpPr>
          <p:nvPr/>
        </p:nvCxnSpPr>
        <p:spPr>
          <a:xfrm>
            <a:off x="4013071" y="4709799"/>
            <a:ext cx="6104020" cy="0"/>
          </a:xfrm>
          <a:prstGeom prst="line">
            <a:avLst/>
          </a:prstGeom>
          <a:ln w="15875" cap="rnd">
            <a:solidFill>
              <a:srgbClr val="F7F7F7"/>
            </a:solidFill>
            <a:prstDash val="sysDot"/>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2A001AFF-7477-43E2-ABF5-932159E5A35C}"/>
              </a:ext>
            </a:extLst>
          </p:cNvPr>
          <p:cNvSpPr txBox="1"/>
          <p:nvPr/>
        </p:nvSpPr>
        <p:spPr>
          <a:xfrm>
            <a:off x="3788416" y="351794"/>
            <a:ext cx="1250734" cy="400110"/>
          </a:xfrm>
          <a:prstGeom prst="rect">
            <a:avLst/>
          </a:prstGeom>
          <a:noFill/>
        </p:spPr>
        <p:txBody>
          <a:bodyPr wrap="square" rtlCol="0">
            <a:spAutoFit/>
          </a:bodyPr>
          <a:lstStyle/>
          <a:p>
            <a:pPr algn="ctr">
              <a:defRPr/>
            </a:pPr>
            <a:r>
              <a:rPr lang="zh-CN" altLang="en-US" sz="2000" dirty="0">
                <a:solidFill>
                  <a:prstClr val="white"/>
                </a:solidFill>
                <a:latin typeface="思源黑体 CN Bold" panose="020B0800000000000000" pitchFamily="34" charset="-122"/>
                <a:ea typeface="思源黑体 CN Bold" panose="020B0800000000000000" pitchFamily="34" charset="-122"/>
              </a:rPr>
              <a:t>学业评价</a:t>
            </a:r>
          </a:p>
        </p:txBody>
      </p:sp>
      <p:sp>
        <p:nvSpPr>
          <p:cNvPr id="24" name="文本框 23">
            <a:extLst>
              <a:ext uri="{FF2B5EF4-FFF2-40B4-BE49-F238E27FC236}">
                <a16:creationId xmlns:a16="http://schemas.microsoft.com/office/drawing/2014/main" id="{100AEE4D-7DF9-4F18-8E81-1FDBCA0C70CA}"/>
              </a:ext>
            </a:extLst>
          </p:cNvPr>
          <p:cNvSpPr txBox="1"/>
          <p:nvPr/>
        </p:nvSpPr>
        <p:spPr>
          <a:xfrm>
            <a:off x="1509637" y="4972052"/>
            <a:ext cx="574196" cy="308138"/>
          </a:xfrm>
          <a:prstGeom prst="rect">
            <a:avLst/>
          </a:prstGeom>
          <a:noFill/>
        </p:spPr>
        <p:txBody>
          <a:bodyPr wrap="square" rtlCol="0">
            <a:spAutoFit/>
          </a:bodyPr>
          <a:lstStyle/>
          <a:p>
            <a:pPr algn="ctr">
              <a:defRPr/>
            </a:pPr>
            <a:r>
              <a:rPr lang="zh-CN" altLang="en-US" sz="1400" dirty="0">
                <a:solidFill>
                  <a:srgbClr val="47393A"/>
                </a:solidFill>
                <a:latin typeface="思源黑体 CN Bold" panose="020B0800000000000000" pitchFamily="34" charset="-122"/>
                <a:ea typeface="思源黑体 CN Bold" panose="020B0800000000000000" pitchFamily="34" charset="-122"/>
              </a:rPr>
              <a:t>功能</a:t>
            </a:r>
          </a:p>
        </p:txBody>
      </p:sp>
      <p:sp>
        <p:nvSpPr>
          <p:cNvPr id="42" name="文本框 41">
            <a:extLst>
              <a:ext uri="{FF2B5EF4-FFF2-40B4-BE49-F238E27FC236}">
                <a16:creationId xmlns:a16="http://schemas.microsoft.com/office/drawing/2014/main" id="{B95B1C09-0E78-48C8-B690-08F2024B12C5}"/>
              </a:ext>
            </a:extLst>
          </p:cNvPr>
          <p:cNvSpPr txBox="1"/>
          <p:nvPr/>
        </p:nvSpPr>
        <p:spPr>
          <a:xfrm>
            <a:off x="3893344" y="4773272"/>
            <a:ext cx="2910579" cy="1270732"/>
          </a:xfrm>
          <a:prstGeom prst="rect">
            <a:avLst/>
          </a:prstGeom>
          <a:noFill/>
        </p:spPr>
        <p:txBody>
          <a:bodyPr wrap="square" rtlCol="0">
            <a:spAutoFit/>
          </a:bodyPr>
          <a:lstStyle/>
          <a:p>
            <a:pPr algn="just">
              <a:lnSpc>
                <a:spcPct val="130000"/>
              </a:lnSpc>
              <a:defRPr/>
            </a:pPr>
            <a:r>
              <a:rPr lang="zh-CN" altLang="en-US" sz="1200" dirty="0">
                <a:solidFill>
                  <a:srgbClr val="47393A"/>
                </a:solidFill>
                <a:latin typeface="Roboto"/>
                <a:ea typeface="思源黑体 CN Regular"/>
              </a:rPr>
              <a:t>学业评价采取学生自评</a:t>
            </a:r>
            <a:r>
              <a:rPr lang="en-US" altLang="zh-CN" sz="1200" dirty="0">
                <a:solidFill>
                  <a:srgbClr val="47393A"/>
                </a:solidFill>
                <a:latin typeface="Roboto"/>
                <a:ea typeface="思源黑体 CN Regular"/>
              </a:rPr>
              <a:t>.</a:t>
            </a:r>
            <a:r>
              <a:rPr lang="zh-CN" altLang="en-US" sz="1200" dirty="0">
                <a:solidFill>
                  <a:srgbClr val="47393A"/>
                </a:solidFill>
                <a:latin typeface="Roboto"/>
                <a:ea typeface="思源黑体 CN Regular"/>
              </a:rPr>
              <a:t>组内互评</a:t>
            </a:r>
            <a:r>
              <a:rPr lang="en-US" altLang="zh-CN" sz="1200" dirty="0">
                <a:solidFill>
                  <a:srgbClr val="47393A"/>
                </a:solidFill>
                <a:latin typeface="Roboto"/>
                <a:ea typeface="思源黑体 CN Regular"/>
              </a:rPr>
              <a:t>.</a:t>
            </a:r>
            <a:r>
              <a:rPr lang="zh-CN" altLang="en-US" sz="1200" dirty="0">
                <a:solidFill>
                  <a:srgbClr val="47393A"/>
                </a:solidFill>
                <a:latin typeface="Roboto"/>
                <a:ea typeface="思源黑体 CN Regular"/>
              </a:rPr>
              <a:t>教师评价</a:t>
            </a:r>
            <a:r>
              <a:rPr lang="en-US" altLang="zh-CN" sz="1200" dirty="0">
                <a:solidFill>
                  <a:srgbClr val="47393A"/>
                </a:solidFill>
                <a:latin typeface="Roboto"/>
                <a:ea typeface="思源黑体 CN Regular"/>
              </a:rPr>
              <a:t>3</a:t>
            </a:r>
            <a:r>
              <a:rPr lang="zh-CN" altLang="en-US" sz="1200" dirty="0">
                <a:solidFill>
                  <a:srgbClr val="47393A"/>
                </a:solidFill>
                <a:latin typeface="Roboto"/>
                <a:ea typeface="思源黑体 CN Regular"/>
              </a:rPr>
              <a:t>个方向从课前学习准备、课上表现、成果展示及课后拓展任务的完成等维度展示学生的综合素质，延长课堂学习效果。</a:t>
            </a:r>
          </a:p>
        </p:txBody>
      </p:sp>
      <p:sp>
        <p:nvSpPr>
          <p:cNvPr id="45" name="文本框 44">
            <a:extLst>
              <a:ext uri="{FF2B5EF4-FFF2-40B4-BE49-F238E27FC236}">
                <a16:creationId xmlns:a16="http://schemas.microsoft.com/office/drawing/2014/main" id="{0364548E-03A0-477D-A42E-691D2A5AC920}"/>
              </a:ext>
            </a:extLst>
          </p:cNvPr>
          <p:cNvSpPr txBox="1"/>
          <p:nvPr/>
        </p:nvSpPr>
        <p:spPr>
          <a:xfrm>
            <a:off x="7667227" y="4773272"/>
            <a:ext cx="3123694" cy="1270732"/>
          </a:xfrm>
          <a:prstGeom prst="rect">
            <a:avLst/>
          </a:prstGeom>
          <a:noFill/>
        </p:spPr>
        <p:txBody>
          <a:bodyPr wrap="square" rtlCol="0">
            <a:spAutoFit/>
          </a:bodyPr>
          <a:lstStyle/>
          <a:p>
            <a:pPr algn="just">
              <a:lnSpc>
                <a:spcPct val="130000"/>
              </a:lnSpc>
              <a:defRPr/>
            </a:pPr>
            <a:r>
              <a:rPr lang="zh-CN" altLang="en-US" sz="1200" dirty="0">
                <a:solidFill>
                  <a:srgbClr val="47393A"/>
                </a:solidFill>
                <a:latin typeface="Roboto"/>
                <a:ea typeface="思源黑体 CN Regular"/>
              </a:rPr>
              <a:t>通过学生对教学过程及效果的评价，教师可以了解自己在课程设计和实施过程中有哪些不足之处，及时改进，并了解学生的需求和喜好，从而能够在今后设计出更加适合学生的课堂。</a:t>
            </a:r>
          </a:p>
        </p:txBody>
      </p:sp>
      <p:sp>
        <p:nvSpPr>
          <p:cNvPr id="48" name="矩形: 圆角 47">
            <a:extLst>
              <a:ext uri="{FF2B5EF4-FFF2-40B4-BE49-F238E27FC236}">
                <a16:creationId xmlns:a16="http://schemas.microsoft.com/office/drawing/2014/main" id="{570E1A6A-D9AC-4786-9E69-FEE806F919E7}"/>
              </a:ext>
            </a:extLst>
          </p:cNvPr>
          <p:cNvSpPr/>
          <p:nvPr/>
        </p:nvSpPr>
        <p:spPr>
          <a:xfrm>
            <a:off x="7667227" y="353121"/>
            <a:ext cx="1437763" cy="382948"/>
          </a:xfrm>
          <a:prstGeom prst="roundRect">
            <a:avLst>
              <a:gd name="adj" fmla="val 50000"/>
            </a:avLst>
          </a:prstGeom>
          <a:gradFill>
            <a:gsLst>
              <a:gs pos="0">
                <a:schemeClr val="accent1"/>
              </a:gs>
              <a:gs pos="100000">
                <a:schemeClr val="accent1">
                  <a:lumMod val="50000"/>
                </a:schemeClr>
              </a:gs>
            </a:gsLst>
            <a:lin ang="5400000" scaled="1"/>
          </a:gradFill>
          <a:ln>
            <a:solidFill>
              <a:schemeClr val="accent1">
                <a:alpha val="48000"/>
              </a:schemeClr>
            </a:solidFill>
          </a:ln>
          <a:effectLst>
            <a:outerShdw blurRad="177800" dist="101600" dir="5400000" sx="92000" sy="92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400" dirty="0">
              <a:solidFill>
                <a:prstClr val="white"/>
              </a:solidFill>
              <a:latin typeface="Roboto"/>
              <a:ea typeface="思源黑体 CN Regular"/>
            </a:endParaRPr>
          </a:p>
        </p:txBody>
      </p:sp>
      <p:sp>
        <p:nvSpPr>
          <p:cNvPr id="49" name="文本框 48">
            <a:extLst>
              <a:ext uri="{FF2B5EF4-FFF2-40B4-BE49-F238E27FC236}">
                <a16:creationId xmlns:a16="http://schemas.microsoft.com/office/drawing/2014/main" id="{2D6C5A99-CE25-47E5-9845-9BE9D91CB909}"/>
              </a:ext>
            </a:extLst>
          </p:cNvPr>
          <p:cNvSpPr txBox="1"/>
          <p:nvPr/>
        </p:nvSpPr>
        <p:spPr>
          <a:xfrm>
            <a:off x="7760741" y="328816"/>
            <a:ext cx="1250734" cy="400110"/>
          </a:xfrm>
          <a:prstGeom prst="rect">
            <a:avLst/>
          </a:prstGeom>
          <a:noFill/>
        </p:spPr>
        <p:txBody>
          <a:bodyPr wrap="square" rtlCol="0">
            <a:spAutoFit/>
          </a:bodyPr>
          <a:lstStyle/>
          <a:p>
            <a:pPr algn="ctr">
              <a:defRPr/>
            </a:pPr>
            <a:r>
              <a:rPr lang="zh-CN" altLang="en-US" sz="2000" dirty="0">
                <a:solidFill>
                  <a:prstClr val="white"/>
                </a:solidFill>
                <a:latin typeface="思源黑体 CN Bold" panose="020B0800000000000000" pitchFamily="34" charset="-122"/>
                <a:ea typeface="思源黑体 CN Bold" panose="020B0800000000000000" pitchFamily="34" charset="-122"/>
              </a:rPr>
              <a:t>学生评教</a:t>
            </a:r>
          </a:p>
        </p:txBody>
      </p:sp>
      <p:grpSp>
        <p:nvGrpSpPr>
          <p:cNvPr id="8" name="图形 3">
            <a:extLst>
              <a:ext uri="{FF2B5EF4-FFF2-40B4-BE49-F238E27FC236}">
                <a16:creationId xmlns:a16="http://schemas.microsoft.com/office/drawing/2014/main" id="{EFF80BEA-25D0-4537-A233-B704DF6AEE19}"/>
              </a:ext>
            </a:extLst>
          </p:cNvPr>
          <p:cNvGrpSpPr/>
          <p:nvPr/>
        </p:nvGrpSpPr>
        <p:grpSpPr>
          <a:xfrm>
            <a:off x="941948" y="4936215"/>
            <a:ext cx="404578" cy="372836"/>
            <a:chOff x="1974494" y="-6368649"/>
            <a:chExt cx="1823337" cy="1680285"/>
          </a:xfrm>
          <a:solidFill>
            <a:schemeClr val="accent1"/>
          </a:solidFill>
        </p:grpSpPr>
        <p:sp>
          <p:nvSpPr>
            <p:cNvPr id="10" name="任意多边形: 形状 9">
              <a:extLst>
                <a:ext uri="{FF2B5EF4-FFF2-40B4-BE49-F238E27FC236}">
                  <a16:creationId xmlns:a16="http://schemas.microsoft.com/office/drawing/2014/main" id="{54F8FAF7-35BE-4AC8-BD71-664588BC89C1}"/>
                </a:ext>
              </a:extLst>
            </p:cNvPr>
            <p:cNvSpPr/>
            <p:nvPr/>
          </p:nvSpPr>
          <p:spPr>
            <a:xfrm>
              <a:off x="1974494" y="-6368649"/>
              <a:ext cx="1823337" cy="1680285"/>
            </a:xfrm>
            <a:custGeom>
              <a:avLst/>
              <a:gdLst>
                <a:gd name="connsiteX0" fmla="*/ 1052543 w 1823337"/>
                <a:gd name="connsiteY0" fmla="*/ 1187795 h 1680285"/>
                <a:gd name="connsiteX1" fmla="*/ 203746 w 1823337"/>
                <a:gd name="connsiteY1" fmla="*/ 1187795 h 1680285"/>
                <a:gd name="connsiteX2" fmla="*/ 281776 w 1823337"/>
                <a:gd name="connsiteY2" fmla="*/ 1278831 h 1680285"/>
                <a:gd name="connsiteX3" fmla="*/ 455177 w 1823337"/>
                <a:gd name="connsiteY3" fmla="*/ 1278831 h 1680285"/>
                <a:gd name="connsiteX4" fmla="*/ 508931 w 1823337"/>
                <a:gd name="connsiteY4" fmla="*/ 1313511 h 1680285"/>
                <a:gd name="connsiteX5" fmla="*/ 456911 w 1823337"/>
                <a:gd name="connsiteY5" fmla="*/ 1349925 h 1680285"/>
                <a:gd name="connsiteX6" fmla="*/ 283510 w 1823337"/>
                <a:gd name="connsiteY6" fmla="*/ 1349058 h 1680285"/>
                <a:gd name="connsiteX7" fmla="*/ 125716 w 1823337"/>
                <a:gd name="connsiteY7" fmla="*/ 1151381 h 1680285"/>
                <a:gd name="connsiteX8" fmla="*/ 176869 w 1823337"/>
                <a:gd name="connsiteY8" fmla="*/ 1101962 h 1680285"/>
                <a:gd name="connsiteX9" fmla="*/ 188140 w 1823337"/>
                <a:gd name="connsiteY9" fmla="*/ 1110632 h 1680285"/>
                <a:gd name="connsiteX10" fmla="*/ 188140 w 1823337"/>
                <a:gd name="connsiteY10" fmla="*/ 583494 h 1680285"/>
                <a:gd name="connsiteX11" fmla="*/ 53754 w 1823337"/>
                <a:gd name="connsiteY11" fmla="*/ 583494 h 1680285"/>
                <a:gd name="connsiteX12" fmla="*/ 0 w 1823337"/>
                <a:gd name="connsiteY12" fmla="*/ 528872 h 1680285"/>
                <a:gd name="connsiteX13" fmla="*/ 0 w 1823337"/>
                <a:gd name="connsiteY13" fmla="*/ 52020 h 1680285"/>
                <a:gd name="connsiteX14" fmla="*/ 52020 w 1823337"/>
                <a:gd name="connsiteY14" fmla="*/ 0 h 1680285"/>
                <a:gd name="connsiteX15" fmla="*/ 619908 w 1823337"/>
                <a:gd name="connsiteY15" fmla="*/ 867 h 1680285"/>
                <a:gd name="connsiteX16" fmla="*/ 670194 w 1823337"/>
                <a:gd name="connsiteY16" fmla="*/ 50286 h 1680285"/>
                <a:gd name="connsiteX17" fmla="*/ 670194 w 1823337"/>
                <a:gd name="connsiteY17" fmla="*/ 182938 h 1680285"/>
                <a:gd name="connsiteX18" fmla="*/ 1103696 w 1823337"/>
                <a:gd name="connsiteY18" fmla="*/ 182938 h 1680285"/>
                <a:gd name="connsiteX19" fmla="*/ 1103696 w 1823337"/>
                <a:gd name="connsiteY19" fmla="*/ 52020 h 1680285"/>
                <a:gd name="connsiteX20" fmla="*/ 1155716 w 1823337"/>
                <a:gd name="connsiteY20" fmla="*/ 867 h 1680285"/>
                <a:gd name="connsiteX21" fmla="*/ 1771289 w 1823337"/>
                <a:gd name="connsiteY21" fmla="*/ 867 h 1680285"/>
                <a:gd name="connsiteX22" fmla="*/ 1823309 w 1823337"/>
                <a:gd name="connsiteY22" fmla="*/ 53754 h 1680285"/>
                <a:gd name="connsiteX23" fmla="*/ 1823309 w 1823337"/>
                <a:gd name="connsiteY23" fmla="*/ 365876 h 1680285"/>
                <a:gd name="connsiteX24" fmla="*/ 1765220 w 1823337"/>
                <a:gd name="connsiteY24" fmla="*/ 421364 h 1680285"/>
                <a:gd name="connsiteX25" fmla="*/ 1634302 w 1823337"/>
                <a:gd name="connsiteY25" fmla="*/ 421364 h 1680285"/>
                <a:gd name="connsiteX26" fmla="*/ 1634302 w 1823337"/>
                <a:gd name="connsiteY26" fmla="*/ 1051676 h 1680285"/>
                <a:gd name="connsiteX27" fmla="*/ 1649909 w 1823337"/>
                <a:gd name="connsiteY27" fmla="*/ 1050809 h 1680285"/>
                <a:gd name="connsiteX28" fmla="*/ 1758284 w 1823337"/>
                <a:gd name="connsiteY28" fmla="*/ 1084622 h 1680285"/>
                <a:gd name="connsiteX29" fmla="*/ 1810304 w 1823337"/>
                <a:gd name="connsiteY29" fmla="*/ 1174790 h 1680285"/>
                <a:gd name="connsiteX30" fmla="*/ 1791230 w 1823337"/>
                <a:gd name="connsiteY30" fmla="*/ 1245018 h 1680285"/>
                <a:gd name="connsiteX31" fmla="*/ 1792097 w 1823337"/>
                <a:gd name="connsiteY31" fmla="*/ 1362930 h 1680285"/>
                <a:gd name="connsiteX32" fmla="*/ 1810304 w 1823337"/>
                <a:gd name="connsiteY32" fmla="*/ 1434024 h 1680285"/>
                <a:gd name="connsiteX33" fmla="*/ 1743545 w 1823337"/>
                <a:gd name="connsiteY33" fmla="*/ 1550203 h 1680285"/>
                <a:gd name="connsiteX34" fmla="*/ 1673317 w 1823337"/>
                <a:gd name="connsiteY34" fmla="*/ 1570144 h 1680285"/>
                <a:gd name="connsiteX35" fmla="*/ 1570144 w 1823337"/>
                <a:gd name="connsiteY35" fmla="*/ 1628233 h 1680285"/>
                <a:gd name="connsiteX36" fmla="*/ 1518124 w 1823337"/>
                <a:gd name="connsiteY36" fmla="*/ 1680253 h 1680285"/>
                <a:gd name="connsiteX37" fmla="*/ 1383738 w 1823337"/>
                <a:gd name="connsiteY37" fmla="*/ 1680253 h 1680285"/>
                <a:gd name="connsiteX38" fmla="*/ 1330851 w 1823337"/>
                <a:gd name="connsiteY38" fmla="*/ 1628233 h 1680285"/>
                <a:gd name="connsiteX39" fmla="*/ 1228544 w 1823337"/>
                <a:gd name="connsiteY39" fmla="*/ 1571011 h 1680285"/>
                <a:gd name="connsiteX40" fmla="*/ 1160918 w 1823337"/>
                <a:gd name="connsiteY40" fmla="*/ 1553671 h 1680285"/>
                <a:gd name="connsiteX41" fmla="*/ 1097627 w 1823337"/>
                <a:gd name="connsiteY41" fmla="*/ 1445295 h 1680285"/>
                <a:gd name="connsiteX42" fmla="*/ 1114100 w 1823337"/>
                <a:gd name="connsiteY42" fmla="*/ 1360329 h 1680285"/>
                <a:gd name="connsiteX43" fmla="*/ 1105430 w 1823337"/>
                <a:gd name="connsiteY43" fmla="*/ 1352526 h 1680285"/>
                <a:gd name="connsiteX44" fmla="*/ 1029134 w 1823337"/>
                <a:gd name="connsiteY44" fmla="*/ 1352526 h 1680285"/>
                <a:gd name="connsiteX45" fmla="*/ 782038 w 1823337"/>
                <a:gd name="connsiteY45" fmla="*/ 1352526 h 1680285"/>
                <a:gd name="connsiteX46" fmla="*/ 731751 w 1823337"/>
                <a:gd name="connsiteY46" fmla="*/ 1318713 h 1680285"/>
                <a:gd name="connsiteX47" fmla="*/ 782905 w 1823337"/>
                <a:gd name="connsiteY47" fmla="*/ 1280565 h 1680285"/>
                <a:gd name="connsiteX48" fmla="*/ 1099361 w 1823337"/>
                <a:gd name="connsiteY48" fmla="*/ 1280565 h 1680285"/>
                <a:gd name="connsiteX49" fmla="*/ 1150514 w 1823337"/>
                <a:gd name="connsiteY49" fmla="*/ 1277964 h 1680285"/>
                <a:gd name="connsiteX50" fmla="*/ 1052543 w 1823337"/>
                <a:gd name="connsiteY50" fmla="*/ 1187795 h 1680285"/>
                <a:gd name="connsiteX51" fmla="*/ 668460 w 1823337"/>
                <a:gd name="connsiteY51" fmla="*/ 261835 h 1680285"/>
                <a:gd name="connsiteX52" fmla="*/ 668460 w 1823337"/>
                <a:gd name="connsiteY52" fmla="*/ 523670 h 1680285"/>
                <a:gd name="connsiteX53" fmla="*/ 607770 w 1823337"/>
                <a:gd name="connsiteY53" fmla="*/ 584361 h 1680285"/>
                <a:gd name="connsiteX54" fmla="*/ 308654 w 1823337"/>
                <a:gd name="connsiteY54" fmla="*/ 583494 h 1680285"/>
                <a:gd name="connsiteX55" fmla="*/ 260968 w 1823337"/>
                <a:gd name="connsiteY55" fmla="*/ 632913 h 1680285"/>
                <a:gd name="connsiteX56" fmla="*/ 260968 w 1823337"/>
                <a:gd name="connsiteY56" fmla="*/ 1062080 h 1680285"/>
                <a:gd name="connsiteX57" fmla="*/ 312989 w 1823337"/>
                <a:gd name="connsiteY57" fmla="*/ 1115834 h 1680285"/>
                <a:gd name="connsiteX58" fmla="*/ 1049075 w 1823337"/>
                <a:gd name="connsiteY58" fmla="*/ 1116701 h 1680285"/>
                <a:gd name="connsiteX59" fmla="*/ 1153982 w 1823337"/>
                <a:gd name="connsiteY59" fmla="*/ 1058612 h 1680285"/>
                <a:gd name="connsiteX60" fmla="*/ 1227678 w 1823337"/>
                <a:gd name="connsiteY60" fmla="*/ 1038671 h 1680285"/>
                <a:gd name="connsiteX61" fmla="*/ 1327383 w 1823337"/>
                <a:gd name="connsiteY61" fmla="*/ 984049 h 1680285"/>
                <a:gd name="connsiteX62" fmla="*/ 1387206 w 1823337"/>
                <a:gd name="connsiteY62" fmla="*/ 926827 h 1680285"/>
                <a:gd name="connsiteX63" fmla="*/ 1552804 w 1823337"/>
                <a:gd name="connsiteY63" fmla="*/ 926827 h 1680285"/>
                <a:gd name="connsiteX64" fmla="*/ 1552804 w 1823337"/>
                <a:gd name="connsiteY64" fmla="*/ 423965 h 1680285"/>
                <a:gd name="connsiteX65" fmla="*/ 1326516 w 1823337"/>
                <a:gd name="connsiteY65" fmla="*/ 494192 h 1680285"/>
                <a:gd name="connsiteX66" fmla="*/ 1320447 w 1823337"/>
                <a:gd name="connsiteY66" fmla="*/ 500261 h 1680285"/>
                <a:gd name="connsiteX67" fmla="*/ 1281432 w 1823337"/>
                <a:gd name="connsiteY67" fmla="*/ 508064 h 1680285"/>
                <a:gd name="connsiteX68" fmla="*/ 1258890 w 1823337"/>
                <a:gd name="connsiteY68" fmla="*/ 471650 h 1680285"/>
                <a:gd name="connsiteX69" fmla="*/ 1256289 w 1823337"/>
                <a:gd name="connsiteY69" fmla="*/ 422231 h 1680285"/>
                <a:gd name="connsiteX70" fmla="*/ 1158317 w 1823337"/>
                <a:gd name="connsiteY70" fmla="*/ 422231 h 1680285"/>
                <a:gd name="connsiteX71" fmla="*/ 1101962 w 1823337"/>
                <a:gd name="connsiteY71" fmla="*/ 365009 h 1680285"/>
                <a:gd name="connsiteX72" fmla="*/ 1101962 w 1823337"/>
                <a:gd name="connsiteY72" fmla="*/ 262702 h 1680285"/>
                <a:gd name="connsiteX73" fmla="*/ 668460 w 1823337"/>
                <a:gd name="connsiteY73" fmla="*/ 261835 h 1680285"/>
                <a:gd name="connsiteX74" fmla="*/ 72829 w 1823337"/>
                <a:gd name="connsiteY74" fmla="*/ 508931 h 1680285"/>
                <a:gd name="connsiteX75" fmla="*/ 97105 w 1823337"/>
                <a:gd name="connsiteY75" fmla="*/ 512399 h 1680285"/>
                <a:gd name="connsiteX76" fmla="*/ 564420 w 1823337"/>
                <a:gd name="connsiteY76" fmla="*/ 512399 h 1680285"/>
                <a:gd name="connsiteX77" fmla="*/ 597366 w 1823337"/>
                <a:gd name="connsiteY77" fmla="*/ 475118 h 1680285"/>
                <a:gd name="connsiteX78" fmla="*/ 596499 w 1823337"/>
                <a:gd name="connsiteY78" fmla="*/ 94503 h 1680285"/>
                <a:gd name="connsiteX79" fmla="*/ 592164 w 1823337"/>
                <a:gd name="connsiteY79" fmla="*/ 76296 h 1680285"/>
                <a:gd name="connsiteX80" fmla="*/ 72829 w 1823337"/>
                <a:gd name="connsiteY80" fmla="*/ 76296 h 1680285"/>
                <a:gd name="connsiteX81" fmla="*/ 72829 w 1823337"/>
                <a:gd name="connsiteY81" fmla="*/ 508931 h 1680285"/>
                <a:gd name="connsiteX82" fmla="*/ 1176524 w 1823337"/>
                <a:gd name="connsiteY82" fmla="*/ 343334 h 1680285"/>
                <a:gd name="connsiteX83" fmla="*/ 1329117 w 1823337"/>
                <a:gd name="connsiteY83" fmla="*/ 369344 h 1680285"/>
                <a:gd name="connsiteX84" fmla="*/ 1424488 w 1823337"/>
                <a:gd name="connsiteY84" fmla="*/ 349403 h 1680285"/>
                <a:gd name="connsiteX85" fmla="*/ 1710599 w 1823337"/>
                <a:gd name="connsiteY85" fmla="*/ 347669 h 1680285"/>
                <a:gd name="connsiteX86" fmla="*/ 1747013 w 1823337"/>
                <a:gd name="connsiteY86" fmla="*/ 326860 h 1680285"/>
                <a:gd name="connsiteX87" fmla="*/ 1748747 w 1823337"/>
                <a:gd name="connsiteY87" fmla="*/ 75429 h 1680285"/>
                <a:gd name="connsiteX88" fmla="*/ 1176524 w 1823337"/>
                <a:gd name="connsiteY88" fmla="*/ 75429 h 1680285"/>
                <a:gd name="connsiteX89" fmla="*/ 1176524 w 1823337"/>
                <a:gd name="connsiteY89" fmla="*/ 343334 h 1680285"/>
                <a:gd name="connsiteX90" fmla="*/ 1688056 w 1823337"/>
                <a:gd name="connsiteY90" fmla="*/ 1498183 h 1680285"/>
                <a:gd name="connsiteX91" fmla="*/ 1735742 w 1823337"/>
                <a:gd name="connsiteY91" fmla="*/ 1414083 h 1680285"/>
                <a:gd name="connsiteX92" fmla="*/ 1675051 w 1823337"/>
                <a:gd name="connsiteY92" fmla="*/ 1304841 h 1680285"/>
                <a:gd name="connsiteX93" fmla="*/ 1736609 w 1823337"/>
                <a:gd name="connsiteY93" fmla="*/ 1192130 h 1680285"/>
                <a:gd name="connsiteX94" fmla="*/ 1686322 w 1823337"/>
                <a:gd name="connsiteY94" fmla="*/ 1107164 h 1680285"/>
                <a:gd name="connsiteX95" fmla="*/ 1563208 w 1823337"/>
                <a:gd name="connsiteY95" fmla="*/ 1106297 h 1680285"/>
                <a:gd name="connsiteX96" fmla="*/ 1494715 w 1823337"/>
                <a:gd name="connsiteY96" fmla="*/ 1000522 h 1680285"/>
                <a:gd name="connsiteX97" fmla="*/ 1399344 w 1823337"/>
                <a:gd name="connsiteY97" fmla="*/ 1000522 h 1680285"/>
                <a:gd name="connsiteX98" fmla="*/ 1336053 w 1823337"/>
                <a:gd name="connsiteY98" fmla="*/ 1105430 h 1680285"/>
                <a:gd name="connsiteX99" fmla="*/ 1208604 w 1823337"/>
                <a:gd name="connsiteY99" fmla="*/ 1108031 h 1680285"/>
                <a:gd name="connsiteX100" fmla="*/ 1160052 w 1823337"/>
                <a:gd name="connsiteY100" fmla="*/ 1193864 h 1680285"/>
                <a:gd name="connsiteX101" fmla="*/ 1220742 w 1823337"/>
                <a:gd name="connsiteY101" fmla="*/ 1300506 h 1680285"/>
                <a:gd name="connsiteX102" fmla="*/ 1160052 w 1823337"/>
                <a:gd name="connsiteY102" fmla="*/ 1413216 h 1680285"/>
                <a:gd name="connsiteX103" fmla="*/ 1209470 w 1823337"/>
                <a:gd name="connsiteY103" fmla="*/ 1499050 h 1680285"/>
                <a:gd name="connsiteX104" fmla="*/ 1335186 w 1823337"/>
                <a:gd name="connsiteY104" fmla="*/ 1501651 h 1680285"/>
                <a:gd name="connsiteX105" fmla="*/ 1401078 w 1823337"/>
                <a:gd name="connsiteY105" fmla="*/ 1605691 h 1680285"/>
                <a:gd name="connsiteX106" fmla="*/ 1496449 w 1823337"/>
                <a:gd name="connsiteY106" fmla="*/ 1605691 h 1680285"/>
                <a:gd name="connsiteX107" fmla="*/ 1563208 w 1823337"/>
                <a:gd name="connsiteY107" fmla="*/ 1500784 h 1680285"/>
                <a:gd name="connsiteX108" fmla="*/ 1688056 w 1823337"/>
                <a:gd name="connsiteY108" fmla="*/ 1498183 h 168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823337" h="1680285">
                  <a:moveTo>
                    <a:pt x="1052543" y="1187795"/>
                  </a:moveTo>
                  <a:cubicBezTo>
                    <a:pt x="780303" y="1187795"/>
                    <a:pt x="492459" y="1187795"/>
                    <a:pt x="203746" y="1187795"/>
                  </a:cubicBezTo>
                  <a:cubicBezTo>
                    <a:pt x="197677" y="1241549"/>
                    <a:pt x="228022" y="1277097"/>
                    <a:pt x="281776" y="1278831"/>
                  </a:cubicBezTo>
                  <a:cubicBezTo>
                    <a:pt x="339866" y="1280565"/>
                    <a:pt x="397088" y="1279698"/>
                    <a:pt x="455177" y="1278831"/>
                  </a:cubicBezTo>
                  <a:cubicBezTo>
                    <a:pt x="481187" y="1278831"/>
                    <a:pt x="508065" y="1280565"/>
                    <a:pt x="508931" y="1313511"/>
                  </a:cubicBezTo>
                  <a:cubicBezTo>
                    <a:pt x="509799" y="1347324"/>
                    <a:pt x="482921" y="1350792"/>
                    <a:pt x="456911" y="1349925"/>
                  </a:cubicBezTo>
                  <a:cubicBezTo>
                    <a:pt x="398822" y="1349925"/>
                    <a:pt x="341600" y="1351659"/>
                    <a:pt x="283510" y="1349058"/>
                  </a:cubicBezTo>
                  <a:cubicBezTo>
                    <a:pt x="176869" y="1345590"/>
                    <a:pt x="103174" y="1256289"/>
                    <a:pt x="125716" y="1151381"/>
                  </a:cubicBezTo>
                  <a:cubicBezTo>
                    <a:pt x="130051" y="1132307"/>
                    <a:pt x="159529" y="1118435"/>
                    <a:pt x="176869" y="1101962"/>
                  </a:cubicBezTo>
                  <a:cubicBezTo>
                    <a:pt x="180337" y="1104563"/>
                    <a:pt x="184672" y="1108031"/>
                    <a:pt x="188140" y="1110632"/>
                  </a:cubicBezTo>
                  <a:cubicBezTo>
                    <a:pt x="188140" y="937231"/>
                    <a:pt x="188140" y="762963"/>
                    <a:pt x="188140" y="583494"/>
                  </a:cubicBezTo>
                  <a:cubicBezTo>
                    <a:pt x="142189" y="583494"/>
                    <a:pt x="97972" y="582627"/>
                    <a:pt x="53754" y="583494"/>
                  </a:cubicBezTo>
                  <a:cubicBezTo>
                    <a:pt x="15606" y="584361"/>
                    <a:pt x="0" y="567888"/>
                    <a:pt x="0" y="528872"/>
                  </a:cubicBezTo>
                  <a:cubicBezTo>
                    <a:pt x="867" y="370211"/>
                    <a:pt x="867" y="210682"/>
                    <a:pt x="0" y="52020"/>
                  </a:cubicBezTo>
                  <a:cubicBezTo>
                    <a:pt x="0" y="14739"/>
                    <a:pt x="15606" y="0"/>
                    <a:pt x="52020" y="0"/>
                  </a:cubicBezTo>
                  <a:cubicBezTo>
                    <a:pt x="241027" y="867"/>
                    <a:pt x="430901" y="867"/>
                    <a:pt x="619908" y="867"/>
                  </a:cubicBezTo>
                  <a:cubicBezTo>
                    <a:pt x="654588" y="867"/>
                    <a:pt x="670194" y="15606"/>
                    <a:pt x="670194" y="50286"/>
                  </a:cubicBezTo>
                  <a:cubicBezTo>
                    <a:pt x="669327" y="93636"/>
                    <a:pt x="670194" y="136120"/>
                    <a:pt x="670194" y="182938"/>
                  </a:cubicBezTo>
                  <a:cubicBezTo>
                    <a:pt x="814984" y="182938"/>
                    <a:pt x="957172" y="182938"/>
                    <a:pt x="1103696" y="182938"/>
                  </a:cubicBezTo>
                  <a:cubicBezTo>
                    <a:pt x="1103696" y="137854"/>
                    <a:pt x="1104563" y="95370"/>
                    <a:pt x="1103696" y="52020"/>
                  </a:cubicBezTo>
                  <a:cubicBezTo>
                    <a:pt x="1102829" y="14739"/>
                    <a:pt x="1119302" y="0"/>
                    <a:pt x="1155716" y="867"/>
                  </a:cubicBezTo>
                  <a:cubicBezTo>
                    <a:pt x="1361196" y="1734"/>
                    <a:pt x="1565809" y="867"/>
                    <a:pt x="1771289" y="867"/>
                  </a:cubicBezTo>
                  <a:cubicBezTo>
                    <a:pt x="1807703" y="867"/>
                    <a:pt x="1823309" y="16473"/>
                    <a:pt x="1823309" y="53754"/>
                  </a:cubicBezTo>
                  <a:cubicBezTo>
                    <a:pt x="1822442" y="157795"/>
                    <a:pt x="1822442" y="261835"/>
                    <a:pt x="1823309" y="365876"/>
                  </a:cubicBezTo>
                  <a:cubicBezTo>
                    <a:pt x="1824176" y="407492"/>
                    <a:pt x="1805102" y="422231"/>
                    <a:pt x="1765220" y="421364"/>
                  </a:cubicBezTo>
                  <a:cubicBezTo>
                    <a:pt x="1722737" y="419630"/>
                    <a:pt x="1679386" y="421364"/>
                    <a:pt x="1634302" y="421364"/>
                  </a:cubicBezTo>
                  <a:cubicBezTo>
                    <a:pt x="1634302" y="633780"/>
                    <a:pt x="1634302" y="841861"/>
                    <a:pt x="1634302" y="1051676"/>
                  </a:cubicBezTo>
                  <a:cubicBezTo>
                    <a:pt x="1639504" y="1051676"/>
                    <a:pt x="1645574" y="1052543"/>
                    <a:pt x="1649909" y="1050809"/>
                  </a:cubicBezTo>
                  <a:cubicBezTo>
                    <a:pt x="1720136" y="1018729"/>
                    <a:pt x="1720136" y="1018729"/>
                    <a:pt x="1758284" y="1084622"/>
                  </a:cubicBezTo>
                  <a:cubicBezTo>
                    <a:pt x="1775624" y="1114967"/>
                    <a:pt x="1792097" y="1145312"/>
                    <a:pt x="1810304" y="1174790"/>
                  </a:cubicBezTo>
                  <a:cubicBezTo>
                    <a:pt x="1830245" y="1206869"/>
                    <a:pt x="1821575" y="1226810"/>
                    <a:pt x="1791230" y="1245018"/>
                  </a:cubicBezTo>
                  <a:cubicBezTo>
                    <a:pt x="1733141" y="1279698"/>
                    <a:pt x="1733141" y="1327383"/>
                    <a:pt x="1792097" y="1362930"/>
                  </a:cubicBezTo>
                  <a:cubicBezTo>
                    <a:pt x="1823309" y="1382004"/>
                    <a:pt x="1830245" y="1402812"/>
                    <a:pt x="1810304" y="1434024"/>
                  </a:cubicBezTo>
                  <a:cubicBezTo>
                    <a:pt x="1786895" y="1472172"/>
                    <a:pt x="1765220" y="1511188"/>
                    <a:pt x="1743545" y="1550203"/>
                  </a:cubicBezTo>
                  <a:cubicBezTo>
                    <a:pt x="1726205" y="1581415"/>
                    <a:pt x="1706264" y="1589218"/>
                    <a:pt x="1673317" y="1570144"/>
                  </a:cubicBezTo>
                  <a:cubicBezTo>
                    <a:pt x="1615228" y="1535464"/>
                    <a:pt x="1571011" y="1560607"/>
                    <a:pt x="1570144" y="1628233"/>
                  </a:cubicBezTo>
                  <a:cubicBezTo>
                    <a:pt x="1569277" y="1664647"/>
                    <a:pt x="1555405" y="1681120"/>
                    <a:pt x="1518124" y="1680253"/>
                  </a:cubicBezTo>
                  <a:cubicBezTo>
                    <a:pt x="1473040" y="1678519"/>
                    <a:pt x="1428823" y="1678519"/>
                    <a:pt x="1383738" y="1680253"/>
                  </a:cubicBezTo>
                  <a:cubicBezTo>
                    <a:pt x="1346457" y="1681120"/>
                    <a:pt x="1331718" y="1664647"/>
                    <a:pt x="1330851" y="1628233"/>
                  </a:cubicBezTo>
                  <a:cubicBezTo>
                    <a:pt x="1329117" y="1559740"/>
                    <a:pt x="1287501" y="1536331"/>
                    <a:pt x="1228544" y="1571011"/>
                  </a:cubicBezTo>
                  <a:cubicBezTo>
                    <a:pt x="1198199" y="1588351"/>
                    <a:pt x="1177392" y="1584016"/>
                    <a:pt x="1160918" y="1553671"/>
                  </a:cubicBezTo>
                  <a:cubicBezTo>
                    <a:pt x="1140110" y="1517257"/>
                    <a:pt x="1120169" y="1480842"/>
                    <a:pt x="1097627" y="1445295"/>
                  </a:cubicBezTo>
                  <a:cubicBezTo>
                    <a:pt x="1078553" y="1414083"/>
                    <a:pt x="1062947" y="1384605"/>
                    <a:pt x="1114100" y="1360329"/>
                  </a:cubicBezTo>
                  <a:cubicBezTo>
                    <a:pt x="1111499" y="1357728"/>
                    <a:pt x="1108031" y="1355127"/>
                    <a:pt x="1105430" y="1352526"/>
                  </a:cubicBezTo>
                  <a:cubicBezTo>
                    <a:pt x="1080287" y="1352526"/>
                    <a:pt x="1055144" y="1352526"/>
                    <a:pt x="1029134" y="1352526"/>
                  </a:cubicBezTo>
                  <a:cubicBezTo>
                    <a:pt x="946768" y="1352526"/>
                    <a:pt x="864403" y="1352526"/>
                    <a:pt x="782038" y="1352526"/>
                  </a:cubicBezTo>
                  <a:cubicBezTo>
                    <a:pt x="757762" y="1352526"/>
                    <a:pt x="732618" y="1349925"/>
                    <a:pt x="731751" y="1318713"/>
                  </a:cubicBezTo>
                  <a:cubicBezTo>
                    <a:pt x="730885" y="1284900"/>
                    <a:pt x="756027" y="1280565"/>
                    <a:pt x="782905" y="1280565"/>
                  </a:cubicBezTo>
                  <a:cubicBezTo>
                    <a:pt x="888679" y="1280565"/>
                    <a:pt x="993587" y="1280565"/>
                    <a:pt x="1099361" y="1280565"/>
                  </a:cubicBezTo>
                  <a:cubicBezTo>
                    <a:pt x="1114967" y="1280565"/>
                    <a:pt x="1129706" y="1278831"/>
                    <a:pt x="1150514" y="1277964"/>
                  </a:cubicBezTo>
                  <a:cubicBezTo>
                    <a:pt x="1116701" y="1248486"/>
                    <a:pt x="1090691" y="1224209"/>
                    <a:pt x="1052543" y="1187795"/>
                  </a:cubicBezTo>
                  <a:close/>
                  <a:moveTo>
                    <a:pt x="668460" y="261835"/>
                  </a:moveTo>
                  <a:cubicBezTo>
                    <a:pt x="668460" y="351137"/>
                    <a:pt x="668460" y="436970"/>
                    <a:pt x="668460" y="523670"/>
                  </a:cubicBezTo>
                  <a:cubicBezTo>
                    <a:pt x="668460" y="575690"/>
                    <a:pt x="659790" y="584361"/>
                    <a:pt x="607770" y="584361"/>
                  </a:cubicBezTo>
                  <a:cubicBezTo>
                    <a:pt x="508065" y="584361"/>
                    <a:pt x="408359" y="586095"/>
                    <a:pt x="308654" y="583494"/>
                  </a:cubicBezTo>
                  <a:cubicBezTo>
                    <a:pt x="268771" y="582627"/>
                    <a:pt x="260101" y="595632"/>
                    <a:pt x="260968" y="632913"/>
                  </a:cubicBezTo>
                  <a:cubicBezTo>
                    <a:pt x="262703" y="775968"/>
                    <a:pt x="263569" y="919024"/>
                    <a:pt x="260968" y="1062080"/>
                  </a:cubicBezTo>
                  <a:cubicBezTo>
                    <a:pt x="260101" y="1102829"/>
                    <a:pt x="270505" y="1116701"/>
                    <a:pt x="312989" y="1115834"/>
                  </a:cubicBezTo>
                  <a:cubicBezTo>
                    <a:pt x="558351" y="1114100"/>
                    <a:pt x="803713" y="1114100"/>
                    <a:pt x="1049075" y="1116701"/>
                  </a:cubicBezTo>
                  <a:cubicBezTo>
                    <a:pt x="1099361" y="1117568"/>
                    <a:pt x="1134041" y="1108031"/>
                    <a:pt x="1153982" y="1058612"/>
                  </a:cubicBezTo>
                  <a:cubicBezTo>
                    <a:pt x="1167854" y="1023065"/>
                    <a:pt x="1193864" y="1019597"/>
                    <a:pt x="1227678" y="1038671"/>
                  </a:cubicBezTo>
                  <a:cubicBezTo>
                    <a:pt x="1281432" y="1069883"/>
                    <a:pt x="1326516" y="1044740"/>
                    <a:pt x="1327383" y="984049"/>
                  </a:cubicBezTo>
                  <a:cubicBezTo>
                    <a:pt x="1328250" y="936364"/>
                    <a:pt x="1337787" y="926827"/>
                    <a:pt x="1387206" y="926827"/>
                  </a:cubicBezTo>
                  <a:cubicBezTo>
                    <a:pt x="1441828" y="925960"/>
                    <a:pt x="1496449" y="926827"/>
                    <a:pt x="1552804" y="926827"/>
                  </a:cubicBezTo>
                  <a:cubicBezTo>
                    <a:pt x="1552804" y="758628"/>
                    <a:pt x="1552804" y="591297"/>
                    <a:pt x="1552804" y="423965"/>
                  </a:cubicBezTo>
                  <a:cubicBezTo>
                    <a:pt x="1465236" y="417896"/>
                    <a:pt x="1380270" y="406625"/>
                    <a:pt x="1326516" y="494192"/>
                  </a:cubicBezTo>
                  <a:cubicBezTo>
                    <a:pt x="1324782" y="496793"/>
                    <a:pt x="1323048" y="499394"/>
                    <a:pt x="1320447" y="500261"/>
                  </a:cubicBezTo>
                  <a:cubicBezTo>
                    <a:pt x="1307442" y="503729"/>
                    <a:pt x="1290102" y="512399"/>
                    <a:pt x="1281432" y="508064"/>
                  </a:cubicBezTo>
                  <a:cubicBezTo>
                    <a:pt x="1270161" y="501995"/>
                    <a:pt x="1262358" y="484655"/>
                    <a:pt x="1258890" y="471650"/>
                  </a:cubicBezTo>
                  <a:cubicBezTo>
                    <a:pt x="1254555" y="456911"/>
                    <a:pt x="1257156" y="441305"/>
                    <a:pt x="1256289" y="422231"/>
                  </a:cubicBezTo>
                  <a:cubicBezTo>
                    <a:pt x="1221609" y="422231"/>
                    <a:pt x="1189529" y="420497"/>
                    <a:pt x="1158317" y="422231"/>
                  </a:cubicBezTo>
                  <a:cubicBezTo>
                    <a:pt x="1116701" y="424832"/>
                    <a:pt x="1101095" y="404891"/>
                    <a:pt x="1101962" y="365009"/>
                  </a:cubicBezTo>
                  <a:cubicBezTo>
                    <a:pt x="1103696" y="332062"/>
                    <a:pt x="1101962" y="299116"/>
                    <a:pt x="1101962" y="262702"/>
                  </a:cubicBezTo>
                  <a:cubicBezTo>
                    <a:pt x="956306" y="261835"/>
                    <a:pt x="814984" y="261835"/>
                    <a:pt x="668460" y="261835"/>
                  </a:cubicBezTo>
                  <a:close/>
                  <a:moveTo>
                    <a:pt x="72829" y="508931"/>
                  </a:moveTo>
                  <a:cubicBezTo>
                    <a:pt x="83233" y="510665"/>
                    <a:pt x="90169" y="512399"/>
                    <a:pt x="97105" y="512399"/>
                  </a:cubicBezTo>
                  <a:cubicBezTo>
                    <a:pt x="253165" y="512399"/>
                    <a:pt x="408359" y="511532"/>
                    <a:pt x="564420" y="512399"/>
                  </a:cubicBezTo>
                  <a:cubicBezTo>
                    <a:pt x="593031" y="512399"/>
                    <a:pt x="597366" y="499394"/>
                    <a:pt x="597366" y="475118"/>
                  </a:cubicBezTo>
                  <a:cubicBezTo>
                    <a:pt x="596499" y="348536"/>
                    <a:pt x="597366" y="221086"/>
                    <a:pt x="596499" y="94503"/>
                  </a:cubicBezTo>
                  <a:cubicBezTo>
                    <a:pt x="596499" y="87567"/>
                    <a:pt x="593031" y="81498"/>
                    <a:pt x="592164" y="76296"/>
                  </a:cubicBezTo>
                  <a:cubicBezTo>
                    <a:pt x="417896" y="76296"/>
                    <a:pt x="246229" y="76296"/>
                    <a:pt x="72829" y="76296"/>
                  </a:cubicBezTo>
                  <a:cubicBezTo>
                    <a:pt x="72829" y="221953"/>
                    <a:pt x="72829" y="363275"/>
                    <a:pt x="72829" y="508931"/>
                  </a:cubicBezTo>
                  <a:close/>
                  <a:moveTo>
                    <a:pt x="1176524" y="343334"/>
                  </a:moveTo>
                  <a:cubicBezTo>
                    <a:pt x="1230279" y="365009"/>
                    <a:pt x="1295304" y="320791"/>
                    <a:pt x="1329117" y="369344"/>
                  </a:cubicBezTo>
                  <a:cubicBezTo>
                    <a:pt x="1366398" y="361541"/>
                    <a:pt x="1395009" y="350270"/>
                    <a:pt x="1424488" y="349403"/>
                  </a:cubicBezTo>
                  <a:cubicBezTo>
                    <a:pt x="1519858" y="346802"/>
                    <a:pt x="1615228" y="349403"/>
                    <a:pt x="1710599" y="347669"/>
                  </a:cubicBezTo>
                  <a:cubicBezTo>
                    <a:pt x="1723604" y="347669"/>
                    <a:pt x="1747013" y="334663"/>
                    <a:pt x="1747013" y="326860"/>
                  </a:cubicBezTo>
                  <a:cubicBezTo>
                    <a:pt x="1749614" y="243628"/>
                    <a:pt x="1748747" y="160396"/>
                    <a:pt x="1748747" y="75429"/>
                  </a:cubicBezTo>
                  <a:cubicBezTo>
                    <a:pt x="1555405" y="75429"/>
                    <a:pt x="1367265" y="75429"/>
                    <a:pt x="1176524" y="75429"/>
                  </a:cubicBezTo>
                  <a:cubicBezTo>
                    <a:pt x="1176524" y="167332"/>
                    <a:pt x="1176524" y="256633"/>
                    <a:pt x="1176524" y="343334"/>
                  </a:cubicBezTo>
                  <a:close/>
                  <a:moveTo>
                    <a:pt x="1688056" y="1498183"/>
                  </a:moveTo>
                  <a:cubicBezTo>
                    <a:pt x="1705397" y="1468704"/>
                    <a:pt x="1719269" y="1444428"/>
                    <a:pt x="1735742" y="1414083"/>
                  </a:cubicBezTo>
                  <a:cubicBezTo>
                    <a:pt x="1675919" y="1395876"/>
                    <a:pt x="1675919" y="1355127"/>
                    <a:pt x="1675051" y="1304841"/>
                  </a:cubicBezTo>
                  <a:cubicBezTo>
                    <a:pt x="1674185" y="1251953"/>
                    <a:pt x="1677652" y="1211204"/>
                    <a:pt x="1736609" y="1192130"/>
                  </a:cubicBezTo>
                  <a:cubicBezTo>
                    <a:pt x="1719269" y="1162652"/>
                    <a:pt x="1704530" y="1138376"/>
                    <a:pt x="1686322" y="1107164"/>
                  </a:cubicBezTo>
                  <a:cubicBezTo>
                    <a:pt x="1641239" y="1160051"/>
                    <a:pt x="1605691" y="1128839"/>
                    <a:pt x="1563208" y="1106297"/>
                  </a:cubicBezTo>
                  <a:cubicBezTo>
                    <a:pt x="1517257" y="1082021"/>
                    <a:pt x="1482576" y="1058612"/>
                    <a:pt x="1494715" y="1000522"/>
                  </a:cubicBezTo>
                  <a:cubicBezTo>
                    <a:pt x="1460901" y="1000522"/>
                    <a:pt x="1434024" y="1000522"/>
                    <a:pt x="1399344" y="1000522"/>
                  </a:cubicBezTo>
                  <a:cubicBezTo>
                    <a:pt x="1416684" y="1060346"/>
                    <a:pt x="1379403" y="1080287"/>
                    <a:pt x="1336053" y="1105430"/>
                  </a:cubicBezTo>
                  <a:cubicBezTo>
                    <a:pt x="1290969" y="1132307"/>
                    <a:pt x="1254555" y="1150514"/>
                    <a:pt x="1208604" y="1108031"/>
                  </a:cubicBezTo>
                  <a:cubicBezTo>
                    <a:pt x="1191263" y="1138376"/>
                    <a:pt x="1177392" y="1162652"/>
                    <a:pt x="1160052" y="1193864"/>
                  </a:cubicBezTo>
                  <a:cubicBezTo>
                    <a:pt x="1222475" y="1208603"/>
                    <a:pt x="1221609" y="1248486"/>
                    <a:pt x="1220742" y="1300506"/>
                  </a:cubicBezTo>
                  <a:cubicBezTo>
                    <a:pt x="1219874" y="1352526"/>
                    <a:pt x="1222475" y="1395009"/>
                    <a:pt x="1160052" y="1413216"/>
                  </a:cubicBezTo>
                  <a:cubicBezTo>
                    <a:pt x="1178258" y="1443561"/>
                    <a:pt x="1192998" y="1469571"/>
                    <a:pt x="1209470" y="1499050"/>
                  </a:cubicBezTo>
                  <a:cubicBezTo>
                    <a:pt x="1257156" y="1451364"/>
                    <a:pt x="1292703" y="1478242"/>
                    <a:pt x="1335186" y="1501651"/>
                  </a:cubicBezTo>
                  <a:cubicBezTo>
                    <a:pt x="1380270" y="1525927"/>
                    <a:pt x="1412349" y="1549336"/>
                    <a:pt x="1401078" y="1605691"/>
                  </a:cubicBezTo>
                  <a:cubicBezTo>
                    <a:pt x="1434891" y="1605691"/>
                    <a:pt x="1462636" y="1605691"/>
                    <a:pt x="1496449" y="1605691"/>
                  </a:cubicBezTo>
                  <a:cubicBezTo>
                    <a:pt x="1479109" y="1542400"/>
                    <a:pt x="1522459" y="1525927"/>
                    <a:pt x="1563208" y="1500784"/>
                  </a:cubicBezTo>
                  <a:cubicBezTo>
                    <a:pt x="1606558" y="1473907"/>
                    <a:pt x="1642972" y="1453098"/>
                    <a:pt x="1688056" y="1498183"/>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11" name="任意多边形: 形状 10">
              <a:extLst>
                <a:ext uri="{FF2B5EF4-FFF2-40B4-BE49-F238E27FC236}">
                  <a16:creationId xmlns:a16="http://schemas.microsoft.com/office/drawing/2014/main" id="{6ACE252E-3080-45ED-9149-1FB4A7434C92}"/>
                </a:ext>
              </a:extLst>
            </p:cNvPr>
            <p:cNvSpPr/>
            <p:nvPr/>
          </p:nvSpPr>
          <p:spPr>
            <a:xfrm>
              <a:off x="2559722" y="-5085512"/>
              <a:ext cx="84099" cy="64459"/>
            </a:xfrm>
            <a:custGeom>
              <a:avLst/>
              <a:gdLst>
                <a:gd name="connsiteX0" fmla="*/ 84099 w 84099"/>
                <a:gd name="connsiteY0" fmla="*/ 35576 h 64459"/>
                <a:gd name="connsiteX1" fmla="*/ 35547 w 84099"/>
                <a:gd name="connsiteY1" fmla="*/ 64187 h 64459"/>
                <a:gd name="connsiteX2" fmla="*/ 0 w 84099"/>
                <a:gd name="connsiteY2" fmla="*/ 30374 h 64459"/>
                <a:gd name="connsiteX3" fmla="*/ 39015 w 84099"/>
                <a:gd name="connsiteY3" fmla="*/ 29 h 64459"/>
                <a:gd name="connsiteX4" fmla="*/ 84099 w 84099"/>
                <a:gd name="connsiteY4" fmla="*/ 35576 h 6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99" h="64459">
                  <a:moveTo>
                    <a:pt x="84099" y="35576"/>
                  </a:moveTo>
                  <a:cubicBezTo>
                    <a:pt x="60690" y="50315"/>
                    <a:pt x="45952" y="66788"/>
                    <a:pt x="35547" y="64187"/>
                  </a:cubicBezTo>
                  <a:cubicBezTo>
                    <a:pt x="21675" y="60719"/>
                    <a:pt x="12138" y="42512"/>
                    <a:pt x="0" y="30374"/>
                  </a:cubicBezTo>
                  <a:cubicBezTo>
                    <a:pt x="13005" y="19970"/>
                    <a:pt x="25143" y="2630"/>
                    <a:pt x="39015" y="29"/>
                  </a:cubicBezTo>
                  <a:cubicBezTo>
                    <a:pt x="49419" y="-839"/>
                    <a:pt x="62424" y="18236"/>
                    <a:pt x="84099" y="35576"/>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19" name="任意多边形: 形状 18">
              <a:extLst>
                <a:ext uri="{FF2B5EF4-FFF2-40B4-BE49-F238E27FC236}">
                  <a16:creationId xmlns:a16="http://schemas.microsoft.com/office/drawing/2014/main" id="{DA5E5111-9243-49FD-B040-23FA8ABC5C2F}"/>
                </a:ext>
              </a:extLst>
            </p:cNvPr>
            <p:cNvSpPr/>
            <p:nvPr/>
          </p:nvSpPr>
          <p:spPr>
            <a:xfrm>
              <a:off x="2668077" y="-5452226"/>
              <a:ext cx="519374" cy="71961"/>
            </a:xfrm>
            <a:custGeom>
              <a:avLst/>
              <a:gdLst>
                <a:gd name="connsiteX0" fmla="*/ 255787 w 519374"/>
                <a:gd name="connsiteY0" fmla="*/ 71094 h 71961"/>
                <a:gd name="connsiteX1" fmla="*/ 52041 w 519374"/>
                <a:gd name="connsiteY1" fmla="*/ 71094 h 71961"/>
                <a:gd name="connsiteX2" fmla="*/ 20 w 519374"/>
                <a:gd name="connsiteY2" fmla="*/ 34680 h 71961"/>
                <a:gd name="connsiteX3" fmla="*/ 53775 w 519374"/>
                <a:gd name="connsiteY3" fmla="*/ 0 h 71961"/>
                <a:gd name="connsiteX4" fmla="*/ 464735 w 519374"/>
                <a:gd name="connsiteY4" fmla="*/ 0 h 71961"/>
                <a:gd name="connsiteX5" fmla="*/ 519356 w 519374"/>
                <a:gd name="connsiteY5" fmla="*/ 34680 h 71961"/>
                <a:gd name="connsiteX6" fmla="*/ 463867 w 519374"/>
                <a:gd name="connsiteY6" fmla="*/ 71961 h 71961"/>
                <a:gd name="connsiteX7" fmla="*/ 255787 w 519374"/>
                <a:gd name="connsiteY7" fmla="*/ 71094 h 71961"/>
                <a:gd name="connsiteX8" fmla="*/ 255787 w 519374"/>
                <a:gd name="connsiteY8" fmla="*/ 71094 h 7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74" h="71961">
                  <a:moveTo>
                    <a:pt x="255787" y="71094"/>
                  </a:moveTo>
                  <a:cubicBezTo>
                    <a:pt x="188160" y="71094"/>
                    <a:pt x="120534" y="71094"/>
                    <a:pt x="52041" y="71094"/>
                  </a:cubicBezTo>
                  <a:cubicBezTo>
                    <a:pt x="26031" y="71094"/>
                    <a:pt x="-846" y="69360"/>
                    <a:pt x="20" y="34680"/>
                  </a:cubicBezTo>
                  <a:cubicBezTo>
                    <a:pt x="888" y="867"/>
                    <a:pt x="27765" y="0"/>
                    <a:pt x="53775" y="0"/>
                  </a:cubicBezTo>
                  <a:cubicBezTo>
                    <a:pt x="190761" y="0"/>
                    <a:pt x="327748" y="0"/>
                    <a:pt x="464735" y="0"/>
                  </a:cubicBezTo>
                  <a:cubicBezTo>
                    <a:pt x="490745" y="0"/>
                    <a:pt x="518489" y="1734"/>
                    <a:pt x="519356" y="34680"/>
                  </a:cubicBezTo>
                  <a:cubicBezTo>
                    <a:pt x="520223" y="71094"/>
                    <a:pt x="490745" y="71961"/>
                    <a:pt x="463867" y="71961"/>
                  </a:cubicBezTo>
                  <a:cubicBezTo>
                    <a:pt x="394507" y="71094"/>
                    <a:pt x="325147" y="71094"/>
                    <a:pt x="255787" y="71094"/>
                  </a:cubicBezTo>
                  <a:cubicBezTo>
                    <a:pt x="255787" y="71094"/>
                    <a:pt x="255787" y="71094"/>
                    <a:pt x="255787" y="71094"/>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21" name="任意多边形: 形状 20">
              <a:extLst>
                <a:ext uri="{FF2B5EF4-FFF2-40B4-BE49-F238E27FC236}">
                  <a16:creationId xmlns:a16="http://schemas.microsoft.com/office/drawing/2014/main" id="{6B169C7D-065A-47C3-8A51-B4AB36C49B25}"/>
                </a:ext>
              </a:extLst>
            </p:cNvPr>
            <p:cNvSpPr/>
            <p:nvPr/>
          </p:nvSpPr>
          <p:spPr>
            <a:xfrm>
              <a:off x="2824054" y="-5852902"/>
              <a:ext cx="365979" cy="72781"/>
            </a:xfrm>
            <a:custGeom>
              <a:avLst/>
              <a:gdLst>
                <a:gd name="connsiteX0" fmla="*/ 180441 w 365979"/>
                <a:gd name="connsiteY0" fmla="*/ 71214 h 72781"/>
                <a:gd name="connsiteX1" fmla="*/ 42587 w 365979"/>
                <a:gd name="connsiteY1" fmla="*/ 71214 h 72781"/>
                <a:gd name="connsiteX2" fmla="*/ 971 w 365979"/>
                <a:gd name="connsiteY2" fmla="*/ 35667 h 72781"/>
                <a:gd name="connsiteX3" fmla="*/ 40853 w 365979"/>
                <a:gd name="connsiteY3" fmla="*/ 1854 h 72781"/>
                <a:gd name="connsiteX4" fmla="*/ 326097 w 365979"/>
                <a:gd name="connsiteY4" fmla="*/ 2721 h 72781"/>
                <a:gd name="connsiteX5" fmla="*/ 365979 w 365979"/>
                <a:gd name="connsiteY5" fmla="*/ 37401 h 72781"/>
                <a:gd name="connsiteX6" fmla="*/ 324363 w 365979"/>
                <a:gd name="connsiteY6" fmla="*/ 70347 h 72781"/>
                <a:gd name="connsiteX7" fmla="*/ 180441 w 365979"/>
                <a:gd name="connsiteY7" fmla="*/ 71214 h 72781"/>
                <a:gd name="connsiteX8" fmla="*/ 180441 w 365979"/>
                <a:gd name="connsiteY8" fmla="*/ 71214 h 7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979" h="72781">
                  <a:moveTo>
                    <a:pt x="180441" y="71214"/>
                  </a:moveTo>
                  <a:cubicBezTo>
                    <a:pt x="134489" y="71214"/>
                    <a:pt x="88538" y="71214"/>
                    <a:pt x="42587" y="71214"/>
                  </a:cubicBezTo>
                  <a:cubicBezTo>
                    <a:pt x="18311" y="71214"/>
                    <a:pt x="-5098" y="62544"/>
                    <a:pt x="971" y="35667"/>
                  </a:cubicBezTo>
                  <a:cubicBezTo>
                    <a:pt x="3572" y="21795"/>
                    <a:pt x="26114" y="2721"/>
                    <a:pt x="40853" y="1854"/>
                  </a:cubicBezTo>
                  <a:cubicBezTo>
                    <a:pt x="135357" y="-747"/>
                    <a:pt x="230727" y="-747"/>
                    <a:pt x="326097" y="2721"/>
                  </a:cubicBezTo>
                  <a:cubicBezTo>
                    <a:pt x="339969" y="3588"/>
                    <a:pt x="352974" y="25263"/>
                    <a:pt x="365979" y="37401"/>
                  </a:cubicBezTo>
                  <a:cubicBezTo>
                    <a:pt x="352108" y="48672"/>
                    <a:pt x="339102" y="68613"/>
                    <a:pt x="324363" y="70347"/>
                  </a:cubicBezTo>
                  <a:cubicBezTo>
                    <a:pt x="275811" y="74682"/>
                    <a:pt x="228126" y="72081"/>
                    <a:pt x="180441" y="71214"/>
                  </a:cubicBezTo>
                  <a:cubicBezTo>
                    <a:pt x="180441" y="71214"/>
                    <a:pt x="180441" y="71214"/>
                    <a:pt x="180441" y="71214"/>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22" name="任意多边形: 形状 21">
              <a:extLst>
                <a:ext uri="{FF2B5EF4-FFF2-40B4-BE49-F238E27FC236}">
                  <a16:creationId xmlns:a16="http://schemas.microsoft.com/office/drawing/2014/main" id="{D009D151-6417-4C42-9B01-66ECF11A0F5B}"/>
                </a:ext>
              </a:extLst>
            </p:cNvPr>
            <p:cNvSpPr/>
            <p:nvPr/>
          </p:nvSpPr>
          <p:spPr>
            <a:xfrm>
              <a:off x="2667231" y="-5654572"/>
              <a:ext cx="222050" cy="73795"/>
            </a:xfrm>
            <a:custGeom>
              <a:avLst/>
              <a:gdLst>
                <a:gd name="connsiteX0" fmla="*/ 107509 w 222050"/>
                <a:gd name="connsiteY0" fmla="*/ 72295 h 73795"/>
                <a:gd name="connsiteX1" fmla="*/ 38148 w 222050"/>
                <a:gd name="connsiteY1" fmla="*/ 70561 h 73795"/>
                <a:gd name="connsiteX2" fmla="*/ 0 w 222050"/>
                <a:gd name="connsiteY2" fmla="*/ 38482 h 73795"/>
                <a:gd name="connsiteX3" fmla="*/ 34680 w 222050"/>
                <a:gd name="connsiteY3" fmla="*/ 2935 h 73795"/>
                <a:gd name="connsiteX4" fmla="*/ 189874 w 222050"/>
                <a:gd name="connsiteY4" fmla="*/ 2935 h 73795"/>
                <a:gd name="connsiteX5" fmla="*/ 221953 w 222050"/>
                <a:gd name="connsiteY5" fmla="*/ 40216 h 73795"/>
                <a:gd name="connsiteX6" fmla="*/ 189007 w 222050"/>
                <a:gd name="connsiteY6" fmla="*/ 70561 h 73795"/>
                <a:gd name="connsiteX7" fmla="*/ 107509 w 222050"/>
                <a:gd name="connsiteY7" fmla="*/ 72295 h 73795"/>
                <a:gd name="connsiteX8" fmla="*/ 107509 w 222050"/>
                <a:gd name="connsiteY8" fmla="*/ 72295 h 7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050" h="73795">
                  <a:moveTo>
                    <a:pt x="107509" y="72295"/>
                  </a:moveTo>
                  <a:cubicBezTo>
                    <a:pt x="84099" y="72295"/>
                    <a:pt x="60690" y="76630"/>
                    <a:pt x="38148" y="70561"/>
                  </a:cubicBezTo>
                  <a:cubicBezTo>
                    <a:pt x="23409" y="67093"/>
                    <a:pt x="13005" y="49753"/>
                    <a:pt x="0" y="38482"/>
                  </a:cubicBezTo>
                  <a:cubicBezTo>
                    <a:pt x="11271" y="26344"/>
                    <a:pt x="22542" y="3802"/>
                    <a:pt x="34680" y="2935"/>
                  </a:cubicBezTo>
                  <a:cubicBezTo>
                    <a:pt x="86700" y="-1400"/>
                    <a:pt x="138721" y="-533"/>
                    <a:pt x="189874" y="2935"/>
                  </a:cubicBezTo>
                  <a:cubicBezTo>
                    <a:pt x="202012" y="3802"/>
                    <a:pt x="218485" y="25477"/>
                    <a:pt x="221953" y="40216"/>
                  </a:cubicBezTo>
                  <a:cubicBezTo>
                    <a:pt x="223687" y="48019"/>
                    <a:pt x="202012" y="67960"/>
                    <a:pt x="189007" y="70561"/>
                  </a:cubicBezTo>
                  <a:cubicBezTo>
                    <a:pt x="162997" y="75763"/>
                    <a:pt x="135252" y="72295"/>
                    <a:pt x="107509" y="72295"/>
                  </a:cubicBezTo>
                  <a:cubicBezTo>
                    <a:pt x="107509" y="72295"/>
                    <a:pt x="107509" y="72295"/>
                    <a:pt x="107509" y="72295"/>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23" name="任意多边形: 形状 22">
              <a:extLst>
                <a:ext uri="{FF2B5EF4-FFF2-40B4-BE49-F238E27FC236}">
                  <a16:creationId xmlns:a16="http://schemas.microsoft.com/office/drawing/2014/main" id="{57BF136C-0F59-4533-B59E-3B44617A047E}"/>
                </a:ext>
              </a:extLst>
            </p:cNvPr>
            <p:cNvSpPr/>
            <p:nvPr/>
          </p:nvSpPr>
          <p:spPr>
            <a:xfrm>
              <a:off x="2966347" y="-5653272"/>
              <a:ext cx="220219" cy="72127"/>
            </a:xfrm>
            <a:custGeom>
              <a:avLst/>
              <a:gdLst>
                <a:gd name="connsiteX0" fmla="*/ 109242 w 220219"/>
                <a:gd name="connsiteY0" fmla="*/ 70995 h 72127"/>
                <a:gd name="connsiteX1" fmla="*/ 31212 w 220219"/>
                <a:gd name="connsiteY1" fmla="*/ 69261 h 72127"/>
                <a:gd name="connsiteX2" fmla="*/ 0 w 220219"/>
                <a:gd name="connsiteY2" fmla="*/ 37182 h 72127"/>
                <a:gd name="connsiteX3" fmla="*/ 28611 w 220219"/>
                <a:gd name="connsiteY3" fmla="*/ 2502 h 72127"/>
                <a:gd name="connsiteX4" fmla="*/ 192475 w 220219"/>
                <a:gd name="connsiteY4" fmla="*/ 3369 h 72127"/>
                <a:gd name="connsiteX5" fmla="*/ 220219 w 220219"/>
                <a:gd name="connsiteY5" fmla="*/ 38916 h 72127"/>
                <a:gd name="connsiteX6" fmla="*/ 187273 w 220219"/>
                <a:gd name="connsiteY6" fmla="*/ 69261 h 72127"/>
                <a:gd name="connsiteX7" fmla="*/ 109242 w 220219"/>
                <a:gd name="connsiteY7" fmla="*/ 70995 h 7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19" h="72127">
                  <a:moveTo>
                    <a:pt x="109242" y="70995"/>
                  </a:moveTo>
                  <a:cubicBezTo>
                    <a:pt x="83232" y="70995"/>
                    <a:pt x="56355" y="74463"/>
                    <a:pt x="31212" y="69261"/>
                  </a:cubicBezTo>
                  <a:cubicBezTo>
                    <a:pt x="18207" y="66660"/>
                    <a:pt x="0" y="48453"/>
                    <a:pt x="0" y="37182"/>
                  </a:cubicBezTo>
                  <a:cubicBezTo>
                    <a:pt x="0" y="25044"/>
                    <a:pt x="17340" y="2502"/>
                    <a:pt x="28611" y="2502"/>
                  </a:cubicBezTo>
                  <a:cubicBezTo>
                    <a:pt x="83232" y="-966"/>
                    <a:pt x="137854" y="-966"/>
                    <a:pt x="192475" y="3369"/>
                  </a:cubicBezTo>
                  <a:cubicBezTo>
                    <a:pt x="202879" y="4236"/>
                    <a:pt x="220219" y="27645"/>
                    <a:pt x="220219" y="38916"/>
                  </a:cubicBezTo>
                  <a:cubicBezTo>
                    <a:pt x="219352" y="50187"/>
                    <a:pt x="200278" y="66660"/>
                    <a:pt x="187273" y="69261"/>
                  </a:cubicBezTo>
                  <a:cubicBezTo>
                    <a:pt x="162130" y="74463"/>
                    <a:pt x="135252" y="70995"/>
                    <a:pt x="109242" y="70995"/>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26" name="任意多边形: 形状 25">
              <a:extLst>
                <a:ext uri="{FF2B5EF4-FFF2-40B4-BE49-F238E27FC236}">
                  <a16:creationId xmlns:a16="http://schemas.microsoft.com/office/drawing/2014/main" id="{AD4EFA92-3EE3-4F80-9EDA-E7CA7083ED93}"/>
                </a:ext>
              </a:extLst>
            </p:cNvPr>
            <p:cNvSpPr/>
            <p:nvPr/>
          </p:nvSpPr>
          <p:spPr>
            <a:xfrm>
              <a:off x="2382752" y="-5654021"/>
              <a:ext cx="221187" cy="73437"/>
            </a:xfrm>
            <a:custGeom>
              <a:avLst/>
              <a:gdLst>
                <a:gd name="connsiteX0" fmla="*/ 105009 w 221187"/>
                <a:gd name="connsiteY0" fmla="*/ 71745 h 73437"/>
                <a:gd name="connsiteX1" fmla="*/ 32181 w 221187"/>
                <a:gd name="connsiteY1" fmla="*/ 70011 h 73437"/>
                <a:gd name="connsiteX2" fmla="*/ 102 w 221187"/>
                <a:gd name="connsiteY2" fmla="*/ 39665 h 73437"/>
                <a:gd name="connsiteX3" fmla="*/ 31314 w 221187"/>
                <a:gd name="connsiteY3" fmla="*/ 3251 h 73437"/>
                <a:gd name="connsiteX4" fmla="*/ 186508 w 221187"/>
                <a:gd name="connsiteY4" fmla="*/ 3251 h 73437"/>
                <a:gd name="connsiteX5" fmla="*/ 221188 w 221187"/>
                <a:gd name="connsiteY5" fmla="*/ 38798 h 73437"/>
                <a:gd name="connsiteX6" fmla="*/ 183039 w 221187"/>
                <a:gd name="connsiteY6" fmla="*/ 70878 h 73437"/>
                <a:gd name="connsiteX7" fmla="*/ 105009 w 221187"/>
                <a:gd name="connsiteY7" fmla="*/ 71745 h 73437"/>
                <a:gd name="connsiteX8" fmla="*/ 105009 w 221187"/>
                <a:gd name="connsiteY8" fmla="*/ 71745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187" h="73437">
                  <a:moveTo>
                    <a:pt x="105009" y="71745"/>
                  </a:moveTo>
                  <a:cubicBezTo>
                    <a:pt x="80733" y="71745"/>
                    <a:pt x="55590" y="75213"/>
                    <a:pt x="32181" y="70011"/>
                  </a:cubicBezTo>
                  <a:cubicBezTo>
                    <a:pt x="19176" y="67409"/>
                    <a:pt x="-1632" y="48335"/>
                    <a:pt x="102" y="39665"/>
                  </a:cubicBezTo>
                  <a:cubicBezTo>
                    <a:pt x="2703" y="25793"/>
                    <a:pt x="19176" y="4118"/>
                    <a:pt x="31314" y="3251"/>
                  </a:cubicBezTo>
                  <a:cubicBezTo>
                    <a:pt x="82467" y="-1084"/>
                    <a:pt x="135354" y="-1084"/>
                    <a:pt x="186508" y="3251"/>
                  </a:cubicBezTo>
                  <a:cubicBezTo>
                    <a:pt x="198645" y="4118"/>
                    <a:pt x="209917" y="26660"/>
                    <a:pt x="221188" y="38798"/>
                  </a:cubicBezTo>
                  <a:cubicBezTo>
                    <a:pt x="208183" y="50069"/>
                    <a:pt x="197779" y="67409"/>
                    <a:pt x="183039" y="70878"/>
                  </a:cubicBezTo>
                  <a:cubicBezTo>
                    <a:pt x="157897" y="76080"/>
                    <a:pt x="131019" y="71745"/>
                    <a:pt x="105009" y="71745"/>
                  </a:cubicBezTo>
                  <a:cubicBezTo>
                    <a:pt x="105009" y="71745"/>
                    <a:pt x="105009" y="71745"/>
                    <a:pt x="105009" y="71745"/>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27" name="任意多边形: 形状 26">
              <a:extLst>
                <a:ext uri="{FF2B5EF4-FFF2-40B4-BE49-F238E27FC236}">
                  <a16:creationId xmlns:a16="http://schemas.microsoft.com/office/drawing/2014/main" id="{01432C2A-BC5C-479C-A07B-B9614FE84393}"/>
                </a:ext>
              </a:extLst>
            </p:cNvPr>
            <p:cNvSpPr/>
            <p:nvPr/>
          </p:nvSpPr>
          <p:spPr>
            <a:xfrm>
              <a:off x="2380253" y="-5454610"/>
              <a:ext cx="221187" cy="74111"/>
            </a:xfrm>
            <a:custGeom>
              <a:avLst/>
              <a:gdLst>
                <a:gd name="connsiteX0" fmla="*/ 110976 w 221187"/>
                <a:gd name="connsiteY0" fmla="*/ 72612 h 74111"/>
                <a:gd name="connsiteX1" fmla="*/ 38148 w 221187"/>
                <a:gd name="connsiteY1" fmla="*/ 70878 h 74111"/>
                <a:gd name="connsiteX2" fmla="*/ 0 w 221187"/>
                <a:gd name="connsiteY2" fmla="*/ 38798 h 74111"/>
                <a:gd name="connsiteX3" fmla="*/ 34680 w 221187"/>
                <a:gd name="connsiteY3" fmla="*/ 3251 h 74111"/>
                <a:gd name="connsiteX4" fmla="*/ 189874 w 221187"/>
                <a:gd name="connsiteY4" fmla="*/ 3251 h 74111"/>
                <a:gd name="connsiteX5" fmla="*/ 221086 w 221187"/>
                <a:gd name="connsiteY5" fmla="*/ 39665 h 74111"/>
                <a:gd name="connsiteX6" fmla="*/ 189007 w 221187"/>
                <a:gd name="connsiteY6" fmla="*/ 70011 h 74111"/>
                <a:gd name="connsiteX7" fmla="*/ 110976 w 221187"/>
                <a:gd name="connsiteY7" fmla="*/ 72612 h 74111"/>
                <a:gd name="connsiteX8" fmla="*/ 110976 w 221187"/>
                <a:gd name="connsiteY8" fmla="*/ 72612 h 7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187" h="74111">
                  <a:moveTo>
                    <a:pt x="110976" y="72612"/>
                  </a:moveTo>
                  <a:cubicBezTo>
                    <a:pt x="86700" y="72612"/>
                    <a:pt x="61557" y="76947"/>
                    <a:pt x="38148" y="70878"/>
                  </a:cubicBezTo>
                  <a:cubicBezTo>
                    <a:pt x="23409" y="67409"/>
                    <a:pt x="13005" y="50069"/>
                    <a:pt x="0" y="38798"/>
                  </a:cubicBezTo>
                  <a:cubicBezTo>
                    <a:pt x="11271" y="26660"/>
                    <a:pt x="21675" y="4118"/>
                    <a:pt x="34680" y="3251"/>
                  </a:cubicBezTo>
                  <a:cubicBezTo>
                    <a:pt x="85833" y="-1084"/>
                    <a:pt x="137853" y="-1084"/>
                    <a:pt x="189874" y="3251"/>
                  </a:cubicBezTo>
                  <a:cubicBezTo>
                    <a:pt x="202012" y="4118"/>
                    <a:pt x="218485" y="25793"/>
                    <a:pt x="221086" y="39665"/>
                  </a:cubicBezTo>
                  <a:cubicBezTo>
                    <a:pt x="222820" y="48335"/>
                    <a:pt x="202012" y="67409"/>
                    <a:pt x="189007" y="70011"/>
                  </a:cubicBezTo>
                  <a:cubicBezTo>
                    <a:pt x="162997" y="76080"/>
                    <a:pt x="136986" y="72612"/>
                    <a:pt x="110976" y="72612"/>
                  </a:cubicBezTo>
                  <a:cubicBezTo>
                    <a:pt x="110976" y="72612"/>
                    <a:pt x="110976" y="72612"/>
                    <a:pt x="110976" y="72612"/>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28" name="任意多边形: 形状 27">
              <a:extLst>
                <a:ext uri="{FF2B5EF4-FFF2-40B4-BE49-F238E27FC236}">
                  <a16:creationId xmlns:a16="http://schemas.microsoft.com/office/drawing/2014/main" id="{E5C24C95-B8FA-49EC-9969-0FEE08A6B656}"/>
                </a:ext>
              </a:extLst>
            </p:cNvPr>
            <p:cNvSpPr/>
            <p:nvPr/>
          </p:nvSpPr>
          <p:spPr>
            <a:xfrm>
              <a:off x="2179204" y="-6222649"/>
              <a:ext cx="274654" cy="294638"/>
            </a:xfrm>
            <a:custGeom>
              <a:avLst/>
              <a:gdLst>
                <a:gd name="connsiteX0" fmla="*/ 771 w 274654"/>
                <a:gd name="connsiteY0" fmla="*/ 144446 h 294638"/>
                <a:gd name="connsiteX1" fmla="*/ 771 w 274654"/>
                <a:gd name="connsiteY1" fmla="*/ 70751 h 294638"/>
                <a:gd name="connsiteX2" fmla="*/ 108279 w 274654"/>
                <a:gd name="connsiteY2" fmla="*/ 8327 h 294638"/>
                <a:gd name="connsiteX3" fmla="*/ 239197 w 274654"/>
                <a:gd name="connsiteY3" fmla="*/ 83756 h 294638"/>
                <a:gd name="connsiteX4" fmla="*/ 241798 w 274654"/>
                <a:gd name="connsiteY4" fmla="*/ 207738 h 294638"/>
                <a:gd name="connsiteX5" fmla="*/ 107412 w 274654"/>
                <a:gd name="connsiteY5" fmla="*/ 286635 h 294638"/>
                <a:gd name="connsiteX6" fmla="*/ 1638 w 274654"/>
                <a:gd name="connsiteY6" fmla="*/ 226812 h 294638"/>
                <a:gd name="connsiteX7" fmla="*/ 771 w 274654"/>
                <a:gd name="connsiteY7" fmla="*/ 144446 h 294638"/>
                <a:gd name="connsiteX8" fmla="*/ 771 w 274654"/>
                <a:gd name="connsiteY8" fmla="*/ 144446 h 294638"/>
                <a:gd name="connsiteX9" fmla="*/ 74466 w 274654"/>
                <a:gd name="connsiteY9" fmla="*/ 69884 h 294638"/>
                <a:gd name="connsiteX10" fmla="*/ 74466 w 274654"/>
                <a:gd name="connsiteY10" fmla="*/ 223344 h 294638"/>
                <a:gd name="connsiteX11" fmla="*/ 207985 w 274654"/>
                <a:gd name="connsiteY11" fmla="*/ 147047 h 294638"/>
                <a:gd name="connsiteX12" fmla="*/ 74466 w 274654"/>
                <a:gd name="connsiteY12" fmla="*/ 69884 h 2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654" h="294638">
                  <a:moveTo>
                    <a:pt x="771" y="144446"/>
                  </a:moveTo>
                  <a:cubicBezTo>
                    <a:pt x="771" y="120170"/>
                    <a:pt x="-963" y="95027"/>
                    <a:pt x="771" y="70751"/>
                  </a:cubicBezTo>
                  <a:cubicBezTo>
                    <a:pt x="5973" y="15263"/>
                    <a:pt x="57126" y="-15949"/>
                    <a:pt x="108279" y="8327"/>
                  </a:cubicBezTo>
                  <a:cubicBezTo>
                    <a:pt x="153364" y="30002"/>
                    <a:pt x="197581" y="56012"/>
                    <a:pt x="239197" y="83756"/>
                  </a:cubicBezTo>
                  <a:cubicBezTo>
                    <a:pt x="285148" y="114101"/>
                    <a:pt x="286882" y="176526"/>
                    <a:pt x="241798" y="207738"/>
                  </a:cubicBezTo>
                  <a:cubicBezTo>
                    <a:pt x="199315" y="237216"/>
                    <a:pt x="154230" y="263226"/>
                    <a:pt x="107412" y="286635"/>
                  </a:cubicBezTo>
                  <a:cubicBezTo>
                    <a:pt x="59727" y="310044"/>
                    <a:pt x="7707" y="279699"/>
                    <a:pt x="1638" y="226812"/>
                  </a:cubicBezTo>
                  <a:cubicBezTo>
                    <a:pt x="-1830" y="199068"/>
                    <a:pt x="1638" y="171324"/>
                    <a:pt x="771" y="144446"/>
                  </a:cubicBezTo>
                  <a:cubicBezTo>
                    <a:pt x="771" y="144446"/>
                    <a:pt x="771" y="144446"/>
                    <a:pt x="771" y="144446"/>
                  </a:cubicBezTo>
                  <a:close/>
                  <a:moveTo>
                    <a:pt x="74466" y="69884"/>
                  </a:moveTo>
                  <a:cubicBezTo>
                    <a:pt x="74466" y="123638"/>
                    <a:pt x="74466" y="169590"/>
                    <a:pt x="74466" y="223344"/>
                  </a:cubicBezTo>
                  <a:cubicBezTo>
                    <a:pt x="119550" y="197334"/>
                    <a:pt x="159432" y="173925"/>
                    <a:pt x="207985" y="147047"/>
                  </a:cubicBezTo>
                  <a:cubicBezTo>
                    <a:pt x="160300" y="120170"/>
                    <a:pt x="120417" y="96761"/>
                    <a:pt x="74466" y="69884"/>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29" name="任意多边形: 形状 28">
              <a:extLst>
                <a:ext uri="{FF2B5EF4-FFF2-40B4-BE49-F238E27FC236}">
                  <a16:creationId xmlns:a16="http://schemas.microsoft.com/office/drawing/2014/main" id="{4E1A6F77-7338-4AC0-AAE3-0730E1084E35}"/>
                </a:ext>
              </a:extLst>
            </p:cNvPr>
            <p:cNvSpPr/>
            <p:nvPr/>
          </p:nvSpPr>
          <p:spPr>
            <a:xfrm>
              <a:off x="3242027" y="-6195248"/>
              <a:ext cx="65325" cy="80655"/>
            </a:xfrm>
            <a:custGeom>
              <a:avLst/>
              <a:gdLst>
                <a:gd name="connsiteX0" fmla="*/ 35575 w 65325"/>
                <a:gd name="connsiteY0" fmla="*/ 0 h 80655"/>
                <a:gd name="connsiteX1" fmla="*/ 65053 w 65325"/>
                <a:gd name="connsiteY1" fmla="*/ 52020 h 80655"/>
                <a:gd name="connsiteX2" fmla="*/ 27772 w 65325"/>
                <a:gd name="connsiteY2" fmla="*/ 80631 h 80655"/>
                <a:gd name="connsiteX3" fmla="*/ 27 w 65325"/>
                <a:gd name="connsiteY3" fmla="*/ 48552 h 80655"/>
                <a:gd name="connsiteX4" fmla="*/ 35575 w 65325"/>
                <a:gd name="connsiteY4" fmla="*/ 0 h 8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25" h="80655">
                  <a:moveTo>
                    <a:pt x="35575" y="0"/>
                  </a:moveTo>
                  <a:cubicBezTo>
                    <a:pt x="51181" y="25143"/>
                    <a:pt x="67654" y="40749"/>
                    <a:pt x="65053" y="52020"/>
                  </a:cubicBezTo>
                  <a:cubicBezTo>
                    <a:pt x="62452" y="64158"/>
                    <a:pt x="42511" y="79764"/>
                    <a:pt x="27772" y="80631"/>
                  </a:cubicBezTo>
                  <a:cubicBezTo>
                    <a:pt x="19102" y="81498"/>
                    <a:pt x="-839" y="58956"/>
                    <a:pt x="27" y="48552"/>
                  </a:cubicBezTo>
                  <a:cubicBezTo>
                    <a:pt x="1761" y="35547"/>
                    <a:pt x="18235" y="23409"/>
                    <a:pt x="35575" y="0"/>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30" name="任意多边形: 形状 29">
              <a:extLst>
                <a:ext uri="{FF2B5EF4-FFF2-40B4-BE49-F238E27FC236}">
                  <a16:creationId xmlns:a16="http://schemas.microsoft.com/office/drawing/2014/main" id="{13B53FE9-F221-4196-8538-F095FCBE47ED}"/>
                </a:ext>
              </a:extLst>
            </p:cNvPr>
            <p:cNvSpPr/>
            <p:nvPr/>
          </p:nvSpPr>
          <p:spPr>
            <a:xfrm>
              <a:off x="3403911" y="-6176200"/>
              <a:ext cx="64431" cy="82390"/>
            </a:xfrm>
            <a:custGeom>
              <a:avLst/>
              <a:gdLst>
                <a:gd name="connsiteX0" fmla="*/ 29751 w 64431"/>
                <a:gd name="connsiteY0" fmla="*/ 82391 h 82390"/>
                <a:gd name="connsiteX1" fmla="*/ 273 w 64431"/>
                <a:gd name="connsiteY1" fmla="*/ 29503 h 82390"/>
                <a:gd name="connsiteX2" fmla="*/ 36687 w 64431"/>
                <a:gd name="connsiteY2" fmla="*/ 25 h 82390"/>
                <a:gd name="connsiteX3" fmla="*/ 64431 w 64431"/>
                <a:gd name="connsiteY3" fmla="*/ 32971 h 82390"/>
                <a:gd name="connsiteX4" fmla="*/ 29751 w 64431"/>
                <a:gd name="connsiteY4" fmla="*/ 82391 h 8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1" h="82390">
                  <a:moveTo>
                    <a:pt x="29751" y="82391"/>
                  </a:moveTo>
                  <a:cubicBezTo>
                    <a:pt x="14145" y="56380"/>
                    <a:pt x="-2328" y="40774"/>
                    <a:pt x="273" y="29503"/>
                  </a:cubicBezTo>
                  <a:cubicBezTo>
                    <a:pt x="2874" y="16498"/>
                    <a:pt x="22815" y="1759"/>
                    <a:pt x="36687" y="25"/>
                  </a:cubicBezTo>
                  <a:cubicBezTo>
                    <a:pt x="45357" y="-842"/>
                    <a:pt x="64431" y="20833"/>
                    <a:pt x="64431" y="32971"/>
                  </a:cubicBezTo>
                  <a:cubicBezTo>
                    <a:pt x="64431" y="45109"/>
                    <a:pt x="47958" y="58115"/>
                    <a:pt x="29751" y="82391"/>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31" name="任意多边形: 形状 30">
              <a:extLst>
                <a:ext uri="{FF2B5EF4-FFF2-40B4-BE49-F238E27FC236}">
                  <a16:creationId xmlns:a16="http://schemas.microsoft.com/office/drawing/2014/main" id="{B236FB57-9E24-48A8-A530-6F6648080FDF}"/>
                </a:ext>
              </a:extLst>
            </p:cNvPr>
            <p:cNvSpPr/>
            <p:nvPr/>
          </p:nvSpPr>
          <p:spPr>
            <a:xfrm>
              <a:off x="3565420" y="-6177908"/>
              <a:ext cx="83258" cy="64419"/>
            </a:xfrm>
            <a:custGeom>
              <a:avLst/>
              <a:gdLst>
                <a:gd name="connsiteX0" fmla="*/ 83259 w 83258"/>
                <a:gd name="connsiteY0" fmla="*/ 33813 h 64419"/>
                <a:gd name="connsiteX1" fmla="*/ 30371 w 83258"/>
                <a:gd name="connsiteY1" fmla="*/ 64158 h 64419"/>
                <a:gd name="connsiteX2" fmla="*/ 26 w 83258"/>
                <a:gd name="connsiteY2" fmla="*/ 28611 h 64419"/>
                <a:gd name="connsiteX3" fmla="*/ 32105 w 83258"/>
                <a:gd name="connsiteY3" fmla="*/ 0 h 64419"/>
                <a:gd name="connsiteX4" fmla="*/ 83259 w 83258"/>
                <a:gd name="connsiteY4" fmla="*/ 33813 h 6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58" h="64419">
                  <a:moveTo>
                    <a:pt x="83259" y="33813"/>
                  </a:moveTo>
                  <a:cubicBezTo>
                    <a:pt x="57249" y="49419"/>
                    <a:pt x="42510" y="66759"/>
                    <a:pt x="30371" y="64158"/>
                  </a:cubicBezTo>
                  <a:cubicBezTo>
                    <a:pt x="17366" y="61557"/>
                    <a:pt x="1760" y="42483"/>
                    <a:pt x="26" y="28611"/>
                  </a:cubicBezTo>
                  <a:cubicBezTo>
                    <a:pt x="-841" y="19941"/>
                    <a:pt x="19968" y="0"/>
                    <a:pt x="32105" y="0"/>
                  </a:cubicBezTo>
                  <a:cubicBezTo>
                    <a:pt x="45111" y="0"/>
                    <a:pt x="58983" y="16473"/>
                    <a:pt x="83259" y="33813"/>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sp>
          <p:nvSpPr>
            <p:cNvPr id="32" name="任意多边形: 形状 31">
              <a:extLst>
                <a:ext uri="{FF2B5EF4-FFF2-40B4-BE49-F238E27FC236}">
                  <a16:creationId xmlns:a16="http://schemas.microsoft.com/office/drawing/2014/main" id="{9F9275DA-A594-4A48-9B13-BC5CCFCF65B0}"/>
                </a:ext>
              </a:extLst>
            </p:cNvPr>
            <p:cNvSpPr/>
            <p:nvPr/>
          </p:nvSpPr>
          <p:spPr>
            <a:xfrm>
              <a:off x="3268056" y="-5219877"/>
              <a:ext cx="310402" cy="310425"/>
            </a:xfrm>
            <a:custGeom>
              <a:avLst/>
              <a:gdLst>
                <a:gd name="connsiteX0" fmla="*/ 155202 w 310402"/>
                <a:gd name="connsiteY0" fmla="*/ 8 h 310425"/>
                <a:gd name="connsiteX1" fmla="*/ 310395 w 310402"/>
                <a:gd name="connsiteY1" fmla="*/ 153468 h 310425"/>
                <a:gd name="connsiteX2" fmla="*/ 152601 w 310402"/>
                <a:gd name="connsiteY2" fmla="*/ 310396 h 310425"/>
                <a:gd name="connsiteX3" fmla="*/ 8 w 310402"/>
                <a:gd name="connsiteY3" fmla="*/ 153468 h 310425"/>
                <a:gd name="connsiteX4" fmla="*/ 155202 w 310402"/>
                <a:gd name="connsiteY4" fmla="*/ 8 h 310425"/>
                <a:gd name="connsiteX5" fmla="*/ 155202 w 310402"/>
                <a:gd name="connsiteY5" fmla="*/ 236700 h 310425"/>
                <a:gd name="connsiteX6" fmla="*/ 239301 w 310402"/>
                <a:gd name="connsiteY6" fmla="*/ 155202 h 310425"/>
                <a:gd name="connsiteX7" fmla="*/ 156936 w 310402"/>
                <a:gd name="connsiteY7" fmla="*/ 71102 h 310425"/>
                <a:gd name="connsiteX8" fmla="*/ 71103 w 310402"/>
                <a:gd name="connsiteY8" fmla="*/ 155202 h 310425"/>
                <a:gd name="connsiteX9" fmla="*/ 155202 w 310402"/>
                <a:gd name="connsiteY9" fmla="*/ 236700 h 3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402" h="310425">
                  <a:moveTo>
                    <a:pt x="155202" y="8"/>
                  </a:moveTo>
                  <a:cubicBezTo>
                    <a:pt x="240168" y="8"/>
                    <a:pt x="309529" y="68501"/>
                    <a:pt x="310395" y="153468"/>
                  </a:cubicBezTo>
                  <a:cubicBezTo>
                    <a:pt x="311263" y="239301"/>
                    <a:pt x="237567" y="312130"/>
                    <a:pt x="152601" y="310396"/>
                  </a:cubicBezTo>
                  <a:cubicBezTo>
                    <a:pt x="67634" y="308662"/>
                    <a:pt x="-859" y="238434"/>
                    <a:pt x="8" y="153468"/>
                  </a:cubicBezTo>
                  <a:cubicBezTo>
                    <a:pt x="875" y="67634"/>
                    <a:pt x="69368" y="-859"/>
                    <a:pt x="155202" y="8"/>
                  </a:cubicBezTo>
                  <a:close/>
                  <a:moveTo>
                    <a:pt x="155202" y="236700"/>
                  </a:moveTo>
                  <a:cubicBezTo>
                    <a:pt x="200286" y="236700"/>
                    <a:pt x="239301" y="199419"/>
                    <a:pt x="239301" y="155202"/>
                  </a:cubicBezTo>
                  <a:cubicBezTo>
                    <a:pt x="239301" y="110985"/>
                    <a:pt x="201153" y="71969"/>
                    <a:pt x="156936" y="71102"/>
                  </a:cubicBezTo>
                  <a:cubicBezTo>
                    <a:pt x="109251" y="70236"/>
                    <a:pt x="71103" y="107517"/>
                    <a:pt x="71103" y="155202"/>
                  </a:cubicBezTo>
                  <a:cubicBezTo>
                    <a:pt x="71969" y="201153"/>
                    <a:pt x="108384" y="236700"/>
                    <a:pt x="155202" y="236700"/>
                  </a:cubicBezTo>
                  <a:close/>
                </a:path>
              </a:pathLst>
            </a:custGeom>
            <a:grpFill/>
            <a:ln w="8663" cap="flat">
              <a:noFill/>
              <a:prstDash val="solid"/>
              <a:miter/>
            </a:ln>
          </p:spPr>
          <p:txBody>
            <a:bodyPr rtlCol="0" anchor="ctr"/>
            <a:lstStyle/>
            <a:p>
              <a:pPr>
                <a:defRPr/>
              </a:pPr>
              <a:endParaRPr lang="zh-CN" altLang="en-US" sz="1400">
                <a:solidFill>
                  <a:prstClr val="black">
                    <a:lumMod val="75000"/>
                    <a:lumOff val="25000"/>
                  </a:prstClr>
                </a:solidFill>
                <a:latin typeface="Roboto"/>
                <a:ea typeface="思源黑体 CN Regular"/>
              </a:endParaRPr>
            </a:p>
          </p:txBody>
        </p:sp>
      </p:grpSp>
      <p:sp>
        <p:nvSpPr>
          <p:cNvPr id="56" name="箭头: 五边形 55">
            <a:extLst>
              <a:ext uri="{FF2B5EF4-FFF2-40B4-BE49-F238E27FC236}">
                <a16:creationId xmlns:a16="http://schemas.microsoft.com/office/drawing/2014/main" id="{AC840405-68E6-A5E6-1322-790A5BB227DB}"/>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a:extLst>
              <a:ext uri="{FF2B5EF4-FFF2-40B4-BE49-F238E27FC236}">
                <a16:creationId xmlns:a16="http://schemas.microsoft.com/office/drawing/2014/main" id="{A8281D9B-CAEA-39E3-8B09-F338CA74F2B4}"/>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教学评价</a:t>
            </a:r>
          </a:p>
        </p:txBody>
      </p:sp>
      <p:pic>
        <p:nvPicPr>
          <p:cNvPr id="58" name="图片 57">
            <a:extLst>
              <a:ext uri="{FF2B5EF4-FFF2-40B4-BE49-F238E27FC236}">
                <a16:creationId xmlns:a16="http://schemas.microsoft.com/office/drawing/2014/main" id="{229988B1-EF74-C622-4828-81513D7121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3071" y="812632"/>
            <a:ext cx="2790852" cy="3773285"/>
          </a:xfrm>
          <a:prstGeom prst="rect">
            <a:avLst/>
          </a:prstGeom>
          <a:noFill/>
          <a:ln>
            <a:noFill/>
          </a:ln>
        </p:spPr>
      </p:pic>
      <p:pic>
        <p:nvPicPr>
          <p:cNvPr id="59" name="图片 58">
            <a:extLst>
              <a:ext uri="{FF2B5EF4-FFF2-40B4-BE49-F238E27FC236}">
                <a16:creationId xmlns:a16="http://schemas.microsoft.com/office/drawing/2014/main" id="{F4921A7F-F377-AB61-DC56-5783574568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1555" y="799649"/>
            <a:ext cx="2808314" cy="3841292"/>
          </a:xfrm>
          <a:prstGeom prst="rect">
            <a:avLst/>
          </a:prstGeom>
          <a:noFill/>
          <a:ln>
            <a:noFill/>
          </a:ln>
        </p:spPr>
      </p:pic>
    </p:spTree>
    <p:extLst>
      <p:ext uri="{BB962C8B-B14F-4D97-AF65-F5344CB8AC3E}">
        <p14:creationId xmlns:p14="http://schemas.microsoft.com/office/powerpoint/2010/main" val="182287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2F2DC09-5799-4127-AF1C-EBAFB7DF6067}"/>
              </a:ext>
            </a:extLst>
          </p:cNvPr>
          <p:cNvSpPr/>
          <p:nvPr/>
        </p:nvSpPr>
        <p:spPr>
          <a:xfrm>
            <a:off x="2716892" y="297300"/>
            <a:ext cx="1666867" cy="523220"/>
          </a:xfrm>
          <a:prstGeom prst="rect">
            <a:avLst/>
          </a:prstGeom>
        </p:spPr>
        <p:txBody>
          <a:bodyPr wrap="none">
            <a:spAutoFit/>
          </a:bodyPr>
          <a:lstStyle/>
          <a:p>
            <a:pPr>
              <a:defRPr/>
            </a:pPr>
            <a:r>
              <a:rPr lang="zh-CN" altLang="en-US" sz="2800" dirty="0">
                <a:solidFill>
                  <a:srgbClr val="5D88A8">
                    <a:lumMod val="50000"/>
                  </a:srgbClr>
                </a:solidFill>
                <a:latin typeface="思源宋体 CN Heavy"/>
                <a:ea typeface="思源宋体 CN Heavy"/>
              </a:rPr>
              <a:t>教学反思</a:t>
            </a:r>
          </a:p>
        </p:txBody>
      </p:sp>
      <p:sp>
        <p:nvSpPr>
          <p:cNvPr id="5" name="文本框 4">
            <a:extLst>
              <a:ext uri="{FF2B5EF4-FFF2-40B4-BE49-F238E27FC236}">
                <a16:creationId xmlns:a16="http://schemas.microsoft.com/office/drawing/2014/main" id="{7D5594DB-05D7-4789-9982-CEBE9D755DB0}"/>
              </a:ext>
            </a:extLst>
          </p:cNvPr>
          <p:cNvSpPr txBox="1"/>
          <p:nvPr/>
        </p:nvSpPr>
        <p:spPr>
          <a:xfrm>
            <a:off x="2354869" y="1889854"/>
            <a:ext cx="1210588" cy="435632"/>
          </a:xfrm>
          <a:prstGeom prst="rect">
            <a:avLst/>
          </a:prstGeom>
          <a:noFill/>
        </p:spPr>
        <p:txBody>
          <a:bodyPr wrap="none">
            <a:spAutoFit/>
          </a:bodyPr>
          <a:lstStyle/>
          <a:p>
            <a:pPr defTabSz="685800">
              <a:lnSpc>
                <a:spcPct val="120000"/>
              </a:lnSpc>
              <a:defRPr/>
            </a:pPr>
            <a:r>
              <a:rPr lang="zh-CN" altLang="en-US" sz="2000" dirty="0">
                <a:solidFill>
                  <a:srgbClr val="5D88A8"/>
                </a:solidFill>
                <a:latin typeface="思源宋体 CN Heavy"/>
                <a:ea typeface="思源宋体 CN Heavy"/>
              </a:rPr>
              <a:t>成功之处</a:t>
            </a:r>
          </a:p>
        </p:txBody>
      </p:sp>
      <p:sp>
        <p:nvSpPr>
          <p:cNvPr id="57" name="文本框 56">
            <a:extLst>
              <a:ext uri="{FF2B5EF4-FFF2-40B4-BE49-F238E27FC236}">
                <a16:creationId xmlns:a16="http://schemas.microsoft.com/office/drawing/2014/main" id="{98A88965-1821-4EC6-ACA6-440A8D06EA7F}"/>
              </a:ext>
            </a:extLst>
          </p:cNvPr>
          <p:cNvSpPr txBox="1"/>
          <p:nvPr/>
        </p:nvSpPr>
        <p:spPr>
          <a:xfrm>
            <a:off x="8090400" y="1751052"/>
            <a:ext cx="1210588" cy="435632"/>
          </a:xfrm>
          <a:prstGeom prst="rect">
            <a:avLst/>
          </a:prstGeom>
          <a:noFill/>
        </p:spPr>
        <p:txBody>
          <a:bodyPr wrap="none">
            <a:spAutoFit/>
          </a:bodyPr>
          <a:lstStyle/>
          <a:p>
            <a:pPr defTabSz="685800">
              <a:lnSpc>
                <a:spcPct val="120000"/>
              </a:lnSpc>
              <a:defRPr/>
            </a:pPr>
            <a:r>
              <a:rPr lang="zh-CN" altLang="en-US" sz="2000" dirty="0">
                <a:solidFill>
                  <a:srgbClr val="CA865F"/>
                </a:solidFill>
                <a:latin typeface="思源宋体 CN Heavy"/>
                <a:ea typeface="思源宋体 CN Heavy"/>
              </a:rPr>
              <a:t>不足之处</a:t>
            </a:r>
          </a:p>
        </p:txBody>
      </p:sp>
      <p:sp>
        <p:nvSpPr>
          <p:cNvPr id="81" name="Freeform 13">
            <a:extLst>
              <a:ext uri="{FF2B5EF4-FFF2-40B4-BE49-F238E27FC236}">
                <a16:creationId xmlns:a16="http://schemas.microsoft.com/office/drawing/2014/main" id="{72890F4F-83A1-4C0F-A7C2-C8E1DAF0B33D}"/>
              </a:ext>
            </a:extLst>
          </p:cNvPr>
          <p:cNvSpPr>
            <a:spLocks/>
          </p:cNvSpPr>
          <p:nvPr/>
        </p:nvSpPr>
        <p:spPr bwMode="auto">
          <a:xfrm>
            <a:off x="1844447" y="3197811"/>
            <a:ext cx="176493" cy="235925"/>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gradFill>
            <a:gsLst>
              <a:gs pos="0">
                <a:schemeClr val="accent1">
                  <a:lumMod val="60000"/>
                  <a:lumOff val="40000"/>
                </a:schemeClr>
              </a:gs>
              <a:gs pos="98000">
                <a:schemeClr val="accent1"/>
              </a:gs>
            </a:gsLst>
            <a:lin ang="5400000" scaled="1"/>
          </a:gradFill>
          <a:ln>
            <a:noFill/>
          </a:ln>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Roboto"/>
              <a:ea typeface="思源黑体 CN Regular"/>
            </a:endParaRPr>
          </a:p>
        </p:txBody>
      </p:sp>
      <p:sp>
        <p:nvSpPr>
          <p:cNvPr id="8" name="文本框 7">
            <a:extLst>
              <a:ext uri="{FF2B5EF4-FFF2-40B4-BE49-F238E27FC236}">
                <a16:creationId xmlns:a16="http://schemas.microsoft.com/office/drawing/2014/main" id="{98015196-FC1A-4CB5-8088-5C4A42121D93}"/>
              </a:ext>
            </a:extLst>
          </p:cNvPr>
          <p:cNvSpPr txBox="1"/>
          <p:nvPr/>
        </p:nvSpPr>
        <p:spPr>
          <a:xfrm>
            <a:off x="2072852" y="3724292"/>
            <a:ext cx="1569660" cy="369332"/>
          </a:xfrm>
          <a:prstGeom prst="rect">
            <a:avLst/>
          </a:prstGeom>
          <a:noFill/>
        </p:spPr>
        <p:txBody>
          <a:bodyPr wrap="none">
            <a:spAutoFit/>
          </a:bodyPr>
          <a:lstStyle/>
          <a:p>
            <a:pPr defTabSz="685800">
              <a:defRPr/>
            </a:pPr>
            <a:r>
              <a:rPr lang="zh-CN" altLang="en-US" dirty="0">
                <a:solidFill>
                  <a:srgbClr val="47393A"/>
                </a:solidFill>
                <a:latin typeface="Roboto"/>
                <a:ea typeface="思源黑体 CN Regular"/>
              </a:rPr>
              <a:t>教学形式丰富</a:t>
            </a:r>
          </a:p>
        </p:txBody>
      </p:sp>
      <p:sp>
        <p:nvSpPr>
          <p:cNvPr id="9" name="文本框 8">
            <a:extLst>
              <a:ext uri="{FF2B5EF4-FFF2-40B4-BE49-F238E27FC236}">
                <a16:creationId xmlns:a16="http://schemas.microsoft.com/office/drawing/2014/main" id="{191D041B-86ED-4CF2-8413-D8CA76409594}"/>
              </a:ext>
            </a:extLst>
          </p:cNvPr>
          <p:cNvSpPr txBox="1"/>
          <p:nvPr/>
        </p:nvSpPr>
        <p:spPr>
          <a:xfrm>
            <a:off x="2072852" y="3156841"/>
            <a:ext cx="2031325" cy="369332"/>
          </a:xfrm>
          <a:prstGeom prst="rect">
            <a:avLst/>
          </a:prstGeom>
          <a:noFill/>
        </p:spPr>
        <p:txBody>
          <a:bodyPr wrap="none">
            <a:spAutoFit/>
          </a:bodyPr>
          <a:lstStyle/>
          <a:p>
            <a:pPr defTabSz="685800">
              <a:defRPr/>
            </a:pPr>
            <a:r>
              <a:rPr lang="zh-CN" altLang="en-US" dirty="0">
                <a:solidFill>
                  <a:srgbClr val="47393A"/>
                </a:solidFill>
                <a:latin typeface="Roboto"/>
                <a:ea typeface="思源黑体 CN Regular"/>
              </a:rPr>
              <a:t>教学方法灵活多样</a:t>
            </a:r>
          </a:p>
        </p:txBody>
      </p:sp>
      <p:sp>
        <p:nvSpPr>
          <p:cNvPr id="10" name="文本框 9">
            <a:extLst>
              <a:ext uri="{FF2B5EF4-FFF2-40B4-BE49-F238E27FC236}">
                <a16:creationId xmlns:a16="http://schemas.microsoft.com/office/drawing/2014/main" id="{8609A79D-808E-4812-8C9C-FFD980D28057}"/>
              </a:ext>
            </a:extLst>
          </p:cNvPr>
          <p:cNvSpPr txBox="1"/>
          <p:nvPr/>
        </p:nvSpPr>
        <p:spPr>
          <a:xfrm>
            <a:off x="2072852" y="4291744"/>
            <a:ext cx="1338828" cy="369332"/>
          </a:xfrm>
          <a:prstGeom prst="rect">
            <a:avLst/>
          </a:prstGeom>
          <a:noFill/>
        </p:spPr>
        <p:txBody>
          <a:bodyPr wrap="none">
            <a:spAutoFit/>
          </a:bodyPr>
          <a:lstStyle/>
          <a:p>
            <a:pPr defTabSz="685800">
              <a:defRPr/>
            </a:pPr>
            <a:r>
              <a:rPr lang="zh-CN" altLang="en-US" dirty="0">
                <a:solidFill>
                  <a:srgbClr val="47393A"/>
                </a:solidFill>
                <a:latin typeface="Roboto"/>
                <a:ea typeface="思源黑体 CN Regular"/>
              </a:rPr>
              <a:t>课堂体验好</a:t>
            </a:r>
          </a:p>
        </p:txBody>
      </p:sp>
      <p:sp>
        <p:nvSpPr>
          <p:cNvPr id="94" name="Freeform 13">
            <a:extLst>
              <a:ext uri="{FF2B5EF4-FFF2-40B4-BE49-F238E27FC236}">
                <a16:creationId xmlns:a16="http://schemas.microsoft.com/office/drawing/2014/main" id="{DB89DE9E-8932-4DC2-A5F2-9E2D1BC428F8}"/>
              </a:ext>
            </a:extLst>
          </p:cNvPr>
          <p:cNvSpPr>
            <a:spLocks/>
          </p:cNvSpPr>
          <p:nvPr/>
        </p:nvSpPr>
        <p:spPr bwMode="auto">
          <a:xfrm>
            <a:off x="1844447" y="3767738"/>
            <a:ext cx="176493" cy="235925"/>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gradFill>
            <a:gsLst>
              <a:gs pos="0">
                <a:schemeClr val="accent1">
                  <a:lumMod val="60000"/>
                  <a:lumOff val="40000"/>
                </a:schemeClr>
              </a:gs>
              <a:gs pos="98000">
                <a:schemeClr val="accent1"/>
              </a:gs>
            </a:gsLst>
            <a:lin ang="5400000" scaled="1"/>
          </a:gradFill>
          <a:ln>
            <a:noFill/>
          </a:ln>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Roboto"/>
              <a:ea typeface="思源黑体 CN Regular"/>
            </a:endParaRPr>
          </a:p>
        </p:txBody>
      </p:sp>
      <p:sp>
        <p:nvSpPr>
          <p:cNvPr id="95" name="Freeform 13">
            <a:extLst>
              <a:ext uri="{FF2B5EF4-FFF2-40B4-BE49-F238E27FC236}">
                <a16:creationId xmlns:a16="http://schemas.microsoft.com/office/drawing/2014/main" id="{4DA5F306-3403-4E7F-A8B7-E0E2E4139F3A}"/>
              </a:ext>
            </a:extLst>
          </p:cNvPr>
          <p:cNvSpPr>
            <a:spLocks/>
          </p:cNvSpPr>
          <p:nvPr/>
        </p:nvSpPr>
        <p:spPr bwMode="auto">
          <a:xfrm>
            <a:off x="1840643" y="4794483"/>
            <a:ext cx="176493" cy="235925"/>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gradFill>
            <a:gsLst>
              <a:gs pos="0">
                <a:schemeClr val="accent1">
                  <a:lumMod val="60000"/>
                  <a:lumOff val="40000"/>
                </a:schemeClr>
              </a:gs>
              <a:gs pos="98000">
                <a:schemeClr val="accent1"/>
              </a:gs>
            </a:gsLst>
            <a:lin ang="5400000" scaled="1"/>
          </a:gradFill>
          <a:ln>
            <a:noFill/>
          </a:ln>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Roboto"/>
              <a:ea typeface="思源黑体 CN Regular"/>
            </a:endParaRPr>
          </a:p>
        </p:txBody>
      </p:sp>
      <p:sp>
        <p:nvSpPr>
          <p:cNvPr id="98" name="Freeform 13">
            <a:extLst>
              <a:ext uri="{FF2B5EF4-FFF2-40B4-BE49-F238E27FC236}">
                <a16:creationId xmlns:a16="http://schemas.microsoft.com/office/drawing/2014/main" id="{ED4A9BCF-41A7-4497-94D4-467ECFC9CE85}"/>
              </a:ext>
            </a:extLst>
          </p:cNvPr>
          <p:cNvSpPr>
            <a:spLocks/>
          </p:cNvSpPr>
          <p:nvPr/>
        </p:nvSpPr>
        <p:spPr bwMode="auto">
          <a:xfrm>
            <a:off x="8298010" y="3264514"/>
            <a:ext cx="176493" cy="235925"/>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gradFill>
            <a:gsLst>
              <a:gs pos="0">
                <a:schemeClr val="accent4">
                  <a:lumMod val="60000"/>
                  <a:lumOff val="40000"/>
                </a:schemeClr>
              </a:gs>
              <a:gs pos="100000">
                <a:schemeClr val="accent4"/>
              </a:gs>
            </a:gsLst>
            <a:lin ang="5400000" scaled="1"/>
          </a:gradFill>
          <a:ln>
            <a:noFill/>
          </a:ln>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Roboto"/>
              <a:ea typeface="思源黑体 CN Regular"/>
            </a:endParaRPr>
          </a:p>
        </p:txBody>
      </p:sp>
      <p:sp>
        <p:nvSpPr>
          <p:cNvPr id="100" name="文本框 99">
            <a:extLst>
              <a:ext uri="{FF2B5EF4-FFF2-40B4-BE49-F238E27FC236}">
                <a16:creationId xmlns:a16="http://schemas.microsoft.com/office/drawing/2014/main" id="{1654FA47-64A9-4C30-9C1B-0DA04DE6BCE6}"/>
              </a:ext>
            </a:extLst>
          </p:cNvPr>
          <p:cNvSpPr txBox="1"/>
          <p:nvPr/>
        </p:nvSpPr>
        <p:spPr>
          <a:xfrm>
            <a:off x="8493625" y="3197811"/>
            <a:ext cx="2723823" cy="646331"/>
          </a:xfrm>
          <a:prstGeom prst="rect">
            <a:avLst/>
          </a:prstGeom>
          <a:noFill/>
        </p:spPr>
        <p:txBody>
          <a:bodyPr wrap="none">
            <a:spAutoFit/>
          </a:bodyPr>
          <a:lstStyle/>
          <a:p>
            <a:pPr defTabSz="685800">
              <a:defRPr/>
            </a:pPr>
            <a:r>
              <a:rPr lang="zh-CN" altLang="en-US" dirty="0">
                <a:solidFill>
                  <a:srgbClr val="47393A"/>
                </a:solidFill>
                <a:latin typeface="Roboto"/>
                <a:ea typeface="思源黑体 CN Regular"/>
              </a:rPr>
              <a:t>个别学生的团队精神不足</a:t>
            </a:r>
            <a:endParaRPr lang="en-US" altLang="zh-CN" dirty="0">
              <a:solidFill>
                <a:srgbClr val="47393A"/>
              </a:solidFill>
              <a:latin typeface="Roboto"/>
              <a:ea typeface="思源黑体 CN Regular"/>
            </a:endParaRPr>
          </a:p>
          <a:p>
            <a:pPr defTabSz="685800">
              <a:defRPr/>
            </a:pPr>
            <a:r>
              <a:rPr lang="zh-CN" altLang="en-US" dirty="0">
                <a:solidFill>
                  <a:srgbClr val="47393A"/>
                </a:solidFill>
                <a:latin typeface="Roboto"/>
                <a:ea typeface="思源黑体 CN Regular"/>
              </a:rPr>
              <a:t>参与感不强</a:t>
            </a:r>
          </a:p>
        </p:txBody>
      </p:sp>
      <p:sp>
        <p:nvSpPr>
          <p:cNvPr id="101" name="文本框 100">
            <a:extLst>
              <a:ext uri="{FF2B5EF4-FFF2-40B4-BE49-F238E27FC236}">
                <a16:creationId xmlns:a16="http://schemas.microsoft.com/office/drawing/2014/main" id="{A2D6D02F-F294-49B5-83E8-669F977C90DC}"/>
              </a:ext>
            </a:extLst>
          </p:cNvPr>
          <p:cNvSpPr txBox="1"/>
          <p:nvPr/>
        </p:nvSpPr>
        <p:spPr>
          <a:xfrm>
            <a:off x="8556645" y="4252180"/>
            <a:ext cx="3185487" cy="646331"/>
          </a:xfrm>
          <a:prstGeom prst="rect">
            <a:avLst/>
          </a:prstGeom>
          <a:noFill/>
        </p:spPr>
        <p:txBody>
          <a:bodyPr wrap="none">
            <a:spAutoFit/>
          </a:bodyPr>
          <a:lstStyle/>
          <a:p>
            <a:pPr defTabSz="685800">
              <a:defRPr/>
            </a:pPr>
            <a:r>
              <a:rPr lang="zh-CN" altLang="en-US" dirty="0">
                <a:solidFill>
                  <a:srgbClr val="47393A"/>
                </a:solidFill>
                <a:latin typeface="Roboto"/>
                <a:ea typeface="思源黑体 CN Regular"/>
              </a:rPr>
              <a:t>互动演练环节，学生比较拘谨</a:t>
            </a:r>
            <a:endParaRPr lang="en-US" altLang="zh-CN" dirty="0">
              <a:solidFill>
                <a:srgbClr val="47393A"/>
              </a:solidFill>
              <a:latin typeface="Roboto"/>
              <a:ea typeface="思源黑体 CN Regular"/>
            </a:endParaRPr>
          </a:p>
          <a:p>
            <a:pPr defTabSz="685800">
              <a:defRPr/>
            </a:pPr>
            <a:r>
              <a:rPr lang="zh-CN" altLang="en-US" dirty="0">
                <a:solidFill>
                  <a:srgbClr val="47393A"/>
                </a:solidFill>
                <a:latin typeface="Roboto"/>
                <a:ea typeface="思源黑体 CN Regular"/>
              </a:rPr>
              <a:t>约束，效果呈现不佳</a:t>
            </a:r>
          </a:p>
        </p:txBody>
      </p:sp>
      <p:sp>
        <p:nvSpPr>
          <p:cNvPr id="103" name="Freeform 13">
            <a:extLst>
              <a:ext uri="{FF2B5EF4-FFF2-40B4-BE49-F238E27FC236}">
                <a16:creationId xmlns:a16="http://schemas.microsoft.com/office/drawing/2014/main" id="{65F60769-AFB5-4599-8A69-96EF00807C6A}"/>
              </a:ext>
            </a:extLst>
          </p:cNvPr>
          <p:cNvSpPr>
            <a:spLocks/>
          </p:cNvSpPr>
          <p:nvPr/>
        </p:nvSpPr>
        <p:spPr bwMode="auto">
          <a:xfrm>
            <a:off x="8317059" y="4296407"/>
            <a:ext cx="176493" cy="235925"/>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gradFill>
            <a:gsLst>
              <a:gs pos="0">
                <a:schemeClr val="accent4">
                  <a:lumMod val="60000"/>
                  <a:lumOff val="40000"/>
                </a:schemeClr>
              </a:gs>
              <a:gs pos="100000">
                <a:schemeClr val="accent4"/>
              </a:gs>
            </a:gsLst>
            <a:lin ang="5400000" scaled="1"/>
          </a:gradFill>
          <a:ln>
            <a:noFill/>
          </a:ln>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Roboto"/>
              <a:ea typeface="思源黑体 CN Regular"/>
            </a:endParaRPr>
          </a:p>
        </p:txBody>
      </p:sp>
      <p:sp>
        <p:nvSpPr>
          <p:cNvPr id="108" name="椭圆 107">
            <a:extLst>
              <a:ext uri="{FF2B5EF4-FFF2-40B4-BE49-F238E27FC236}">
                <a16:creationId xmlns:a16="http://schemas.microsoft.com/office/drawing/2014/main" id="{FF272127-E36B-40C0-B153-DC216C9ADEF9}"/>
              </a:ext>
            </a:extLst>
          </p:cNvPr>
          <p:cNvSpPr/>
          <p:nvPr/>
        </p:nvSpPr>
        <p:spPr>
          <a:xfrm>
            <a:off x="4815651" y="5625798"/>
            <a:ext cx="2560698" cy="202156"/>
          </a:xfrm>
          <a:prstGeom prst="ellipse">
            <a:avLst/>
          </a:prstGeom>
          <a:gradFill flip="none" rotWithShape="1">
            <a:gsLst>
              <a:gs pos="0">
                <a:schemeClr val="accent1"/>
              </a:gs>
              <a:gs pos="93000">
                <a:schemeClr val="accent1">
                  <a:lumMod val="20000"/>
                  <a:lumOff val="8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grpSp>
        <p:nvGrpSpPr>
          <p:cNvPr id="92" name="组合 91">
            <a:extLst>
              <a:ext uri="{FF2B5EF4-FFF2-40B4-BE49-F238E27FC236}">
                <a16:creationId xmlns:a16="http://schemas.microsoft.com/office/drawing/2014/main" id="{5AB597EC-86F1-432B-B690-23DE780D4223}"/>
              </a:ext>
            </a:extLst>
          </p:cNvPr>
          <p:cNvGrpSpPr/>
          <p:nvPr/>
        </p:nvGrpSpPr>
        <p:grpSpPr>
          <a:xfrm>
            <a:off x="1553807" y="-2642722"/>
            <a:ext cx="9084387" cy="12143443"/>
            <a:chOff x="-211667" y="-5002697"/>
            <a:chExt cx="12615334" cy="16863394"/>
          </a:xfrm>
        </p:grpSpPr>
        <p:sp>
          <p:nvSpPr>
            <p:cNvPr id="83" name="Freeform 13">
              <a:extLst>
                <a:ext uri="{FF2B5EF4-FFF2-40B4-BE49-F238E27FC236}">
                  <a16:creationId xmlns:a16="http://schemas.microsoft.com/office/drawing/2014/main" id="{CF7F97CD-8E27-45B0-8D40-435D781C680F}"/>
                </a:ext>
              </a:extLst>
            </p:cNvPr>
            <p:cNvSpPr>
              <a:spLocks/>
            </p:cNvSpPr>
            <p:nvPr/>
          </p:nvSpPr>
          <p:spPr bwMode="auto">
            <a:xfrm>
              <a:off x="-211667" y="-5002697"/>
              <a:ext cx="12615334" cy="16863394"/>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noFill/>
            <a:ln w="15875">
              <a:gradFill>
                <a:gsLst>
                  <a:gs pos="0">
                    <a:schemeClr val="accent1">
                      <a:lumMod val="20000"/>
                      <a:lumOff val="80000"/>
                    </a:schemeClr>
                  </a:gs>
                  <a:gs pos="100000">
                    <a:schemeClr val="accent1">
                      <a:lumMod val="20000"/>
                      <a:lumOff val="80000"/>
                    </a:schemeClr>
                  </a:gs>
                  <a:gs pos="58000">
                    <a:schemeClr val="accent1">
                      <a:lumMod val="20000"/>
                      <a:lumOff val="80000"/>
                      <a:alpha val="0"/>
                    </a:schemeClr>
                  </a:gs>
                </a:gsLst>
                <a:lin ang="5400000" scaled="1"/>
              </a:gradFill>
            </a:ln>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Roboto"/>
                <a:ea typeface="思源黑体 CN Regular"/>
              </a:endParaRPr>
            </a:p>
          </p:txBody>
        </p:sp>
        <p:sp>
          <p:nvSpPr>
            <p:cNvPr id="85" name="Freeform 13">
              <a:extLst>
                <a:ext uri="{FF2B5EF4-FFF2-40B4-BE49-F238E27FC236}">
                  <a16:creationId xmlns:a16="http://schemas.microsoft.com/office/drawing/2014/main" id="{9622602B-4FA0-4B7A-A132-31E3FCB1D4F8}"/>
                </a:ext>
              </a:extLst>
            </p:cNvPr>
            <p:cNvSpPr>
              <a:spLocks/>
            </p:cNvSpPr>
            <p:nvPr/>
          </p:nvSpPr>
          <p:spPr bwMode="auto">
            <a:xfrm>
              <a:off x="595912" y="-3923176"/>
              <a:ext cx="11000176" cy="14704351"/>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noFill/>
            <a:ln w="15875" cap="flat" cmpd="sng" algn="ctr">
              <a:gradFill>
                <a:gsLst>
                  <a:gs pos="0">
                    <a:schemeClr val="accent1">
                      <a:lumMod val="20000"/>
                      <a:lumOff val="80000"/>
                    </a:schemeClr>
                  </a:gs>
                  <a:gs pos="100000">
                    <a:schemeClr val="accent1">
                      <a:lumMod val="20000"/>
                      <a:lumOff val="80000"/>
                    </a:schemeClr>
                  </a:gs>
                  <a:gs pos="58000">
                    <a:schemeClr val="accent1">
                      <a:lumMod val="20000"/>
                      <a:lumOff val="80000"/>
                      <a:alpha val="0"/>
                    </a:schemeClr>
                  </a:gs>
                </a:gsLst>
                <a:lin ang="5400000" scaled="1"/>
              </a:gradFill>
              <a:prstDash val="solid"/>
              <a:round/>
              <a:headEnd type="none" w="med" len="med"/>
              <a:tailEnd type="none" w="med" len="med"/>
            </a:ln>
            <a:effec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lumMod val="100000"/>
                  </a:prstClr>
                </a:solidFill>
                <a:latin typeface="Roboto"/>
                <a:ea typeface="思源黑体 CN Regular"/>
              </a:endParaRPr>
            </a:p>
          </p:txBody>
        </p:sp>
        <p:sp>
          <p:nvSpPr>
            <p:cNvPr id="87" name="Freeform 13">
              <a:extLst>
                <a:ext uri="{FF2B5EF4-FFF2-40B4-BE49-F238E27FC236}">
                  <a16:creationId xmlns:a16="http://schemas.microsoft.com/office/drawing/2014/main" id="{E1B3149D-5613-4835-85D8-3AF6B6B51440}"/>
                </a:ext>
              </a:extLst>
            </p:cNvPr>
            <p:cNvSpPr>
              <a:spLocks/>
            </p:cNvSpPr>
            <p:nvPr/>
          </p:nvSpPr>
          <p:spPr bwMode="auto">
            <a:xfrm>
              <a:off x="1403491" y="-2843654"/>
              <a:ext cx="9385018" cy="12545309"/>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noFill/>
            <a:ln w="15875" cap="flat" cmpd="sng" algn="ctr">
              <a:gradFill>
                <a:gsLst>
                  <a:gs pos="0">
                    <a:schemeClr val="accent1">
                      <a:lumMod val="20000"/>
                      <a:lumOff val="80000"/>
                    </a:schemeClr>
                  </a:gs>
                  <a:gs pos="100000">
                    <a:schemeClr val="accent1">
                      <a:lumMod val="20000"/>
                      <a:lumOff val="80000"/>
                    </a:schemeClr>
                  </a:gs>
                  <a:gs pos="58000">
                    <a:schemeClr val="accent1">
                      <a:lumMod val="20000"/>
                      <a:lumOff val="80000"/>
                      <a:alpha val="0"/>
                    </a:schemeClr>
                  </a:gs>
                </a:gsLst>
                <a:lin ang="5400000" scaled="1"/>
              </a:gradFill>
              <a:prstDash val="solid"/>
              <a:round/>
              <a:headEnd type="none" w="med" len="med"/>
              <a:tailEnd type="none" w="med" len="med"/>
            </a:ln>
            <a:effec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lumMod val="100000"/>
                  </a:prstClr>
                </a:solidFill>
                <a:latin typeface="Roboto"/>
                <a:ea typeface="思源黑体 CN Regular"/>
              </a:endParaRPr>
            </a:p>
          </p:txBody>
        </p:sp>
        <p:sp>
          <p:nvSpPr>
            <p:cNvPr id="89" name="Freeform 13">
              <a:extLst>
                <a:ext uri="{FF2B5EF4-FFF2-40B4-BE49-F238E27FC236}">
                  <a16:creationId xmlns:a16="http://schemas.microsoft.com/office/drawing/2014/main" id="{8A4F3747-B4B0-4C35-9C2B-5D37827E38D7}"/>
                </a:ext>
              </a:extLst>
            </p:cNvPr>
            <p:cNvSpPr>
              <a:spLocks/>
            </p:cNvSpPr>
            <p:nvPr/>
          </p:nvSpPr>
          <p:spPr bwMode="auto">
            <a:xfrm>
              <a:off x="2211070" y="-1764133"/>
              <a:ext cx="7769860" cy="10386265"/>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noFill/>
            <a:ln w="15875" cap="flat" cmpd="sng" algn="ctr">
              <a:gradFill>
                <a:gsLst>
                  <a:gs pos="0">
                    <a:schemeClr val="accent1">
                      <a:lumMod val="20000"/>
                      <a:lumOff val="80000"/>
                    </a:schemeClr>
                  </a:gs>
                  <a:gs pos="100000">
                    <a:schemeClr val="accent1">
                      <a:lumMod val="20000"/>
                      <a:lumOff val="80000"/>
                    </a:schemeClr>
                  </a:gs>
                  <a:gs pos="58000">
                    <a:schemeClr val="accent1">
                      <a:lumMod val="20000"/>
                      <a:lumOff val="80000"/>
                      <a:alpha val="0"/>
                    </a:schemeClr>
                  </a:gs>
                </a:gsLst>
                <a:lin ang="5400000" scaled="1"/>
              </a:gradFill>
              <a:prstDash val="solid"/>
              <a:round/>
              <a:headEnd type="none" w="med" len="med"/>
              <a:tailEnd type="none" w="med" len="med"/>
            </a:ln>
            <a:effec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lumMod val="100000"/>
                  </a:prstClr>
                </a:solidFill>
                <a:latin typeface="Roboto"/>
                <a:ea typeface="思源黑体 CN Regular"/>
              </a:endParaRPr>
            </a:p>
          </p:txBody>
        </p:sp>
        <p:sp>
          <p:nvSpPr>
            <p:cNvPr id="91" name="Freeform 13">
              <a:extLst>
                <a:ext uri="{FF2B5EF4-FFF2-40B4-BE49-F238E27FC236}">
                  <a16:creationId xmlns:a16="http://schemas.microsoft.com/office/drawing/2014/main" id="{FF782B56-FBFB-4906-BF45-F7638EB25041}"/>
                </a:ext>
              </a:extLst>
            </p:cNvPr>
            <p:cNvSpPr>
              <a:spLocks/>
            </p:cNvSpPr>
            <p:nvPr/>
          </p:nvSpPr>
          <p:spPr bwMode="auto">
            <a:xfrm>
              <a:off x="3018649" y="-684611"/>
              <a:ext cx="6154702" cy="8227223"/>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noFill/>
            <a:ln w="15875" cap="flat" cmpd="sng" algn="ctr">
              <a:gradFill>
                <a:gsLst>
                  <a:gs pos="0">
                    <a:schemeClr val="accent1">
                      <a:lumMod val="20000"/>
                      <a:lumOff val="80000"/>
                    </a:schemeClr>
                  </a:gs>
                  <a:gs pos="100000">
                    <a:schemeClr val="accent1">
                      <a:lumMod val="20000"/>
                      <a:lumOff val="80000"/>
                    </a:schemeClr>
                  </a:gs>
                  <a:gs pos="58000">
                    <a:schemeClr val="accent1">
                      <a:lumMod val="20000"/>
                      <a:lumOff val="80000"/>
                      <a:alpha val="0"/>
                    </a:schemeClr>
                  </a:gs>
                </a:gsLst>
                <a:lin ang="5400000" scaled="1"/>
              </a:gradFill>
              <a:prstDash val="solid"/>
              <a:round/>
              <a:headEnd type="none" w="med" len="med"/>
              <a:tailEnd type="none" w="med" len="med"/>
            </a:ln>
            <a:effectLst/>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lumMod val="100000"/>
                  </a:prstClr>
                </a:solidFill>
                <a:latin typeface="Roboto"/>
                <a:ea typeface="思源黑体 CN Regular"/>
              </a:endParaRPr>
            </a:p>
          </p:txBody>
        </p:sp>
      </p:grpSp>
      <p:sp>
        <p:nvSpPr>
          <p:cNvPr id="70" name="Freeform 13">
            <a:extLst>
              <a:ext uri="{FF2B5EF4-FFF2-40B4-BE49-F238E27FC236}">
                <a16:creationId xmlns:a16="http://schemas.microsoft.com/office/drawing/2014/main" id="{8F58C17B-E885-4E14-A7FB-4A2799C98AB8}"/>
              </a:ext>
            </a:extLst>
          </p:cNvPr>
          <p:cNvSpPr>
            <a:spLocks/>
          </p:cNvSpPr>
          <p:nvPr/>
        </p:nvSpPr>
        <p:spPr bwMode="auto">
          <a:xfrm>
            <a:off x="4461522" y="1244133"/>
            <a:ext cx="3268956" cy="4369737"/>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solidFill>
            <a:schemeClr val="accent1">
              <a:lumMod val="20000"/>
              <a:lumOff val="80000"/>
              <a:alpha val="34000"/>
            </a:schemeClr>
          </a:solidFill>
          <a:ln>
            <a:noFill/>
          </a:ln>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Roboto"/>
              <a:ea typeface="思源黑体 CN Regular"/>
            </a:endParaRPr>
          </a:p>
        </p:txBody>
      </p:sp>
      <p:sp>
        <p:nvSpPr>
          <p:cNvPr id="64" name="任意多边形: 形状 63">
            <a:extLst>
              <a:ext uri="{FF2B5EF4-FFF2-40B4-BE49-F238E27FC236}">
                <a16:creationId xmlns:a16="http://schemas.microsoft.com/office/drawing/2014/main" id="{1FBBE417-6C90-45A7-BAF1-37E80F27FADE}"/>
              </a:ext>
            </a:extLst>
          </p:cNvPr>
          <p:cNvSpPr/>
          <p:nvPr/>
        </p:nvSpPr>
        <p:spPr>
          <a:xfrm>
            <a:off x="4599774" y="4284479"/>
            <a:ext cx="2955870" cy="1328820"/>
          </a:xfrm>
          <a:custGeom>
            <a:avLst/>
            <a:gdLst>
              <a:gd name="connsiteX0" fmla="*/ 1762150 w 4104766"/>
              <a:gd name="connsiteY0" fmla="*/ 620 h 1845309"/>
              <a:gd name="connsiteX1" fmla="*/ 4040431 w 4104766"/>
              <a:gd name="connsiteY1" fmla="*/ 577597 h 1845309"/>
              <a:gd name="connsiteX2" fmla="*/ 4104766 w 4104766"/>
              <a:gd name="connsiteY2" fmla="*/ 595277 h 1845309"/>
              <a:gd name="connsiteX3" fmla="*/ 4074424 w 4104766"/>
              <a:gd name="connsiteY3" fmla="*/ 658186 h 1845309"/>
              <a:gd name="connsiteX4" fmla="*/ 2078046 w 4104766"/>
              <a:gd name="connsiteY4" fmla="*/ 1845309 h 1845309"/>
              <a:gd name="connsiteX5" fmla="*/ 82733 w 4104766"/>
              <a:gd name="connsiteY5" fmla="*/ 658186 h 1845309"/>
              <a:gd name="connsiteX6" fmla="*/ 0 w 4104766"/>
              <a:gd name="connsiteY6" fmla="*/ 486466 h 1845309"/>
              <a:gd name="connsiteX7" fmla="*/ 146142 w 4104766"/>
              <a:gd name="connsiteY7" fmla="*/ 429853 h 1845309"/>
              <a:gd name="connsiteX8" fmla="*/ 1762150 w 4104766"/>
              <a:gd name="connsiteY8" fmla="*/ 620 h 184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4766" h="1845309">
                <a:moveTo>
                  <a:pt x="1762150" y="620"/>
                </a:moveTo>
                <a:cubicBezTo>
                  <a:pt x="2515638" y="-17213"/>
                  <a:pt x="3281388" y="354236"/>
                  <a:pt x="4040431" y="577597"/>
                </a:cubicBezTo>
                <a:lnTo>
                  <a:pt x="4104766" y="595277"/>
                </a:lnTo>
                <a:lnTo>
                  <a:pt x="4074424" y="658186"/>
                </a:lnTo>
                <a:cubicBezTo>
                  <a:pt x="3689884" y="1365211"/>
                  <a:pt x="2939947" y="1845309"/>
                  <a:pt x="2078046" y="1845309"/>
                </a:cubicBezTo>
                <a:cubicBezTo>
                  <a:pt x="1216146" y="1845309"/>
                  <a:pt x="466864" y="1365211"/>
                  <a:pt x="82733" y="658186"/>
                </a:cubicBezTo>
                <a:lnTo>
                  <a:pt x="0" y="486466"/>
                </a:lnTo>
                <a:lnTo>
                  <a:pt x="146142" y="429853"/>
                </a:lnTo>
                <a:cubicBezTo>
                  <a:pt x="683190" y="218682"/>
                  <a:pt x="1214159" y="13590"/>
                  <a:pt x="1762150" y="620"/>
                </a:cubicBezTo>
                <a:close/>
              </a:path>
            </a:pathLst>
          </a:custGeom>
          <a:gradFill>
            <a:gsLst>
              <a:gs pos="0">
                <a:schemeClr val="accent1">
                  <a:lumMod val="60000"/>
                  <a:lumOff val="40000"/>
                  <a:alpha val="20000"/>
                </a:schemeClr>
              </a:gs>
              <a:gs pos="98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66" name="任意多边形: 形状 65">
            <a:extLst>
              <a:ext uri="{FF2B5EF4-FFF2-40B4-BE49-F238E27FC236}">
                <a16:creationId xmlns:a16="http://schemas.microsoft.com/office/drawing/2014/main" id="{80E8E0B5-BA1E-4366-B4AD-A80D6B002CA1}"/>
              </a:ext>
            </a:extLst>
          </p:cNvPr>
          <p:cNvSpPr/>
          <p:nvPr/>
        </p:nvSpPr>
        <p:spPr>
          <a:xfrm>
            <a:off x="4461523" y="4146912"/>
            <a:ext cx="3221539" cy="1466387"/>
          </a:xfrm>
          <a:custGeom>
            <a:avLst/>
            <a:gdLst>
              <a:gd name="connsiteX0" fmla="*/ 0 w 4473697"/>
              <a:gd name="connsiteY0" fmla="*/ 0 h 2036346"/>
              <a:gd name="connsiteX1" fmla="*/ 7441 w 4473697"/>
              <a:gd name="connsiteY1" fmla="*/ 767 h 2036346"/>
              <a:gd name="connsiteX2" fmla="*/ 2902748 w 4473697"/>
              <a:gd name="connsiteY2" fmla="*/ 714419 h 2036346"/>
              <a:gd name="connsiteX3" fmla="*/ 4104153 w 4473697"/>
              <a:gd name="connsiteY3" fmla="*/ 411532 h 2036346"/>
              <a:gd name="connsiteX4" fmla="*/ 4473697 w 4473697"/>
              <a:gd name="connsiteY4" fmla="*/ 256324 h 2036346"/>
              <a:gd name="connsiteX5" fmla="*/ 4425739 w 4473697"/>
              <a:gd name="connsiteY5" fmla="*/ 442589 h 2036346"/>
              <a:gd name="connsiteX6" fmla="*/ 2257373 w 4473697"/>
              <a:gd name="connsiteY6" fmla="*/ 2036346 h 2036346"/>
              <a:gd name="connsiteX7" fmla="*/ 4 w 4473697"/>
              <a:gd name="connsiteY7" fmla="*/ 76 h 203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3697" h="2036346">
                <a:moveTo>
                  <a:pt x="0" y="0"/>
                </a:moveTo>
                <a:lnTo>
                  <a:pt x="7441" y="767"/>
                </a:lnTo>
                <a:cubicBezTo>
                  <a:pt x="971303" y="135624"/>
                  <a:pt x="1949439" y="742791"/>
                  <a:pt x="2902748" y="714419"/>
                </a:cubicBezTo>
                <a:cubicBezTo>
                  <a:pt x="3311311" y="702260"/>
                  <a:pt x="3708017" y="571544"/>
                  <a:pt x="4104153" y="411532"/>
                </a:cubicBezTo>
                <a:lnTo>
                  <a:pt x="4473697" y="256324"/>
                </a:lnTo>
                <a:lnTo>
                  <a:pt x="4425739" y="442589"/>
                </a:lnTo>
                <a:cubicBezTo>
                  <a:pt x="4138213" y="1365796"/>
                  <a:pt x="3275983" y="2036346"/>
                  <a:pt x="2257373" y="2036346"/>
                </a:cubicBezTo>
                <a:cubicBezTo>
                  <a:pt x="1082055" y="2036346"/>
                  <a:pt x="116151" y="1143601"/>
                  <a:pt x="4" y="76"/>
                </a:cubicBezTo>
                <a:close/>
              </a:path>
            </a:pathLst>
          </a:custGeom>
          <a:gradFill>
            <a:gsLst>
              <a:gs pos="0">
                <a:schemeClr val="accent1">
                  <a:alpha val="36000"/>
                </a:schemeClr>
              </a:gs>
              <a:gs pos="98000">
                <a:schemeClr val="accent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68" name="任意多边形: 形状 67">
            <a:extLst>
              <a:ext uri="{FF2B5EF4-FFF2-40B4-BE49-F238E27FC236}">
                <a16:creationId xmlns:a16="http://schemas.microsoft.com/office/drawing/2014/main" id="{CE7ABBE8-3840-4FCB-80BE-E6D47BF23292}"/>
              </a:ext>
            </a:extLst>
          </p:cNvPr>
          <p:cNvSpPr/>
          <p:nvPr/>
        </p:nvSpPr>
        <p:spPr>
          <a:xfrm>
            <a:off x="4581878" y="4066403"/>
            <a:ext cx="3140941" cy="1546895"/>
          </a:xfrm>
          <a:custGeom>
            <a:avLst/>
            <a:gdLst>
              <a:gd name="connsiteX0" fmla="*/ 4361772 w 4361772"/>
              <a:gd name="connsiteY0" fmla="*/ 0 h 2148148"/>
              <a:gd name="connsiteX1" fmla="*/ 4356115 w 4361772"/>
              <a:gd name="connsiteY1" fmla="*/ 111878 h 2148148"/>
              <a:gd name="connsiteX2" fmla="*/ 2097375 w 4361772"/>
              <a:gd name="connsiteY2" fmla="*/ 2148148 h 2148148"/>
              <a:gd name="connsiteX3" fmla="*/ 6542 w 4361772"/>
              <a:gd name="connsiteY3" fmla="*/ 762764 h 2148148"/>
              <a:gd name="connsiteX4" fmla="*/ 0 w 4361772"/>
              <a:gd name="connsiteY4" fmla="*/ 744892 h 2148148"/>
              <a:gd name="connsiteX5" fmla="*/ 88029 w 4361772"/>
              <a:gd name="connsiteY5" fmla="*/ 772166 h 2148148"/>
              <a:gd name="connsiteX6" fmla="*/ 1117150 w 4361772"/>
              <a:gd name="connsiteY6" fmla="*/ 934491 h 2148148"/>
              <a:gd name="connsiteX7" fmla="*/ 4346734 w 4361772"/>
              <a:gd name="connsiteY7" fmla="*/ 636 h 21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772" h="2148148">
                <a:moveTo>
                  <a:pt x="4361772" y="0"/>
                </a:moveTo>
                <a:lnTo>
                  <a:pt x="4356115" y="111878"/>
                </a:lnTo>
                <a:cubicBezTo>
                  <a:pt x="4239816" y="1255403"/>
                  <a:pt x="3272695" y="2148148"/>
                  <a:pt x="2097375" y="2148148"/>
                </a:cubicBezTo>
                <a:cubicBezTo>
                  <a:pt x="1157121" y="2148148"/>
                  <a:pt x="350891" y="1576792"/>
                  <a:pt x="6542" y="762764"/>
                </a:cubicBezTo>
                <a:lnTo>
                  <a:pt x="0" y="744892"/>
                </a:lnTo>
                <a:lnTo>
                  <a:pt x="88029" y="772166"/>
                </a:lnTo>
                <a:cubicBezTo>
                  <a:pt x="433048" y="873693"/>
                  <a:pt x="776683" y="944624"/>
                  <a:pt x="1117150" y="934491"/>
                </a:cubicBezTo>
                <a:cubicBezTo>
                  <a:pt x="2206650" y="902065"/>
                  <a:pt x="3211840" y="26576"/>
                  <a:pt x="4346734" y="636"/>
                </a:cubicBezTo>
                <a:close/>
              </a:path>
            </a:pathLst>
          </a:custGeom>
          <a:gradFill>
            <a:gsLst>
              <a:gs pos="0">
                <a:schemeClr val="accent1">
                  <a:alpha val="91000"/>
                  <a:lumMod val="91000"/>
                  <a:lumOff val="9000"/>
                </a:schemeClr>
              </a:gs>
              <a:gs pos="100000">
                <a:schemeClr val="accent1">
                  <a:alpha val="62000"/>
                  <a:lumMod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1350">
              <a:solidFill>
                <a:prstClr val="white"/>
              </a:solidFill>
              <a:latin typeface="Roboto"/>
              <a:ea typeface="思源黑体 CN Regular"/>
            </a:endParaRPr>
          </a:p>
        </p:txBody>
      </p:sp>
      <p:sp>
        <p:nvSpPr>
          <p:cNvPr id="75" name="Freeform 13">
            <a:extLst>
              <a:ext uri="{FF2B5EF4-FFF2-40B4-BE49-F238E27FC236}">
                <a16:creationId xmlns:a16="http://schemas.microsoft.com/office/drawing/2014/main" id="{7802B729-B874-4559-B5C2-B77FB1261C7D}"/>
              </a:ext>
            </a:extLst>
          </p:cNvPr>
          <p:cNvSpPr>
            <a:spLocks/>
          </p:cNvSpPr>
          <p:nvPr/>
        </p:nvSpPr>
        <p:spPr bwMode="auto">
          <a:xfrm>
            <a:off x="4461522" y="1244133"/>
            <a:ext cx="3268956" cy="4369737"/>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noFill/>
          <a:ln>
            <a:gradFill>
              <a:gsLst>
                <a:gs pos="0">
                  <a:schemeClr val="accent1">
                    <a:lumMod val="40000"/>
                    <a:lumOff val="60000"/>
                  </a:schemeClr>
                </a:gs>
                <a:gs pos="100000">
                  <a:schemeClr val="accent1">
                    <a:lumMod val="40000"/>
                    <a:lumOff val="60000"/>
                    <a:alpha val="0"/>
                  </a:schemeClr>
                </a:gs>
              </a:gsLst>
              <a:lin ang="5400000" scaled="1"/>
            </a:gradFill>
          </a:ln>
        </p:spPr>
        <p:txBody>
          <a:bodyPr vert="horz" wrap="square" lIns="68580" tIns="34290" rIns="68580" bIns="34290" numCol="1" anchor="t" anchorCtr="0" compatLnSpc="1">
            <a:prstTxWarp prst="textNoShape">
              <a:avLst/>
            </a:prstTxWarp>
          </a:bodyPr>
          <a:lstStyle/>
          <a:p>
            <a:pPr defTabSz="685800">
              <a:defRPr/>
            </a:pPr>
            <a:endParaRPr lang="zh-CN" altLang="en-US" sz="1350" dirty="0">
              <a:solidFill>
                <a:prstClr val="black"/>
              </a:solidFill>
              <a:latin typeface="Roboto"/>
              <a:ea typeface="思源黑体 CN Regular"/>
            </a:endParaRPr>
          </a:p>
        </p:txBody>
      </p:sp>
      <p:sp>
        <p:nvSpPr>
          <p:cNvPr id="31" name="箭头: 五边形 30">
            <a:extLst>
              <a:ext uri="{FF2B5EF4-FFF2-40B4-BE49-F238E27FC236}">
                <a16:creationId xmlns:a16="http://schemas.microsoft.com/office/drawing/2014/main" id="{BE3519CA-8352-0692-80F8-3C5D62412744}"/>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8D66DC8C-14CB-05CA-F7BC-A9119B9AFB2C}"/>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教学评价</a:t>
            </a:r>
          </a:p>
        </p:txBody>
      </p:sp>
      <p:sp>
        <p:nvSpPr>
          <p:cNvPr id="33" name="Freeform 13">
            <a:extLst>
              <a:ext uri="{FF2B5EF4-FFF2-40B4-BE49-F238E27FC236}">
                <a16:creationId xmlns:a16="http://schemas.microsoft.com/office/drawing/2014/main" id="{1391A82F-2833-2E04-B39B-8A5C0A30F0F5}"/>
              </a:ext>
            </a:extLst>
          </p:cNvPr>
          <p:cNvSpPr>
            <a:spLocks/>
          </p:cNvSpPr>
          <p:nvPr/>
        </p:nvSpPr>
        <p:spPr bwMode="auto">
          <a:xfrm>
            <a:off x="1848943" y="4301394"/>
            <a:ext cx="176493" cy="235925"/>
          </a:xfrm>
          <a:custGeom>
            <a:avLst/>
            <a:gdLst>
              <a:gd name="T0" fmla="*/ 3277 w 3277"/>
              <a:gd name="T1" fmla="*/ 2746 h 4385"/>
              <a:gd name="T2" fmla="*/ 1638 w 3277"/>
              <a:gd name="T3" fmla="*/ 0 h 4385"/>
              <a:gd name="T4" fmla="*/ 0 w 3277"/>
              <a:gd name="T5" fmla="*/ 2746 h 4385"/>
              <a:gd name="T6" fmla="*/ 1638 w 3277"/>
              <a:gd name="T7" fmla="*/ 4385 h 4385"/>
              <a:gd name="T8" fmla="*/ 3277 w 3277"/>
              <a:gd name="T9" fmla="*/ 2746 h 4385"/>
            </a:gdLst>
            <a:ahLst/>
            <a:cxnLst>
              <a:cxn ang="0">
                <a:pos x="T0" y="T1"/>
              </a:cxn>
              <a:cxn ang="0">
                <a:pos x="T2" y="T3"/>
              </a:cxn>
              <a:cxn ang="0">
                <a:pos x="T4" y="T5"/>
              </a:cxn>
              <a:cxn ang="0">
                <a:pos x="T6" y="T7"/>
              </a:cxn>
              <a:cxn ang="0">
                <a:pos x="T8" y="T9"/>
              </a:cxn>
            </a:cxnLst>
            <a:rect l="0" t="0" r="r" b="b"/>
            <a:pathLst>
              <a:path w="3277" h="4385">
                <a:moveTo>
                  <a:pt x="3277" y="2746"/>
                </a:moveTo>
                <a:cubicBezTo>
                  <a:pt x="3277" y="1841"/>
                  <a:pt x="2253" y="1168"/>
                  <a:pt x="1638" y="0"/>
                </a:cubicBezTo>
                <a:cubicBezTo>
                  <a:pt x="1024" y="1163"/>
                  <a:pt x="0" y="1841"/>
                  <a:pt x="0" y="2746"/>
                </a:cubicBezTo>
                <a:cubicBezTo>
                  <a:pt x="0" y="3651"/>
                  <a:pt x="733" y="4385"/>
                  <a:pt x="1638" y="4385"/>
                </a:cubicBezTo>
                <a:cubicBezTo>
                  <a:pt x="2543" y="4385"/>
                  <a:pt x="3277" y="3651"/>
                  <a:pt x="3277" y="2746"/>
                </a:cubicBezTo>
                <a:close/>
              </a:path>
            </a:pathLst>
          </a:custGeom>
          <a:gradFill>
            <a:gsLst>
              <a:gs pos="0">
                <a:schemeClr val="accent1">
                  <a:lumMod val="60000"/>
                  <a:lumOff val="40000"/>
                </a:schemeClr>
              </a:gs>
              <a:gs pos="98000">
                <a:schemeClr val="accent1"/>
              </a:gs>
            </a:gsLst>
            <a:lin ang="5400000" scaled="1"/>
          </a:gradFill>
          <a:ln>
            <a:noFill/>
          </a:ln>
        </p:spPr>
        <p:txBody>
          <a:bodyPr vert="horz" wrap="square" lIns="68580" tIns="34290" rIns="68580" bIns="34290" numCol="1" anchor="t" anchorCtr="0" compatLnSpc="1">
            <a:prstTxWarp prst="textNoShape">
              <a:avLst/>
            </a:prstTxWarp>
          </a:bodyPr>
          <a:lstStyle/>
          <a:p>
            <a:pPr defTabSz="685800">
              <a:defRPr/>
            </a:pPr>
            <a:endParaRPr lang="zh-CN" altLang="en-US" sz="1350">
              <a:solidFill>
                <a:prstClr val="black"/>
              </a:solidFill>
              <a:latin typeface="Roboto"/>
              <a:ea typeface="思源黑体 CN Regular"/>
            </a:endParaRPr>
          </a:p>
        </p:txBody>
      </p:sp>
      <p:sp>
        <p:nvSpPr>
          <p:cNvPr id="34" name="文本框 33">
            <a:extLst>
              <a:ext uri="{FF2B5EF4-FFF2-40B4-BE49-F238E27FC236}">
                <a16:creationId xmlns:a16="http://schemas.microsoft.com/office/drawing/2014/main" id="{56E7B2D4-99BC-67B2-45D3-D7A98911E1FC}"/>
              </a:ext>
            </a:extLst>
          </p:cNvPr>
          <p:cNvSpPr txBox="1"/>
          <p:nvPr/>
        </p:nvSpPr>
        <p:spPr>
          <a:xfrm>
            <a:off x="2090681" y="4777609"/>
            <a:ext cx="2723823" cy="369332"/>
          </a:xfrm>
          <a:prstGeom prst="rect">
            <a:avLst/>
          </a:prstGeom>
          <a:noFill/>
        </p:spPr>
        <p:txBody>
          <a:bodyPr wrap="none">
            <a:spAutoFit/>
          </a:bodyPr>
          <a:lstStyle/>
          <a:p>
            <a:pPr defTabSz="685800">
              <a:defRPr/>
            </a:pPr>
            <a:r>
              <a:rPr lang="zh-CN" altLang="en-US" dirty="0">
                <a:solidFill>
                  <a:srgbClr val="47393A"/>
                </a:solidFill>
                <a:latin typeface="Roboto"/>
                <a:ea typeface="思源黑体 CN Regular"/>
              </a:rPr>
              <a:t>充分发挥学生主观能动性</a:t>
            </a:r>
          </a:p>
        </p:txBody>
      </p:sp>
    </p:spTree>
    <p:extLst>
      <p:ext uri="{BB962C8B-B14F-4D97-AF65-F5344CB8AC3E}">
        <p14:creationId xmlns:p14="http://schemas.microsoft.com/office/powerpoint/2010/main" val="114475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chemeClr val="accent1">
                <a:alpha val="0"/>
                <a:lumMod val="45000"/>
                <a:lumOff val="55000"/>
              </a:schemeClr>
            </a:gs>
            <a:gs pos="100000">
              <a:schemeClr val="accent1">
                <a:lumMod val="44000"/>
                <a:lumOff val="56000"/>
              </a:schemeClr>
            </a:gs>
          </a:gsLst>
          <a:lin ang="2700000" scaled="1"/>
          <a:tileRect/>
        </a:gra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0E4A0D4F-0C30-4EA7-96A0-24F1DE2EA7D3}"/>
              </a:ext>
            </a:extLst>
          </p:cNvPr>
          <p:cNvSpPr/>
          <p:nvPr/>
        </p:nvSpPr>
        <p:spPr>
          <a:xfrm>
            <a:off x="1607796" y="938287"/>
            <a:ext cx="9144000" cy="5143500"/>
          </a:xfrm>
          <a:prstGeom prst="rect">
            <a:avLst/>
          </a:prstGeom>
          <a:gradFill flip="none" rotWithShape="1">
            <a:gsLst>
              <a:gs pos="0">
                <a:schemeClr val="bg1"/>
              </a:gs>
              <a:gs pos="66000">
                <a:schemeClr val="accent1">
                  <a:lumMod val="15000"/>
                  <a:lumOff val="85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latin typeface="Roboto"/>
              <a:ea typeface="思源黑体 CN Regular"/>
            </a:endParaRPr>
          </a:p>
        </p:txBody>
      </p:sp>
      <p:pic>
        <p:nvPicPr>
          <p:cNvPr id="114" name="PA-图片 103" descr="近代科学革命：伽利略如何改变西方的世界观_历史频道_新浪网">
            <a:extLst>
              <a:ext uri="{FF2B5EF4-FFF2-40B4-BE49-F238E27FC236}">
                <a16:creationId xmlns:a16="http://schemas.microsoft.com/office/drawing/2014/main" id="{AFD21183-5FD9-43B5-BE5C-063F98604AA2}"/>
              </a:ext>
            </a:extLst>
          </p:cNvPr>
          <p:cNvPicPr>
            <a:picLocks noChangeAspect="1" noChangeArrowheads="1"/>
          </p:cNvPicPr>
          <p:nvPr>
            <p:custDataLst>
              <p:tags r:id="rId1"/>
            </p:custDataLst>
          </p:nvPr>
        </p:nvPicPr>
        <p:blipFill>
          <a:blip r:embed="rId6">
            <a:alphaModFix amt="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9071" t="3041" r="7478" b="20803"/>
          <a:stretch>
            <a:fillRect/>
          </a:stretch>
        </p:blipFill>
        <p:spPr bwMode="auto">
          <a:xfrm>
            <a:off x="10170620" y="4492917"/>
            <a:ext cx="1558757" cy="1808157"/>
          </a:xfrm>
          <a:custGeom>
            <a:avLst/>
            <a:gdLst>
              <a:gd name="connsiteX0" fmla="*/ 1039171 w 2078342"/>
              <a:gd name="connsiteY0" fmla="*/ 0 h 2410876"/>
              <a:gd name="connsiteX1" fmla="*/ 2078342 w 2078342"/>
              <a:gd name="connsiteY1" fmla="*/ 617122 h 2410876"/>
              <a:gd name="connsiteX2" fmla="*/ 2078342 w 2078342"/>
              <a:gd name="connsiteY2" fmla="*/ 1793754 h 2410876"/>
              <a:gd name="connsiteX3" fmla="*/ 1039171 w 2078342"/>
              <a:gd name="connsiteY3" fmla="*/ 2410876 h 2410876"/>
              <a:gd name="connsiteX4" fmla="*/ 0 w 2078342"/>
              <a:gd name="connsiteY4" fmla="*/ 1793754 h 2410876"/>
              <a:gd name="connsiteX5" fmla="*/ 0 w 2078342"/>
              <a:gd name="connsiteY5" fmla="*/ 617122 h 2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342" h="2410876">
                <a:moveTo>
                  <a:pt x="1039171" y="0"/>
                </a:moveTo>
                <a:lnTo>
                  <a:pt x="2078342" y="617122"/>
                </a:lnTo>
                <a:lnTo>
                  <a:pt x="2078342" y="1793754"/>
                </a:lnTo>
                <a:lnTo>
                  <a:pt x="1039171" y="2410876"/>
                </a:lnTo>
                <a:lnTo>
                  <a:pt x="0" y="1793754"/>
                </a:lnTo>
                <a:lnTo>
                  <a:pt x="0" y="617122"/>
                </a:lnTo>
                <a:close/>
              </a:path>
            </a:pathLst>
          </a:custGeom>
          <a:solidFill>
            <a:schemeClr val="bg1">
              <a:alpha val="25000"/>
            </a:schemeClr>
          </a:solidFill>
          <a:ln w="22225">
            <a:solidFill>
              <a:schemeClr val="bg1">
                <a:alpha val="54000"/>
              </a:schemeClr>
            </a:solidFill>
          </a:ln>
        </p:spPr>
      </p:pic>
      <p:pic>
        <p:nvPicPr>
          <p:cNvPr id="113" name="PA-图片 103" descr="近代科学革命：伽利略如何改变西方的世界观_历史频道_新浪网">
            <a:extLst>
              <a:ext uri="{FF2B5EF4-FFF2-40B4-BE49-F238E27FC236}">
                <a16:creationId xmlns:a16="http://schemas.microsoft.com/office/drawing/2014/main" id="{8B027FFE-FC52-48F5-B451-8324CED00C4B}"/>
              </a:ext>
            </a:extLst>
          </p:cNvPr>
          <p:cNvPicPr>
            <a:picLocks noChangeAspect="1" noChangeArrowheads="1"/>
          </p:cNvPicPr>
          <p:nvPr>
            <p:custDataLst>
              <p:tags r:id="rId2"/>
            </p:custDataLst>
          </p:nvPr>
        </p:nvPicPr>
        <p:blipFill>
          <a:blip r:embed="rId6">
            <a:alphaModFix amt="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9071" t="3041" r="7478" b="20803"/>
          <a:stretch>
            <a:fillRect/>
          </a:stretch>
        </p:blipFill>
        <p:spPr bwMode="auto">
          <a:xfrm>
            <a:off x="10170620" y="294183"/>
            <a:ext cx="1558757" cy="1808157"/>
          </a:xfrm>
          <a:custGeom>
            <a:avLst/>
            <a:gdLst>
              <a:gd name="connsiteX0" fmla="*/ 1039171 w 2078342"/>
              <a:gd name="connsiteY0" fmla="*/ 0 h 2410876"/>
              <a:gd name="connsiteX1" fmla="*/ 2078342 w 2078342"/>
              <a:gd name="connsiteY1" fmla="*/ 617122 h 2410876"/>
              <a:gd name="connsiteX2" fmla="*/ 2078342 w 2078342"/>
              <a:gd name="connsiteY2" fmla="*/ 1793754 h 2410876"/>
              <a:gd name="connsiteX3" fmla="*/ 1039171 w 2078342"/>
              <a:gd name="connsiteY3" fmla="*/ 2410876 h 2410876"/>
              <a:gd name="connsiteX4" fmla="*/ 0 w 2078342"/>
              <a:gd name="connsiteY4" fmla="*/ 1793754 h 2410876"/>
              <a:gd name="connsiteX5" fmla="*/ 0 w 2078342"/>
              <a:gd name="connsiteY5" fmla="*/ 617122 h 2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342" h="2410876">
                <a:moveTo>
                  <a:pt x="1039171" y="0"/>
                </a:moveTo>
                <a:lnTo>
                  <a:pt x="2078342" y="617122"/>
                </a:lnTo>
                <a:lnTo>
                  <a:pt x="2078342" y="1793754"/>
                </a:lnTo>
                <a:lnTo>
                  <a:pt x="1039171" y="2410876"/>
                </a:lnTo>
                <a:lnTo>
                  <a:pt x="0" y="1793754"/>
                </a:lnTo>
                <a:lnTo>
                  <a:pt x="0" y="617122"/>
                </a:lnTo>
                <a:close/>
              </a:path>
            </a:pathLst>
          </a:custGeom>
          <a:solidFill>
            <a:schemeClr val="bg1">
              <a:alpha val="25000"/>
            </a:schemeClr>
          </a:solidFill>
          <a:ln w="22225">
            <a:solidFill>
              <a:schemeClr val="bg1">
                <a:alpha val="54000"/>
              </a:schemeClr>
            </a:solidFill>
          </a:ln>
        </p:spPr>
      </p:pic>
      <p:pic>
        <p:nvPicPr>
          <p:cNvPr id="112" name="图片 111" descr="理查德·费曼Richard Feynman (豆瓣)">
            <a:extLst>
              <a:ext uri="{FF2B5EF4-FFF2-40B4-BE49-F238E27FC236}">
                <a16:creationId xmlns:a16="http://schemas.microsoft.com/office/drawing/2014/main" id="{2AB7D40C-2B7F-404A-8F85-F30F9E47673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561" t="3085" r="9174" b="21326"/>
          <a:stretch/>
        </p:blipFill>
        <p:spPr bwMode="auto">
          <a:xfrm>
            <a:off x="9339426" y="5020044"/>
            <a:ext cx="2041442" cy="2368073"/>
          </a:xfrm>
          <a:custGeom>
            <a:avLst/>
            <a:gdLst>
              <a:gd name="connsiteX0" fmla="*/ 1360961 w 2721922"/>
              <a:gd name="connsiteY0" fmla="*/ 0 h 3157430"/>
              <a:gd name="connsiteX1" fmla="*/ 2721922 w 2721922"/>
              <a:gd name="connsiteY1" fmla="*/ 808221 h 3157430"/>
              <a:gd name="connsiteX2" fmla="*/ 2721922 w 2721922"/>
              <a:gd name="connsiteY2" fmla="*/ 2349209 h 3157430"/>
              <a:gd name="connsiteX3" fmla="*/ 1360961 w 2721922"/>
              <a:gd name="connsiteY3" fmla="*/ 3157430 h 3157430"/>
              <a:gd name="connsiteX4" fmla="*/ 0 w 2721922"/>
              <a:gd name="connsiteY4" fmla="*/ 2349209 h 3157430"/>
              <a:gd name="connsiteX5" fmla="*/ 0 w 2721922"/>
              <a:gd name="connsiteY5" fmla="*/ 808221 h 3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1922" h="3157430">
                <a:moveTo>
                  <a:pt x="1360961" y="0"/>
                </a:moveTo>
                <a:lnTo>
                  <a:pt x="2721922" y="808221"/>
                </a:lnTo>
                <a:lnTo>
                  <a:pt x="2721922" y="2349209"/>
                </a:lnTo>
                <a:lnTo>
                  <a:pt x="1360961" y="3157430"/>
                </a:lnTo>
                <a:lnTo>
                  <a:pt x="0" y="2349209"/>
                </a:lnTo>
                <a:lnTo>
                  <a:pt x="0" y="808221"/>
                </a:lnTo>
                <a:close/>
              </a:path>
            </a:pathLst>
          </a:custGeom>
          <a:ln w="31750">
            <a:gradFill>
              <a:gsLst>
                <a:gs pos="0">
                  <a:schemeClr val="accent1">
                    <a:lumMod val="60000"/>
                    <a:lumOff val="40000"/>
                  </a:schemeClr>
                </a:gs>
                <a:gs pos="100000">
                  <a:schemeClr val="accent1"/>
                </a:gs>
              </a:gsLst>
              <a:lin ang="5400000" scaled="1"/>
            </a:gradFill>
          </a:ln>
          <a:effectLst>
            <a:outerShdw blurRad="419100" dist="190500" dir="2700000" sx="98000" sy="98000" algn="tl" rotWithShape="0">
              <a:schemeClr val="accent2">
                <a:alpha val="74000"/>
              </a:schemeClr>
            </a:outerShdw>
          </a:effectLst>
          <a:extLst>
            <a:ext uri="{909E8E84-426E-40DD-AFC4-6F175D3DCCD1}">
              <a14:hiddenFill xmlns:a14="http://schemas.microsoft.com/office/drawing/2010/main">
                <a:solidFill>
                  <a:srgbClr val="FFFFFF"/>
                </a:solidFill>
              </a14:hiddenFill>
            </a:ext>
          </a:extLst>
        </p:spPr>
      </p:pic>
      <p:sp>
        <p:nvSpPr>
          <p:cNvPr id="110" name="六边形 109">
            <a:extLst>
              <a:ext uri="{FF2B5EF4-FFF2-40B4-BE49-F238E27FC236}">
                <a16:creationId xmlns:a16="http://schemas.microsoft.com/office/drawing/2014/main" id="{49F4E59D-CE68-45B8-954C-842FFC555699}"/>
              </a:ext>
            </a:extLst>
          </p:cNvPr>
          <p:cNvSpPr/>
          <p:nvPr/>
        </p:nvSpPr>
        <p:spPr>
          <a:xfrm rot="5400000">
            <a:off x="3121244" y="-30902"/>
            <a:ext cx="2368073" cy="2041443"/>
          </a:xfrm>
          <a:prstGeom prst="hexagon">
            <a:avLst>
              <a:gd name="adj" fmla="val 29693"/>
              <a:gd name="vf" fmla="val 115470"/>
            </a:avLst>
          </a:prstGeom>
          <a:solidFill>
            <a:schemeClr val="bg1">
              <a:alpha val="41000"/>
            </a:schemeClr>
          </a:solidFill>
          <a:ln w="22225">
            <a:solidFill>
              <a:schemeClr val="bg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latin typeface="Roboto"/>
              <a:ea typeface="思源黑体 CN Regular"/>
            </a:endParaRPr>
          </a:p>
        </p:txBody>
      </p:sp>
      <p:pic>
        <p:nvPicPr>
          <p:cNvPr id="105" name="PA-图片 103" descr="近代科学革命：伽利略如何改变西方的世界观_历史频道_新浪网">
            <a:extLst>
              <a:ext uri="{FF2B5EF4-FFF2-40B4-BE49-F238E27FC236}">
                <a16:creationId xmlns:a16="http://schemas.microsoft.com/office/drawing/2014/main" id="{20A00F14-2662-4C5D-B58C-5F42A0A1FEDC}"/>
              </a:ext>
            </a:extLst>
          </p:cNvPr>
          <p:cNvPicPr>
            <a:picLocks noChangeAspect="1" noChangeArrowheads="1"/>
          </p:cNvPicPr>
          <p:nvPr>
            <p:custDataLst>
              <p:tags r:id="rId3"/>
            </p:custDataLst>
          </p:nvPr>
        </p:nvPicPr>
        <p:blipFill>
          <a:blip r:embed="rId6">
            <a:alphaModFix amt="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9071" t="3041" r="7478" b="20803"/>
          <a:stretch>
            <a:fillRect/>
          </a:stretch>
        </p:blipFill>
        <p:spPr bwMode="auto">
          <a:xfrm>
            <a:off x="6820363" y="294183"/>
            <a:ext cx="1558757" cy="1808157"/>
          </a:xfrm>
          <a:custGeom>
            <a:avLst/>
            <a:gdLst>
              <a:gd name="connsiteX0" fmla="*/ 1039171 w 2078342"/>
              <a:gd name="connsiteY0" fmla="*/ 0 h 2410876"/>
              <a:gd name="connsiteX1" fmla="*/ 2078342 w 2078342"/>
              <a:gd name="connsiteY1" fmla="*/ 617122 h 2410876"/>
              <a:gd name="connsiteX2" fmla="*/ 2078342 w 2078342"/>
              <a:gd name="connsiteY2" fmla="*/ 1793754 h 2410876"/>
              <a:gd name="connsiteX3" fmla="*/ 1039171 w 2078342"/>
              <a:gd name="connsiteY3" fmla="*/ 2410876 h 2410876"/>
              <a:gd name="connsiteX4" fmla="*/ 0 w 2078342"/>
              <a:gd name="connsiteY4" fmla="*/ 1793754 h 2410876"/>
              <a:gd name="connsiteX5" fmla="*/ 0 w 2078342"/>
              <a:gd name="connsiteY5" fmla="*/ 617122 h 2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342" h="2410876">
                <a:moveTo>
                  <a:pt x="1039171" y="0"/>
                </a:moveTo>
                <a:lnTo>
                  <a:pt x="2078342" y="617122"/>
                </a:lnTo>
                <a:lnTo>
                  <a:pt x="2078342" y="1793754"/>
                </a:lnTo>
                <a:lnTo>
                  <a:pt x="1039171" y="2410876"/>
                </a:lnTo>
                <a:lnTo>
                  <a:pt x="0" y="1793754"/>
                </a:lnTo>
                <a:lnTo>
                  <a:pt x="0" y="617122"/>
                </a:lnTo>
                <a:close/>
              </a:path>
            </a:pathLst>
          </a:custGeom>
          <a:solidFill>
            <a:schemeClr val="bg1">
              <a:alpha val="25000"/>
            </a:schemeClr>
          </a:solidFill>
          <a:ln w="22225">
            <a:solidFill>
              <a:schemeClr val="bg1">
                <a:alpha val="54000"/>
              </a:schemeClr>
            </a:solidFill>
          </a:ln>
        </p:spPr>
      </p:pic>
      <p:pic>
        <p:nvPicPr>
          <p:cNvPr id="104" name="PA-图片 103" descr="近代科学革命：伽利略如何改变西方的世界观_历史频道_新浪网">
            <a:extLst>
              <a:ext uri="{FF2B5EF4-FFF2-40B4-BE49-F238E27FC236}">
                <a16:creationId xmlns:a16="http://schemas.microsoft.com/office/drawing/2014/main" id="{600E45A1-A849-4D02-848C-212B8909F3E3}"/>
              </a:ext>
            </a:extLst>
          </p:cNvPr>
          <p:cNvPicPr>
            <a:picLocks noChangeAspect="1" noChangeArrowheads="1"/>
          </p:cNvPicPr>
          <p:nvPr>
            <p:custDataLst>
              <p:tags r:id="rId4"/>
            </p:custDataLst>
          </p:nvPr>
        </p:nvPicPr>
        <p:blipFill>
          <a:blip r:embed="rId6">
            <a:alphaModFix amt="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9071" t="3041" r="7478" b="20803"/>
          <a:stretch>
            <a:fillRect/>
          </a:stretch>
        </p:blipFill>
        <p:spPr bwMode="auto">
          <a:xfrm>
            <a:off x="7640762" y="4935075"/>
            <a:ext cx="1558757" cy="1808157"/>
          </a:xfrm>
          <a:custGeom>
            <a:avLst/>
            <a:gdLst>
              <a:gd name="connsiteX0" fmla="*/ 1039171 w 2078342"/>
              <a:gd name="connsiteY0" fmla="*/ 0 h 2410876"/>
              <a:gd name="connsiteX1" fmla="*/ 2078342 w 2078342"/>
              <a:gd name="connsiteY1" fmla="*/ 617122 h 2410876"/>
              <a:gd name="connsiteX2" fmla="*/ 2078342 w 2078342"/>
              <a:gd name="connsiteY2" fmla="*/ 1793754 h 2410876"/>
              <a:gd name="connsiteX3" fmla="*/ 1039171 w 2078342"/>
              <a:gd name="connsiteY3" fmla="*/ 2410876 h 2410876"/>
              <a:gd name="connsiteX4" fmla="*/ 0 w 2078342"/>
              <a:gd name="connsiteY4" fmla="*/ 1793754 h 2410876"/>
              <a:gd name="connsiteX5" fmla="*/ 0 w 2078342"/>
              <a:gd name="connsiteY5" fmla="*/ 617122 h 2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342" h="2410876">
                <a:moveTo>
                  <a:pt x="1039171" y="0"/>
                </a:moveTo>
                <a:lnTo>
                  <a:pt x="2078342" y="617122"/>
                </a:lnTo>
                <a:lnTo>
                  <a:pt x="2078342" y="1793754"/>
                </a:lnTo>
                <a:lnTo>
                  <a:pt x="1039171" y="2410876"/>
                </a:lnTo>
                <a:lnTo>
                  <a:pt x="0" y="1793754"/>
                </a:lnTo>
                <a:lnTo>
                  <a:pt x="0" y="617122"/>
                </a:lnTo>
                <a:close/>
              </a:path>
            </a:pathLst>
          </a:custGeom>
          <a:solidFill>
            <a:schemeClr val="bg1">
              <a:alpha val="25000"/>
            </a:schemeClr>
          </a:solidFill>
          <a:ln w="22225">
            <a:noFill/>
          </a:ln>
        </p:spPr>
      </p:pic>
      <p:sp>
        <p:nvSpPr>
          <p:cNvPr id="77" name="六边形 76">
            <a:extLst>
              <a:ext uri="{FF2B5EF4-FFF2-40B4-BE49-F238E27FC236}">
                <a16:creationId xmlns:a16="http://schemas.microsoft.com/office/drawing/2014/main" id="{1D3074D3-7AF1-4D2C-9376-D949A582C9A9}"/>
              </a:ext>
            </a:extLst>
          </p:cNvPr>
          <p:cNvSpPr/>
          <p:nvPr/>
        </p:nvSpPr>
        <p:spPr>
          <a:xfrm rot="5400000">
            <a:off x="4258844" y="1799004"/>
            <a:ext cx="3423828" cy="2951577"/>
          </a:xfrm>
          <a:prstGeom prst="hexagon">
            <a:avLst>
              <a:gd name="adj" fmla="val 29693"/>
              <a:gd name="vf" fmla="val 115470"/>
            </a:avLst>
          </a:prstGeom>
          <a:solidFill>
            <a:schemeClr val="bg1">
              <a:alpha val="41000"/>
            </a:schemeClr>
          </a:solidFill>
          <a:ln w="22225">
            <a:solidFill>
              <a:schemeClr val="bg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latin typeface="Roboto"/>
              <a:ea typeface="思源黑体 CN Regular"/>
            </a:endParaRPr>
          </a:p>
        </p:txBody>
      </p:sp>
      <p:pic>
        <p:nvPicPr>
          <p:cNvPr id="102" name="图片 101">
            <a:extLst>
              <a:ext uri="{FF2B5EF4-FFF2-40B4-BE49-F238E27FC236}">
                <a16:creationId xmlns:a16="http://schemas.microsoft.com/office/drawing/2014/main" id="{FDC7E46F-954F-4AD1-A26C-62AF79286342}"/>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l="40205" t="2473" r="5827" b="4148"/>
          <a:stretch>
            <a:fillRect/>
          </a:stretch>
        </p:blipFill>
        <p:spPr>
          <a:xfrm>
            <a:off x="7158319" y="2102339"/>
            <a:ext cx="2041442" cy="2368073"/>
          </a:xfrm>
          <a:custGeom>
            <a:avLst/>
            <a:gdLst>
              <a:gd name="connsiteX0" fmla="*/ 1360961 w 2721922"/>
              <a:gd name="connsiteY0" fmla="*/ 0 h 3157430"/>
              <a:gd name="connsiteX1" fmla="*/ 2721922 w 2721922"/>
              <a:gd name="connsiteY1" fmla="*/ 808221 h 3157430"/>
              <a:gd name="connsiteX2" fmla="*/ 2721922 w 2721922"/>
              <a:gd name="connsiteY2" fmla="*/ 2349209 h 3157430"/>
              <a:gd name="connsiteX3" fmla="*/ 1360961 w 2721922"/>
              <a:gd name="connsiteY3" fmla="*/ 3157430 h 3157430"/>
              <a:gd name="connsiteX4" fmla="*/ 0 w 2721922"/>
              <a:gd name="connsiteY4" fmla="*/ 2349209 h 3157430"/>
              <a:gd name="connsiteX5" fmla="*/ 0 w 2721922"/>
              <a:gd name="connsiteY5" fmla="*/ 808221 h 3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1922" h="3157430">
                <a:moveTo>
                  <a:pt x="1360961" y="0"/>
                </a:moveTo>
                <a:lnTo>
                  <a:pt x="2721922" y="808221"/>
                </a:lnTo>
                <a:lnTo>
                  <a:pt x="2721922" y="2349209"/>
                </a:lnTo>
                <a:lnTo>
                  <a:pt x="1360961" y="3157430"/>
                </a:lnTo>
                <a:lnTo>
                  <a:pt x="0" y="2349209"/>
                </a:lnTo>
                <a:lnTo>
                  <a:pt x="0" y="808221"/>
                </a:lnTo>
                <a:close/>
              </a:path>
            </a:pathLst>
          </a:custGeom>
          <a:ln w="31750">
            <a:gradFill>
              <a:gsLst>
                <a:gs pos="0">
                  <a:schemeClr val="accent1">
                    <a:lumMod val="60000"/>
                    <a:lumOff val="40000"/>
                  </a:schemeClr>
                </a:gs>
                <a:gs pos="100000">
                  <a:schemeClr val="accent1"/>
                </a:gs>
              </a:gsLst>
              <a:lin ang="5400000" scaled="1"/>
            </a:gradFill>
          </a:ln>
          <a:effectLst>
            <a:outerShdw blurRad="419100" dist="190500" dir="2700000" sx="98000" sy="98000" algn="tl" rotWithShape="0">
              <a:schemeClr val="accent2">
                <a:alpha val="74000"/>
              </a:schemeClr>
            </a:outerShdw>
          </a:effectLst>
        </p:spPr>
      </p:pic>
      <p:pic>
        <p:nvPicPr>
          <p:cNvPr id="98" name="图片 97" descr="穿西装的人&#10;&#10;描述已自动生成">
            <a:extLst>
              <a:ext uri="{FF2B5EF4-FFF2-40B4-BE49-F238E27FC236}">
                <a16:creationId xmlns:a16="http://schemas.microsoft.com/office/drawing/2014/main" id="{B2D6CADC-2962-47BF-8ED7-E507255DDB80}"/>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3675" t="4243" r="9300" b="18447"/>
          <a:stretch>
            <a:fillRect/>
          </a:stretch>
        </p:blipFill>
        <p:spPr>
          <a:xfrm>
            <a:off x="9339426" y="2102339"/>
            <a:ext cx="2041442" cy="2368073"/>
          </a:xfrm>
          <a:custGeom>
            <a:avLst/>
            <a:gdLst>
              <a:gd name="connsiteX0" fmla="*/ 1360961 w 2721922"/>
              <a:gd name="connsiteY0" fmla="*/ 0 h 3157430"/>
              <a:gd name="connsiteX1" fmla="*/ 2721922 w 2721922"/>
              <a:gd name="connsiteY1" fmla="*/ 808221 h 3157430"/>
              <a:gd name="connsiteX2" fmla="*/ 2721922 w 2721922"/>
              <a:gd name="connsiteY2" fmla="*/ 2349209 h 3157430"/>
              <a:gd name="connsiteX3" fmla="*/ 1360961 w 2721922"/>
              <a:gd name="connsiteY3" fmla="*/ 3157430 h 3157430"/>
              <a:gd name="connsiteX4" fmla="*/ 0 w 2721922"/>
              <a:gd name="connsiteY4" fmla="*/ 2349209 h 3157430"/>
              <a:gd name="connsiteX5" fmla="*/ 0 w 2721922"/>
              <a:gd name="connsiteY5" fmla="*/ 808221 h 3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1922" h="3157430">
                <a:moveTo>
                  <a:pt x="1360961" y="0"/>
                </a:moveTo>
                <a:lnTo>
                  <a:pt x="2721922" y="808221"/>
                </a:lnTo>
                <a:lnTo>
                  <a:pt x="2721922" y="2349209"/>
                </a:lnTo>
                <a:lnTo>
                  <a:pt x="1360961" y="3157430"/>
                </a:lnTo>
                <a:lnTo>
                  <a:pt x="0" y="2349209"/>
                </a:lnTo>
                <a:lnTo>
                  <a:pt x="0" y="808221"/>
                </a:lnTo>
                <a:close/>
              </a:path>
            </a:pathLst>
          </a:custGeom>
          <a:ln w="31750">
            <a:gradFill>
              <a:gsLst>
                <a:gs pos="0">
                  <a:schemeClr val="accent1">
                    <a:lumMod val="60000"/>
                    <a:lumOff val="40000"/>
                  </a:schemeClr>
                </a:gs>
                <a:gs pos="100000">
                  <a:schemeClr val="accent1"/>
                </a:gs>
              </a:gsLst>
              <a:lin ang="5400000" scaled="1"/>
            </a:gradFill>
          </a:ln>
          <a:effectLst>
            <a:outerShdw blurRad="419100" dist="190500" dir="2700000" sx="98000" sy="98000" algn="tl" rotWithShape="0">
              <a:schemeClr val="accent2">
                <a:alpha val="73000"/>
              </a:schemeClr>
            </a:outerShdw>
          </a:effectLst>
        </p:spPr>
      </p:pic>
      <p:pic>
        <p:nvPicPr>
          <p:cNvPr id="86" name="图片 85" descr="男人张着嘴&#10;&#10;描述已自动生成">
            <a:extLst>
              <a:ext uri="{FF2B5EF4-FFF2-40B4-BE49-F238E27FC236}">
                <a16:creationId xmlns:a16="http://schemas.microsoft.com/office/drawing/2014/main" id="{E9C6644F-C58B-44E6-9A4D-DD66886DE1CC}"/>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l="46529" t="4795" r="2763" b="1090"/>
          <a:stretch/>
        </p:blipFill>
        <p:spPr>
          <a:xfrm>
            <a:off x="4950037" y="2090756"/>
            <a:ext cx="2041442" cy="2368073"/>
          </a:xfrm>
          <a:custGeom>
            <a:avLst/>
            <a:gdLst>
              <a:gd name="connsiteX0" fmla="*/ 1360961 w 2721922"/>
              <a:gd name="connsiteY0" fmla="*/ 0 h 3157430"/>
              <a:gd name="connsiteX1" fmla="*/ 2721922 w 2721922"/>
              <a:gd name="connsiteY1" fmla="*/ 808221 h 3157430"/>
              <a:gd name="connsiteX2" fmla="*/ 2721922 w 2721922"/>
              <a:gd name="connsiteY2" fmla="*/ 2349209 h 3157430"/>
              <a:gd name="connsiteX3" fmla="*/ 1360961 w 2721922"/>
              <a:gd name="connsiteY3" fmla="*/ 3157430 h 3157430"/>
              <a:gd name="connsiteX4" fmla="*/ 0 w 2721922"/>
              <a:gd name="connsiteY4" fmla="*/ 2349209 h 3157430"/>
              <a:gd name="connsiteX5" fmla="*/ 0 w 2721922"/>
              <a:gd name="connsiteY5" fmla="*/ 808221 h 3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1922" h="3157430">
                <a:moveTo>
                  <a:pt x="1360961" y="0"/>
                </a:moveTo>
                <a:lnTo>
                  <a:pt x="2721922" y="808221"/>
                </a:lnTo>
                <a:lnTo>
                  <a:pt x="2721922" y="2349209"/>
                </a:lnTo>
                <a:lnTo>
                  <a:pt x="1360961" y="3157430"/>
                </a:lnTo>
                <a:lnTo>
                  <a:pt x="0" y="2349209"/>
                </a:lnTo>
                <a:lnTo>
                  <a:pt x="0" y="808221"/>
                </a:lnTo>
                <a:close/>
              </a:path>
            </a:pathLst>
          </a:custGeom>
          <a:ln w="31750">
            <a:gradFill>
              <a:gsLst>
                <a:gs pos="0">
                  <a:schemeClr val="accent1">
                    <a:lumMod val="60000"/>
                    <a:lumOff val="40000"/>
                  </a:schemeClr>
                </a:gs>
                <a:gs pos="100000">
                  <a:schemeClr val="accent1"/>
                </a:gs>
              </a:gsLst>
              <a:lin ang="5400000" scaled="1"/>
            </a:gradFill>
          </a:ln>
          <a:effectLst>
            <a:outerShdw blurRad="419100" dist="190500" dir="2700000" sx="98000" sy="98000" algn="tl" rotWithShape="0">
              <a:schemeClr val="accent2">
                <a:alpha val="74000"/>
              </a:schemeClr>
            </a:outerShdw>
          </a:effectLst>
        </p:spPr>
      </p:pic>
      <p:pic>
        <p:nvPicPr>
          <p:cNvPr id="82" name="图片 81" descr="历史上的今天| “近代物理学之父”牛顿逝世_母亲">
            <a:extLst>
              <a:ext uri="{FF2B5EF4-FFF2-40B4-BE49-F238E27FC236}">
                <a16:creationId xmlns:a16="http://schemas.microsoft.com/office/drawing/2014/main" id="{29664DFC-407E-4379-978A-4AD39701464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26746" t="-17886" r="16724" b="19385"/>
          <a:stretch/>
        </p:blipFill>
        <p:spPr bwMode="auto">
          <a:xfrm>
            <a:off x="8242946" y="202674"/>
            <a:ext cx="2041442" cy="2368073"/>
          </a:xfrm>
          <a:custGeom>
            <a:avLst/>
            <a:gdLst>
              <a:gd name="connsiteX0" fmla="*/ 1360961 w 2721922"/>
              <a:gd name="connsiteY0" fmla="*/ 0 h 3157430"/>
              <a:gd name="connsiteX1" fmla="*/ 2721922 w 2721922"/>
              <a:gd name="connsiteY1" fmla="*/ 808221 h 3157430"/>
              <a:gd name="connsiteX2" fmla="*/ 2721922 w 2721922"/>
              <a:gd name="connsiteY2" fmla="*/ 2349209 h 3157430"/>
              <a:gd name="connsiteX3" fmla="*/ 1360961 w 2721922"/>
              <a:gd name="connsiteY3" fmla="*/ 3157430 h 3157430"/>
              <a:gd name="connsiteX4" fmla="*/ 0 w 2721922"/>
              <a:gd name="connsiteY4" fmla="*/ 2349209 h 3157430"/>
              <a:gd name="connsiteX5" fmla="*/ 0 w 2721922"/>
              <a:gd name="connsiteY5" fmla="*/ 808221 h 3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1922" h="3157430">
                <a:moveTo>
                  <a:pt x="1360961" y="0"/>
                </a:moveTo>
                <a:lnTo>
                  <a:pt x="2721922" y="808221"/>
                </a:lnTo>
                <a:lnTo>
                  <a:pt x="2721922" y="2349209"/>
                </a:lnTo>
                <a:lnTo>
                  <a:pt x="1360961" y="3157430"/>
                </a:lnTo>
                <a:lnTo>
                  <a:pt x="0" y="2349209"/>
                </a:lnTo>
                <a:lnTo>
                  <a:pt x="0" y="808221"/>
                </a:lnTo>
                <a:close/>
              </a:path>
            </a:pathLst>
          </a:custGeom>
          <a:noFill/>
          <a:ln w="31750">
            <a:gradFill>
              <a:gsLst>
                <a:gs pos="0">
                  <a:schemeClr val="accent1">
                    <a:lumMod val="60000"/>
                    <a:lumOff val="40000"/>
                  </a:schemeClr>
                </a:gs>
                <a:gs pos="100000">
                  <a:schemeClr val="accent1"/>
                </a:gs>
              </a:gsLst>
              <a:lin ang="5400000" scaled="1"/>
            </a:gradFill>
          </a:ln>
          <a:effectLst>
            <a:outerShdw blurRad="419100" dist="190500" dir="2700000" sx="98000" sy="98000" algn="tl" rotWithShape="0">
              <a:schemeClr val="accent2">
                <a:alpha val="74000"/>
              </a:schemeClr>
            </a:outerShdw>
          </a:effectLst>
          <a:extLst>
            <a:ext uri="{909E8E84-426E-40DD-AFC4-6F175D3DCCD1}">
              <a14:hiddenFill xmlns:a14="http://schemas.microsoft.com/office/drawing/2010/main">
                <a:solidFill>
                  <a:srgbClr val="FFFFFF"/>
                </a:solidFill>
              </a14:hiddenFill>
            </a:ext>
          </a:extLst>
        </p:spPr>
      </p:pic>
      <p:sp>
        <p:nvSpPr>
          <p:cNvPr id="78" name="六边形 77">
            <a:extLst>
              <a:ext uri="{FF2B5EF4-FFF2-40B4-BE49-F238E27FC236}">
                <a16:creationId xmlns:a16="http://schemas.microsoft.com/office/drawing/2014/main" id="{CDC07818-2C2D-4934-966B-3C4051881C9E}"/>
              </a:ext>
            </a:extLst>
          </p:cNvPr>
          <p:cNvSpPr/>
          <p:nvPr/>
        </p:nvSpPr>
        <p:spPr>
          <a:xfrm rot="5400000">
            <a:off x="3436641" y="5009533"/>
            <a:ext cx="2368073" cy="2041443"/>
          </a:xfrm>
          <a:prstGeom prst="hexagon">
            <a:avLst>
              <a:gd name="adj" fmla="val 29693"/>
              <a:gd name="vf" fmla="val 115470"/>
            </a:avLst>
          </a:prstGeom>
          <a:solidFill>
            <a:schemeClr val="bg1">
              <a:alpha val="41000"/>
            </a:schemeClr>
          </a:solidFill>
          <a:ln w="22225">
            <a:solidFill>
              <a:schemeClr val="bg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latin typeface="Roboto"/>
              <a:ea typeface="思源黑体 CN Regular"/>
            </a:endParaRPr>
          </a:p>
        </p:txBody>
      </p:sp>
      <p:sp>
        <p:nvSpPr>
          <p:cNvPr id="80" name="矩形 79">
            <a:extLst>
              <a:ext uri="{FF2B5EF4-FFF2-40B4-BE49-F238E27FC236}">
                <a16:creationId xmlns:a16="http://schemas.microsoft.com/office/drawing/2014/main" id="{C0317380-FBA4-4C8C-95C9-1EF9D1B46EEE}"/>
              </a:ext>
            </a:extLst>
          </p:cNvPr>
          <p:cNvSpPr/>
          <p:nvPr/>
        </p:nvSpPr>
        <p:spPr>
          <a:xfrm>
            <a:off x="1864373" y="1784151"/>
            <a:ext cx="3647152" cy="923330"/>
          </a:xfrm>
          <a:prstGeom prst="rect">
            <a:avLst/>
          </a:prstGeom>
        </p:spPr>
        <p:txBody>
          <a:bodyPr wrap="none">
            <a:spAutoFit/>
          </a:bodyPr>
          <a:lstStyle/>
          <a:p>
            <a:pPr>
              <a:defRPr/>
            </a:pPr>
            <a:r>
              <a:rPr lang="zh-CN" altLang="en-US" sz="5400" dirty="0">
                <a:solidFill>
                  <a:srgbClr val="5D88A8">
                    <a:lumMod val="50000"/>
                  </a:srgbClr>
                </a:solidFill>
                <a:latin typeface="思源宋体 CN Heavy"/>
                <a:ea typeface="思源宋体 CN Heavy"/>
              </a:rPr>
              <a:t>感谢观看！</a:t>
            </a:r>
          </a:p>
        </p:txBody>
      </p:sp>
      <p:pic>
        <p:nvPicPr>
          <p:cNvPr id="92" name="图片 91" descr="穿着西装笔挺的男子黑白照&#10;&#10;描述已自动生成">
            <a:extLst>
              <a:ext uri="{FF2B5EF4-FFF2-40B4-BE49-F238E27FC236}">
                <a16:creationId xmlns:a16="http://schemas.microsoft.com/office/drawing/2014/main" id="{41DEE296-6438-4C52-91A7-F97643C22843}"/>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l="6970" t="3891" r="8933" b="25004"/>
          <a:stretch>
            <a:fillRect/>
          </a:stretch>
        </p:blipFill>
        <p:spPr>
          <a:xfrm>
            <a:off x="4291976" y="3863168"/>
            <a:ext cx="1558757" cy="1808157"/>
          </a:xfrm>
          <a:custGeom>
            <a:avLst/>
            <a:gdLst>
              <a:gd name="connsiteX0" fmla="*/ 1039171 w 2078342"/>
              <a:gd name="connsiteY0" fmla="*/ 0 h 2410876"/>
              <a:gd name="connsiteX1" fmla="*/ 2078342 w 2078342"/>
              <a:gd name="connsiteY1" fmla="*/ 617122 h 2410876"/>
              <a:gd name="connsiteX2" fmla="*/ 2078342 w 2078342"/>
              <a:gd name="connsiteY2" fmla="*/ 1793754 h 2410876"/>
              <a:gd name="connsiteX3" fmla="*/ 1039171 w 2078342"/>
              <a:gd name="connsiteY3" fmla="*/ 2410876 h 2410876"/>
              <a:gd name="connsiteX4" fmla="*/ 0 w 2078342"/>
              <a:gd name="connsiteY4" fmla="*/ 1793754 h 2410876"/>
              <a:gd name="connsiteX5" fmla="*/ 0 w 2078342"/>
              <a:gd name="connsiteY5" fmla="*/ 617122 h 2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342" h="2410876">
                <a:moveTo>
                  <a:pt x="1039171" y="0"/>
                </a:moveTo>
                <a:lnTo>
                  <a:pt x="2078342" y="617122"/>
                </a:lnTo>
                <a:lnTo>
                  <a:pt x="2078342" y="1793754"/>
                </a:lnTo>
                <a:lnTo>
                  <a:pt x="1039171" y="2410876"/>
                </a:lnTo>
                <a:lnTo>
                  <a:pt x="0" y="1793754"/>
                </a:lnTo>
                <a:lnTo>
                  <a:pt x="0" y="617122"/>
                </a:lnTo>
                <a:close/>
              </a:path>
            </a:pathLst>
          </a:custGeom>
          <a:ln w="15875">
            <a:gradFill>
              <a:gsLst>
                <a:gs pos="0">
                  <a:schemeClr val="accent4">
                    <a:lumMod val="60000"/>
                    <a:lumOff val="40000"/>
                  </a:schemeClr>
                </a:gs>
                <a:gs pos="100000">
                  <a:schemeClr val="accent4"/>
                </a:gs>
              </a:gsLst>
              <a:lin ang="5400000" scaled="1"/>
            </a:gradFill>
          </a:ln>
          <a:effectLst>
            <a:outerShdw blurRad="419100" dist="190500" dir="2700000" sx="98000" sy="98000" algn="tl" rotWithShape="0">
              <a:schemeClr val="accent2">
                <a:alpha val="73000"/>
              </a:schemeClr>
            </a:outerShdw>
          </a:effectLst>
        </p:spPr>
      </p:pic>
      <p:pic>
        <p:nvPicPr>
          <p:cNvPr id="88" name="图片 87" descr="近代科学革命：伽利略如何改变西方的世界观_历史频道_新浪网">
            <a:extLst>
              <a:ext uri="{FF2B5EF4-FFF2-40B4-BE49-F238E27FC236}">
                <a16:creationId xmlns:a16="http://schemas.microsoft.com/office/drawing/2014/main" id="{EF51CD1D-A6E6-4B9A-A764-7CF798833C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9071" t="3041" r="7478" b="20803"/>
          <a:stretch>
            <a:fillRect/>
          </a:stretch>
        </p:blipFill>
        <p:spPr bwMode="auto">
          <a:xfrm>
            <a:off x="8498988" y="3688648"/>
            <a:ext cx="1558757" cy="1808157"/>
          </a:xfrm>
          <a:custGeom>
            <a:avLst/>
            <a:gdLst>
              <a:gd name="connsiteX0" fmla="*/ 1039171 w 2078342"/>
              <a:gd name="connsiteY0" fmla="*/ 0 h 2410876"/>
              <a:gd name="connsiteX1" fmla="*/ 2078342 w 2078342"/>
              <a:gd name="connsiteY1" fmla="*/ 617122 h 2410876"/>
              <a:gd name="connsiteX2" fmla="*/ 2078342 w 2078342"/>
              <a:gd name="connsiteY2" fmla="*/ 1793754 h 2410876"/>
              <a:gd name="connsiteX3" fmla="*/ 1039171 w 2078342"/>
              <a:gd name="connsiteY3" fmla="*/ 2410876 h 2410876"/>
              <a:gd name="connsiteX4" fmla="*/ 0 w 2078342"/>
              <a:gd name="connsiteY4" fmla="*/ 1793754 h 2410876"/>
              <a:gd name="connsiteX5" fmla="*/ 0 w 2078342"/>
              <a:gd name="connsiteY5" fmla="*/ 617122 h 2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342" h="2410876">
                <a:moveTo>
                  <a:pt x="1039171" y="0"/>
                </a:moveTo>
                <a:lnTo>
                  <a:pt x="2078342" y="617122"/>
                </a:lnTo>
                <a:lnTo>
                  <a:pt x="2078342" y="1793754"/>
                </a:lnTo>
                <a:lnTo>
                  <a:pt x="1039171" y="2410876"/>
                </a:lnTo>
                <a:lnTo>
                  <a:pt x="0" y="1793754"/>
                </a:lnTo>
                <a:lnTo>
                  <a:pt x="0" y="617122"/>
                </a:lnTo>
                <a:close/>
              </a:path>
            </a:pathLst>
          </a:custGeom>
          <a:noFill/>
          <a:ln w="15875">
            <a:gradFill>
              <a:gsLst>
                <a:gs pos="0">
                  <a:schemeClr val="accent4">
                    <a:lumMod val="60000"/>
                    <a:lumOff val="40000"/>
                  </a:schemeClr>
                </a:gs>
                <a:gs pos="100000">
                  <a:schemeClr val="accent4"/>
                </a:gs>
              </a:gsLst>
              <a:lin ang="5400000" scaled="1"/>
            </a:gradFill>
          </a:ln>
          <a:effectLst>
            <a:outerShdw blurRad="419100" dist="190500" dir="2700000" sx="98000" sy="98000" algn="tl" rotWithShape="0">
              <a:schemeClr val="accent2">
                <a:alpha val="73000"/>
              </a:schemeClr>
            </a:outerShdw>
          </a:effectLst>
          <a:extLst>
            <a:ext uri="{909E8E84-426E-40DD-AFC4-6F175D3DCCD1}">
              <a14:hiddenFill xmlns:a14="http://schemas.microsoft.com/office/drawing/2010/main">
                <a:solidFill>
                  <a:srgbClr val="FFFFFF"/>
                </a:solidFill>
              </a14:hiddenFill>
            </a:ext>
          </a:extLst>
        </p:spPr>
      </p:pic>
      <p:pic>
        <p:nvPicPr>
          <p:cNvPr id="94" name="图片 93" descr="物理学革命的先驱：普朗克--中国数字科技馆">
            <a:extLst>
              <a:ext uri="{FF2B5EF4-FFF2-40B4-BE49-F238E27FC236}">
                <a16:creationId xmlns:a16="http://schemas.microsoft.com/office/drawing/2014/main" id="{3EA04EAD-3FC3-4C1C-9982-810144429D42}"/>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rcRect l="9634" t="345" r="11520" b="39633"/>
          <a:stretch>
            <a:fillRect/>
          </a:stretch>
        </p:blipFill>
        <p:spPr bwMode="auto">
          <a:xfrm>
            <a:off x="6179796" y="4121738"/>
            <a:ext cx="2041442" cy="2368073"/>
          </a:xfrm>
          <a:custGeom>
            <a:avLst/>
            <a:gdLst>
              <a:gd name="connsiteX0" fmla="*/ 1360961 w 2721922"/>
              <a:gd name="connsiteY0" fmla="*/ 0 h 3157430"/>
              <a:gd name="connsiteX1" fmla="*/ 2721922 w 2721922"/>
              <a:gd name="connsiteY1" fmla="*/ 808221 h 3157430"/>
              <a:gd name="connsiteX2" fmla="*/ 2721922 w 2721922"/>
              <a:gd name="connsiteY2" fmla="*/ 2349209 h 3157430"/>
              <a:gd name="connsiteX3" fmla="*/ 1360961 w 2721922"/>
              <a:gd name="connsiteY3" fmla="*/ 3157430 h 3157430"/>
              <a:gd name="connsiteX4" fmla="*/ 0 w 2721922"/>
              <a:gd name="connsiteY4" fmla="*/ 2349209 h 3157430"/>
              <a:gd name="connsiteX5" fmla="*/ 0 w 2721922"/>
              <a:gd name="connsiteY5" fmla="*/ 808221 h 3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1922" h="3157430">
                <a:moveTo>
                  <a:pt x="1360961" y="0"/>
                </a:moveTo>
                <a:lnTo>
                  <a:pt x="2721922" y="808221"/>
                </a:lnTo>
                <a:lnTo>
                  <a:pt x="2721922" y="2349209"/>
                </a:lnTo>
                <a:lnTo>
                  <a:pt x="1360961" y="3157430"/>
                </a:lnTo>
                <a:lnTo>
                  <a:pt x="0" y="2349209"/>
                </a:lnTo>
                <a:lnTo>
                  <a:pt x="0" y="808221"/>
                </a:lnTo>
                <a:close/>
              </a:path>
            </a:pathLst>
          </a:custGeom>
          <a:ln w="31750">
            <a:gradFill>
              <a:gsLst>
                <a:gs pos="0">
                  <a:schemeClr val="accent1">
                    <a:lumMod val="60000"/>
                    <a:lumOff val="40000"/>
                  </a:schemeClr>
                </a:gs>
                <a:gs pos="100000">
                  <a:schemeClr val="accent1"/>
                </a:gs>
              </a:gsLst>
              <a:lin ang="5400000" scaled="1"/>
            </a:gradFill>
          </a:ln>
          <a:effectLst>
            <a:outerShdw blurRad="419100" dist="190500" dir="2700000" sx="98000" sy="98000" algn="tl" rotWithShape="0">
              <a:schemeClr val="accent2">
                <a:alpha val="74000"/>
              </a:schemeClr>
            </a:outerShdw>
          </a:effectLst>
          <a:extLst>
            <a:ext uri="{909E8E84-426E-40DD-AFC4-6F175D3DCCD1}">
              <a14:hiddenFill xmlns:a14="http://schemas.microsoft.com/office/drawing/2010/main">
                <a:solidFill>
                  <a:srgbClr val="FFFFFF"/>
                </a:solidFill>
              </a14:hiddenFill>
            </a:ext>
          </a:extLst>
        </p:spPr>
      </p:pic>
      <p:pic>
        <p:nvPicPr>
          <p:cNvPr id="108" name="图片 107" descr="量子力学的核心——薛定谔方程_科普中国网">
            <a:extLst>
              <a:ext uri="{FF2B5EF4-FFF2-40B4-BE49-F238E27FC236}">
                <a16:creationId xmlns:a16="http://schemas.microsoft.com/office/drawing/2014/main" id="{22B4E6FE-8730-41B6-A73E-42AF8A473471}"/>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3276" t="3600" r="-1" b="6641"/>
          <a:stretch/>
        </p:blipFill>
        <p:spPr bwMode="auto">
          <a:xfrm>
            <a:off x="6296144" y="552330"/>
            <a:ext cx="1558757" cy="1808157"/>
          </a:xfrm>
          <a:custGeom>
            <a:avLst/>
            <a:gdLst>
              <a:gd name="connsiteX0" fmla="*/ 1039171 w 2078342"/>
              <a:gd name="connsiteY0" fmla="*/ 0 h 2410876"/>
              <a:gd name="connsiteX1" fmla="*/ 2078342 w 2078342"/>
              <a:gd name="connsiteY1" fmla="*/ 617122 h 2410876"/>
              <a:gd name="connsiteX2" fmla="*/ 2078342 w 2078342"/>
              <a:gd name="connsiteY2" fmla="*/ 1793754 h 2410876"/>
              <a:gd name="connsiteX3" fmla="*/ 1039171 w 2078342"/>
              <a:gd name="connsiteY3" fmla="*/ 2410876 h 2410876"/>
              <a:gd name="connsiteX4" fmla="*/ 0 w 2078342"/>
              <a:gd name="connsiteY4" fmla="*/ 1793754 h 2410876"/>
              <a:gd name="connsiteX5" fmla="*/ 0 w 2078342"/>
              <a:gd name="connsiteY5" fmla="*/ 617122 h 2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342" h="2410876">
                <a:moveTo>
                  <a:pt x="1039171" y="0"/>
                </a:moveTo>
                <a:lnTo>
                  <a:pt x="2078342" y="617122"/>
                </a:lnTo>
                <a:lnTo>
                  <a:pt x="2078342" y="1793754"/>
                </a:lnTo>
                <a:lnTo>
                  <a:pt x="1039171" y="2410876"/>
                </a:lnTo>
                <a:lnTo>
                  <a:pt x="0" y="1793754"/>
                </a:lnTo>
                <a:lnTo>
                  <a:pt x="0" y="617122"/>
                </a:lnTo>
                <a:close/>
              </a:path>
            </a:pathLst>
          </a:custGeom>
          <a:noFill/>
          <a:ln w="15875">
            <a:gradFill>
              <a:gsLst>
                <a:gs pos="0">
                  <a:schemeClr val="accent4">
                    <a:lumMod val="60000"/>
                    <a:lumOff val="40000"/>
                  </a:schemeClr>
                </a:gs>
                <a:gs pos="100000">
                  <a:schemeClr val="accent4"/>
                </a:gs>
              </a:gsLst>
              <a:lin ang="5400000" scaled="1"/>
            </a:gradFill>
          </a:ln>
          <a:effectLst>
            <a:outerShdw blurRad="419100" dist="190500" dir="2700000" sx="98000" sy="98000" algn="tl" rotWithShape="0">
              <a:schemeClr val="accent2">
                <a:alpha val="73000"/>
              </a:schemeClr>
            </a:outerShdw>
          </a:effectLst>
          <a:extLst>
            <a:ext uri="{909E8E84-426E-40DD-AFC4-6F175D3DCCD1}">
              <a14:hiddenFill xmlns:a14="http://schemas.microsoft.com/office/drawing/2010/main">
                <a:solidFill>
                  <a:srgbClr val="FFFFFF"/>
                </a:solidFill>
              </a14:hiddenFill>
            </a:ext>
          </a:extLst>
        </p:spPr>
      </p:pic>
      <p:sp>
        <p:nvSpPr>
          <p:cNvPr id="97" name="文本框 96">
            <a:extLst>
              <a:ext uri="{FF2B5EF4-FFF2-40B4-BE49-F238E27FC236}">
                <a16:creationId xmlns:a16="http://schemas.microsoft.com/office/drawing/2014/main" id="{E1D381D1-053B-49C3-8552-15C0AB12F7A7}"/>
              </a:ext>
            </a:extLst>
          </p:cNvPr>
          <p:cNvSpPr txBox="1"/>
          <p:nvPr/>
        </p:nvSpPr>
        <p:spPr>
          <a:xfrm>
            <a:off x="2620045" y="3598993"/>
            <a:ext cx="2217117" cy="347275"/>
          </a:xfrm>
          <a:prstGeom prst="rect">
            <a:avLst/>
          </a:prstGeom>
          <a:noFill/>
        </p:spPr>
        <p:txBody>
          <a:bodyPr wrap="square" rtlCol="0">
            <a:spAutoFit/>
          </a:bodyPr>
          <a:lstStyle/>
          <a:p>
            <a:pPr>
              <a:lnSpc>
                <a:spcPct val="130000"/>
              </a:lnSpc>
              <a:spcAft>
                <a:spcPts val="600"/>
              </a:spcAft>
              <a:defRPr/>
            </a:pPr>
            <a:r>
              <a:rPr lang="zh-CN" altLang="en-US" sz="1400" dirty="0">
                <a:solidFill>
                  <a:srgbClr val="47393A"/>
                </a:solidFill>
                <a:latin typeface="Roboto"/>
                <a:ea typeface="思源黑体 CN Regular"/>
              </a:rPr>
              <a:t>学无止境，勇于攀登。</a:t>
            </a:r>
          </a:p>
        </p:txBody>
      </p:sp>
      <p:cxnSp>
        <p:nvCxnSpPr>
          <p:cNvPr id="100" name="直接连接符 99">
            <a:extLst>
              <a:ext uri="{FF2B5EF4-FFF2-40B4-BE49-F238E27FC236}">
                <a16:creationId xmlns:a16="http://schemas.microsoft.com/office/drawing/2014/main" id="{49B7D91B-5396-443E-9A99-9BCCE2FC9B81}"/>
              </a:ext>
            </a:extLst>
          </p:cNvPr>
          <p:cNvCxnSpPr>
            <a:cxnSpLocks/>
          </p:cNvCxnSpPr>
          <p:nvPr/>
        </p:nvCxnSpPr>
        <p:spPr>
          <a:xfrm>
            <a:off x="1981910" y="2707481"/>
            <a:ext cx="2828462" cy="0"/>
          </a:xfrm>
          <a:prstGeom prst="line">
            <a:avLst/>
          </a:prstGeom>
          <a:ln>
            <a:solidFill>
              <a:schemeClr val="accent2">
                <a:alpha val="45000"/>
              </a:schemeClr>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BF8C89DF-126E-4C72-81D6-C51B4DEAFF67}"/>
              </a:ext>
            </a:extLst>
          </p:cNvPr>
          <p:cNvSpPr/>
          <p:nvPr/>
        </p:nvSpPr>
        <p:spPr>
          <a:xfrm>
            <a:off x="1864373" y="633409"/>
            <a:ext cx="235074" cy="419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Roboto"/>
              <a:ea typeface="思源黑体 CN Regular"/>
            </a:endParaRPr>
          </a:p>
        </p:txBody>
      </p:sp>
    </p:spTree>
    <p:extLst>
      <p:ext uri="{BB962C8B-B14F-4D97-AF65-F5344CB8AC3E}">
        <p14:creationId xmlns:p14="http://schemas.microsoft.com/office/powerpoint/2010/main" val="3148964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a:extLst>
              <a:ext uri="{FF2B5EF4-FFF2-40B4-BE49-F238E27FC236}">
                <a16:creationId xmlns:a16="http://schemas.microsoft.com/office/drawing/2014/main" id="{B6B87D1A-3B00-44B5-B44D-24042F40CACD}"/>
              </a:ext>
            </a:extLst>
          </p:cNvPr>
          <p:cNvSpPr/>
          <p:nvPr/>
        </p:nvSpPr>
        <p:spPr>
          <a:xfrm>
            <a:off x="2418513" y="2644101"/>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2" name="矩形 61">
            <a:extLst>
              <a:ext uri="{FF2B5EF4-FFF2-40B4-BE49-F238E27FC236}">
                <a16:creationId xmlns:a16="http://schemas.microsoft.com/office/drawing/2014/main" id="{5C27893D-E981-416F-93E1-56C56AB752EF}"/>
              </a:ext>
            </a:extLst>
          </p:cNvPr>
          <p:cNvSpPr/>
          <p:nvPr/>
        </p:nvSpPr>
        <p:spPr>
          <a:xfrm>
            <a:off x="5764092" y="2644101"/>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4" name="矩形 63">
            <a:extLst>
              <a:ext uri="{FF2B5EF4-FFF2-40B4-BE49-F238E27FC236}">
                <a16:creationId xmlns:a16="http://schemas.microsoft.com/office/drawing/2014/main" id="{D0AB11FB-51A7-4A0D-915B-2970BBAADE2B}"/>
              </a:ext>
            </a:extLst>
          </p:cNvPr>
          <p:cNvSpPr/>
          <p:nvPr/>
        </p:nvSpPr>
        <p:spPr>
          <a:xfrm>
            <a:off x="4091302" y="3648877"/>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5" name="矩形 64">
            <a:extLst>
              <a:ext uri="{FF2B5EF4-FFF2-40B4-BE49-F238E27FC236}">
                <a16:creationId xmlns:a16="http://schemas.microsoft.com/office/drawing/2014/main" id="{6B39A84B-D787-402A-907A-631ADAF00484}"/>
              </a:ext>
            </a:extLst>
          </p:cNvPr>
          <p:cNvSpPr/>
          <p:nvPr/>
        </p:nvSpPr>
        <p:spPr>
          <a:xfrm>
            <a:off x="7436881" y="3648877"/>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6" name="矩形 55">
            <a:extLst>
              <a:ext uri="{FF2B5EF4-FFF2-40B4-BE49-F238E27FC236}">
                <a16:creationId xmlns:a16="http://schemas.microsoft.com/office/drawing/2014/main" id="{E0FA2807-8827-4A26-A376-1E6A2A0CDED1}"/>
              </a:ext>
            </a:extLst>
          </p:cNvPr>
          <p:cNvSpPr/>
          <p:nvPr/>
        </p:nvSpPr>
        <p:spPr>
          <a:xfrm>
            <a:off x="2418513" y="2399582"/>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7" name="矩形 56">
            <a:extLst>
              <a:ext uri="{FF2B5EF4-FFF2-40B4-BE49-F238E27FC236}">
                <a16:creationId xmlns:a16="http://schemas.microsoft.com/office/drawing/2014/main" id="{D3C07501-D9EB-4773-93ED-98AA3C68FB27}"/>
              </a:ext>
            </a:extLst>
          </p:cNvPr>
          <p:cNvSpPr/>
          <p:nvPr/>
        </p:nvSpPr>
        <p:spPr>
          <a:xfrm>
            <a:off x="5764092" y="2399582"/>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9" name="矩形 58">
            <a:extLst>
              <a:ext uri="{FF2B5EF4-FFF2-40B4-BE49-F238E27FC236}">
                <a16:creationId xmlns:a16="http://schemas.microsoft.com/office/drawing/2014/main" id="{F2EA0879-9792-4BA3-8C78-FBDC9D6A64E4}"/>
              </a:ext>
            </a:extLst>
          </p:cNvPr>
          <p:cNvSpPr/>
          <p:nvPr/>
        </p:nvSpPr>
        <p:spPr>
          <a:xfrm>
            <a:off x="4091302" y="3404358"/>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0" name="矩形 59">
            <a:extLst>
              <a:ext uri="{FF2B5EF4-FFF2-40B4-BE49-F238E27FC236}">
                <a16:creationId xmlns:a16="http://schemas.microsoft.com/office/drawing/2014/main" id="{AB531F56-99D6-47A9-B33E-D9771D7607A1}"/>
              </a:ext>
            </a:extLst>
          </p:cNvPr>
          <p:cNvSpPr/>
          <p:nvPr/>
        </p:nvSpPr>
        <p:spPr>
          <a:xfrm>
            <a:off x="7436881" y="3404358"/>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9" name="直接箭头连接符 18">
            <a:extLst>
              <a:ext uri="{FF2B5EF4-FFF2-40B4-BE49-F238E27FC236}">
                <a16:creationId xmlns:a16="http://schemas.microsoft.com/office/drawing/2014/main" id="{C7BDC745-A234-488C-B54A-913C1159A93E}"/>
              </a:ext>
            </a:extLst>
          </p:cNvPr>
          <p:cNvCxnSpPr>
            <a:cxnSpLocks/>
          </p:cNvCxnSpPr>
          <p:nvPr/>
        </p:nvCxnSpPr>
        <p:spPr>
          <a:xfrm>
            <a:off x="3624397" y="3516489"/>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BottomDown"/>
            <a:lightRig rig="contrasting" dir="t"/>
          </a:scene3d>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7C74A0BF-5F52-489A-9A8D-AA30285427CD}"/>
              </a:ext>
            </a:extLst>
          </p:cNvPr>
          <p:cNvSpPr/>
          <p:nvPr/>
        </p:nvSpPr>
        <p:spPr>
          <a:xfrm>
            <a:off x="2418513" y="2199557"/>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 name="文本框 3">
            <a:extLst>
              <a:ext uri="{FF2B5EF4-FFF2-40B4-BE49-F238E27FC236}">
                <a16:creationId xmlns:a16="http://schemas.microsoft.com/office/drawing/2014/main" id="{21FFC0A6-6D1C-417B-80A8-4753D409512A}"/>
              </a:ext>
            </a:extLst>
          </p:cNvPr>
          <p:cNvSpPr txBox="1"/>
          <p:nvPr/>
        </p:nvSpPr>
        <p:spPr>
          <a:xfrm>
            <a:off x="2904667" y="3055993"/>
            <a:ext cx="601448"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rPr>
              <a:t>jiao</a:t>
            </a:r>
            <a:endParaRPr lang="zh-CN" altLang="en-US" sz="1500" cap="all" dirty="0">
              <a:solidFill>
                <a:srgbClr val="5D88A8"/>
              </a:solidFill>
              <a:latin typeface="Roboto"/>
            </a:endParaRPr>
          </a:p>
        </p:txBody>
      </p:sp>
      <p:sp>
        <p:nvSpPr>
          <p:cNvPr id="12" name="文本框 11">
            <a:extLst>
              <a:ext uri="{FF2B5EF4-FFF2-40B4-BE49-F238E27FC236}">
                <a16:creationId xmlns:a16="http://schemas.microsoft.com/office/drawing/2014/main" id="{9DA8F17F-452E-4FB7-AB37-CD7E8C704BAE}"/>
              </a:ext>
            </a:extLst>
          </p:cNvPr>
          <p:cNvSpPr txBox="1"/>
          <p:nvPr/>
        </p:nvSpPr>
        <p:spPr>
          <a:xfrm>
            <a:off x="2583102" y="1729961"/>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教</a:t>
            </a:r>
          </a:p>
        </p:txBody>
      </p:sp>
      <p:sp>
        <p:nvSpPr>
          <p:cNvPr id="33" name="矩形 32">
            <a:extLst>
              <a:ext uri="{FF2B5EF4-FFF2-40B4-BE49-F238E27FC236}">
                <a16:creationId xmlns:a16="http://schemas.microsoft.com/office/drawing/2014/main" id="{B5FB985E-DB36-4A7E-93F8-29D519EC242D}"/>
              </a:ext>
            </a:extLst>
          </p:cNvPr>
          <p:cNvSpPr/>
          <p:nvPr/>
        </p:nvSpPr>
        <p:spPr>
          <a:xfrm>
            <a:off x="5764092" y="2199557"/>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34" name="文本框 33">
            <a:extLst>
              <a:ext uri="{FF2B5EF4-FFF2-40B4-BE49-F238E27FC236}">
                <a16:creationId xmlns:a16="http://schemas.microsoft.com/office/drawing/2014/main" id="{F6270078-50F1-4567-ACBB-5F24F5ED5225}"/>
              </a:ext>
            </a:extLst>
          </p:cNvPr>
          <p:cNvSpPr txBox="1"/>
          <p:nvPr/>
        </p:nvSpPr>
        <p:spPr>
          <a:xfrm>
            <a:off x="6282307" y="3055993"/>
            <a:ext cx="537328" cy="323165"/>
          </a:xfrm>
          <a:prstGeom prst="rect">
            <a:avLst/>
          </a:prstGeom>
          <a:noFill/>
        </p:spPr>
        <p:txBody>
          <a:bodyPr wrap="none">
            <a:spAutoFit/>
          </a:bodyPr>
          <a:lstStyle/>
          <a:p>
            <a:pPr algn="ctr" defTabSz="685800">
              <a:defRPr/>
            </a:pPr>
            <a:r>
              <a:rPr lang="en-US" altLang="zh-CN" sz="1500" cap="all" dirty="0">
                <a:solidFill>
                  <a:srgbClr val="5D88A8"/>
                </a:solidFill>
                <a:latin typeface="Roboto"/>
              </a:rPr>
              <a:t>fen</a:t>
            </a:r>
            <a:endParaRPr lang="zh-CN" altLang="en-US" sz="1500" cap="all" dirty="0">
              <a:solidFill>
                <a:srgbClr val="5D88A8"/>
              </a:solidFill>
              <a:latin typeface="Roboto"/>
            </a:endParaRPr>
          </a:p>
        </p:txBody>
      </p:sp>
      <p:sp>
        <p:nvSpPr>
          <p:cNvPr id="35" name="文本框 34">
            <a:extLst>
              <a:ext uri="{FF2B5EF4-FFF2-40B4-BE49-F238E27FC236}">
                <a16:creationId xmlns:a16="http://schemas.microsoft.com/office/drawing/2014/main" id="{F7E2689C-1406-474E-BF54-F83577206B69}"/>
              </a:ext>
            </a:extLst>
          </p:cNvPr>
          <p:cNvSpPr txBox="1"/>
          <p:nvPr/>
        </p:nvSpPr>
        <p:spPr>
          <a:xfrm>
            <a:off x="5928681" y="1729961"/>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分</a:t>
            </a:r>
          </a:p>
        </p:txBody>
      </p:sp>
      <p:sp>
        <p:nvSpPr>
          <p:cNvPr id="42" name="矩形 41">
            <a:extLst>
              <a:ext uri="{FF2B5EF4-FFF2-40B4-BE49-F238E27FC236}">
                <a16:creationId xmlns:a16="http://schemas.microsoft.com/office/drawing/2014/main" id="{66874A82-CAAF-4B5E-BCE2-5D5A6B756C3B}"/>
              </a:ext>
            </a:extLst>
          </p:cNvPr>
          <p:cNvSpPr/>
          <p:nvPr/>
        </p:nvSpPr>
        <p:spPr>
          <a:xfrm>
            <a:off x="4091302" y="3204333"/>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3" name="文本框 42">
            <a:extLst>
              <a:ext uri="{FF2B5EF4-FFF2-40B4-BE49-F238E27FC236}">
                <a16:creationId xmlns:a16="http://schemas.microsoft.com/office/drawing/2014/main" id="{23DFBA2F-8A2B-4493-A85C-B9E81AE3CCA7}"/>
              </a:ext>
            </a:extLst>
          </p:cNvPr>
          <p:cNvSpPr txBox="1"/>
          <p:nvPr/>
        </p:nvSpPr>
        <p:spPr>
          <a:xfrm>
            <a:off x="4608715" y="4060769"/>
            <a:ext cx="538930"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rPr>
              <a:t>xue</a:t>
            </a:r>
            <a:endParaRPr lang="zh-CN" altLang="en-US" sz="1500" cap="all" dirty="0">
              <a:solidFill>
                <a:srgbClr val="5D88A8"/>
              </a:solidFill>
              <a:latin typeface="Roboto"/>
            </a:endParaRPr>
          </a:p>
        </p:txBody>
      </p:sp>
      <p:sp>
        <p:nvSpPr>
          <p:cNvPr id="44" name="文本框 43">
            <a:extLst>
              <a:ext uri="{FF2B5EF4-FFF2-40B4-BE49-F238E27FC236}">
                <a16:creationId xmlns:a16="http://schemas.microsoft.com/office/drawing/2014/main" id="{5AB99884-1C06-416D-9EF7-1387754287D3}"/>
              </a:ext>
            </a:extLst>
          </p:cNvPr>
          <p:cNvSpPr txBox="1"/>
          <p:nvPr/>
        </p:nvSpPr>
        <p:spPr>
          <a:xfrm>
            <a:off x="4255891" y="2734737"/>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学</a:t>
            </a:r>
          </a:p>
        </p:txBody>
      </p:sp>
      <p:sp>
        <p:nvSpPr>
          <p:cNvPr id="46" name="矩形 45">
            <a:extLst>
              <a:ext uri="{FF2B5EF4-FFF2-40B4-BE49-F238E27FC236}">
                <a16:creationId xmlns:a16="http://schemas.microsoft.com/office/drawing/2014/main" id="{FDC742D5-448F-4ACA-83E3-92C20F3F3586}"/>
              </a:ext>
            </a:extLst>
          </p:cNvPr>
          <p:cNvSpPr/>
          <p:nvPr/>
        </p:nvSpPr>
        <p:spPr>
          <a:xfrm>
            <a:off x="7436881" y="3204333"/>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7" name="文本框 46">
            <a:extLst>
              <a:ext uri="{FF2B5EF4-FFF2-40B4-BE49-F238E27FC236}">
                <a16:creationId xmlns:a16="http://schemas.microsoft.com/office/drawing/2014/main" id="{C18079B1-4904-49DB-A136-3D639F13D9F8}"/>
              </a:ext>
            </a:extLst>
          </p:cNvPr>
          <p:cNvSpPr txBox="1"/>
          <p:nvPr/>
        </p:nvSpPr>
        <p:spPr>
          <a:xfrm>
            <a:off x="8067944" y="4060769"/>
            <a:ext cx="357791" cy="323165"/>
          </a:xfrm>
          <a:prstGeom prst="rect">
            <a:avLst/>
          </a:prstGeom>
          <a:noFill/>
        </p:spPr>
        <p:txBody>
          <a:bodyPr wrap="none">
            <a:spAutoFit/>
          </a:bodyPr>
          <a:lstStyle/>
          <a:p>
            <a:pPr algn="ctr" defTabSz="685800">
              <a:defRPr/>
            </a:pPr>
            <a:r>
              <a:rPr lang="en-US" altLang="zh-CN" sz="1500" cap="all" dirty="0">
                <a:solidFill>
                  <a:srgbClr val="5D88A8"/>
                </a:solidFill>
                <a:latin typeface="Roboto"/>
              </a:rPr>
              <a:t>xi</a:t>
            </a:r>
            <a:endParaRPr lang="zh-CN" altLang="en-US" sz="1500" cap="all" dirty="0">
              <a:solidFill>
                <a:srgbClr val="5D88A8"/>
              </a:solidFill>
              <a:latin typeface="Roboto"/>
            </a:endParaRPr>
          </a:p>
        </p:txBody>
      </p:sp>
      <p:sp>
        <p:nvSpPr>
          <p:cNvPr id="48" name="文本框 47">
            <a:extLst>
              <a:ext uri="{FF2B5EF4-FFF2-40B4-BE49-F238E27FC236}">
                <a16:creationId xmlns:a16="http://schemas.microsoft.com/office/drawing/2014/main" id="{D2A5555B-3F98-4E29-B717-350C55EEDCBB}"/>
              </a:ext>
            </a:extLst>
          </p:cNvPr>
          <p:cNvSpPr txBox="1"/>
          <p:nvPr/>
        </p:nvSpPr>
        <p:spPr>
          <a:xfrm>
            <a:off x="7601470" y="2734737"/>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析</a:t>
            </a:r>
          </a:p>
        </p:txBody>
      </p:sp>
      <p:cxnSp>
        <p:nvCxnSpPr>
          <p:cNvPr id="52" name="直接箭头连接符 51">
            <a:extLst>
              <a:ext uri="{FF2B5EF4-FFF2-40B4-BE49-F238E27FC236}">
                <a16:creationId xmlns:a16="http://schemas.microsoft.com/office/drawing/2014/main" id="{78ECA807-6F85-46F2-835F-B90105861335}"/>
              </a:ext>
            </a:extLst>
          </p:cNvPr>
          <p:cNvCxnSpPr>
            <a:cxnSpLocks/>
          </p:cNvCxnSpPr>
          <p:nvPr/>
        </p:nvCxnSpPr>
        <p:spPr>
          <a:xfrm>
            <a:off x="6920375" y="3516489"/>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BottomDown"/>
            <a:lightRig rig="contrasting" dir="t"/>
          </a:scene3d>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22ACEE11-8D39-4685-AC2D-FCDF77B78886}"/>
              </a:ext>
            </a:extLst>
          </p:cNvPr>
          <p:cNvCxnSpPr>
            <a:cxnSpLocks/>
          </p:cNvCxnSpPr>
          <p:nvPr/>
        </p:nvCxnSpPr>
        <p:spPr>
          <a:xfrm>
            <a:off x="5345468" y="3407097"/>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TopUp"/>
            <a:lightRig rig="contrasting" dir="t"/>
          </a:scene3d>
        </p:spPr>
        <p:style>
          <a:lnRef idx="1">
            <a:schemeClr val="accent1"/>
          </a:lnRef>
          <a:fillRef idx="0">
            <a:schemeClr val="accent1"/>
          </a:fillRef>
          <a:effectRef idx="0">
            <a:schemeClr val="accent1"/>
          </a:effectRef>
          <a:fontRef idx="minor">
            <a:schemeClr val="tx1"/>
          </a:fontRef>
        </p:style>
      </p:cxnSp>
      <p:pic>
        <p:nvPicPr>
          <p:cNvPr id="25" name="图片 24" descr="图片包含 鸟, 线, 刀, 群&#10;&#10;描述已自动生成">
            <a:extLst>
              <a:ext uri="{FF2B5EF4-FFF2-40B4-BE49-F238E27FC236}">
                <a16:creationId xmlns:a16="http://schemas.microsoft.com/office/drawing/2014/main" id="{EFA993BE-A240-E10C-CCD7-1A04B4211F00}"/>
              </a:ext>
            </a:extLst>
          </p:cNvPr>
          <p:cNvPicPr>
            <a:picLocks noChangeAspect="1"/>
          </p:cNvPicPr>
          <p:nvPr/>
        </p:nvPicPr>
        <p:blipFill>
          <a:blip r:embed="rId2">
            <a:alphaModFix amt="10000"/>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rcRect t="5326" r="5326"/>
          <a:stretch>
            <a:fillRect/>
          </a:stretch>
        </p:blipFill>
        <p:spPr>
          <a:xfrm flipH="1">
            <a:off x="-2" y="15067"/>
            <a:ext cx="12137232" cy="7411111"/>
          </a:xfrm>
          <a:custGeom>
            <a:avLst/>
            <a:gdLst>
              <a:gd name="connsiteX0" fmla="*/ 7524750 w 7524750"/>
              <a:gd name="connsiteY0" fmla="*/ 0 h 5772150"/>
              <a:gd name="connsiteX1" fmla="*/ 0 w 7524750"/>
              <a:gd name="connsiteY1" fmla="*/ 0 h 5772150"/>
              <a:gd name="connsiteX2" fmla="*/ 0 w 7524750"/>
              <a:gd name="connsiteY2" fmla="*/ 5772150 h 5772150"/>
              <a:gd name="connsiteX3" fmla="*/ 7524750 w 752475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7524750" h="5772150">
                <a:moveTo>
                  <a:pt x="7524750" y="0"/>
                </a:moveTo>
                <a:lnTo>
                  <a:pt x="0" y="0"/>
                </a:lnTo>
                <a:lnTo>
                  <a:pt x="0" y="5772150"/>
                </a:lnTo>
                <a:lnTo>
                  <a:pt x="7524750" y="5772150"/>
                </a:lnTo>
                <a:close/>
              </a:path>
            </a:pathLst>
          </a:custGeom>
        </p:spPr>
      </p:pic>
    </p:spTree>
    <p:extLst>
      <p:ext uri="{BB962C8B-B14F-4D97-AF65-F5344CB8AC3E}">
        <p14:creationId xmlns:p14="http://schemas.microsoft.com/office/powerpoint/2010/main" val="800670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25">
            <a:extLst>
              <a:ext uri="{FF2B5EF4-FFF2-40B4-BE49-F238E27FC236}">
                <a16:creationId xmlns:a16="http://schemas.microsoft.com/office/drawing/2014/main" id="{E8B58261-882F-455A-93C7-06EA6876D4BE}"/>
              </a:ext>
            </a:extLst>
          </p:cNvPr>
          <p:cNvSpPr>
            <a:spLocks/>
          </p:cNvSpPr>
          <p:nvPr/>
        </p:nvSpPr>
        <p:spPr bwMode="auto">
          <a:xfrm rot="21135264">
            <a:off x="-368415" y="327356"/>
            <a:ext cx="11346554" cy="7688878"/>
          </a:xfrm>
          <a:custGeom>
            <a:avLst/>
            <a:gdLst>
              <a:gd name="T0" fmla="*/ 12 w 1971"/>
              <a:gd name="T1" fmla="*/ 1335 h 1335"/>
              <a:gd name="T2" fmla="*/ 0 w 1971"/>
              <a:gd name="T3" fmla="*/ 1333 h 1335"/>
              <a:gd name="T4" fmla="*/ 330 w 1971"/>
              <a:gd name="T5" fmla="*/ 981 h 1335"/>
              <a:gd name="T6" fmla="*/ 621 w 1971"/>
              <a:gd name="T7" fmla="*/ 910 h 1335"/>
              <a:gd name="T8" fmla="*/ 819 w 1971"/>
              <a:gd name="T9" fmla="*/ 869 h 1335"/>
              <a:gd name="T10" fmla="*/ 1335 w 1971"/>
              <a:gd name="T11" fmla="*/ 586 h 1335"/>
              <a:gd name="T12" fmla="*/ 1541 w 1971"/>
              <a:gd name="T13" fmla="*/ 368 h 1335"/>
              <a:gd name="T14" fmla="*/ 1966 w 1971"/>
              <a:gd name="T15" fmla="*/ 0 h 1335"/>
              <a:gd name="T16" fmla="*/ 1971 w 1971"/>
              <a:gd name="T17" fmla="*/ 11 h 1335"/>
              <a:gd name="T18" fmla="*/ 1550 w 1971"/>
              <a:gd name="T19" fmla="*/ 375 h 1335"/>
              <a:gd name="T20" fmla="*/ 1343 w 1971"/>
              <a:gd name="T21" fmla="*/ 595 h 1335"/>
              <a:gd name="T22" fmla="*/ 822 w 1971"/>
              <a:gd name="T23" fmla="*/ 880 h 1335"/>
              <a:gd name="T24" fmla="*/ 623 w 1971"/>
              <a:gd name="T25" fmla="*/ 922 h 1335"/>
              <a:gd name="T26" fmla="*/ 334 w 1971"/>
              <a:gd name="T27" fmla="*/ 992 h 1335"/>
              <a:gd name="T28" fmla="*/ 12 w 1971"/>
              <a:gd name="T29" fmla="*/ 1335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1" h="1335">
                <a:moveTo>
                  <a:pt x="12" y="1335"/>
                </a:moveTo>
                <a:cubicBezTo>
                  <a:pt x="0" y="1333"/>
                  <a:pt x="0" y="1333"/>
                  <a:pt x="0" y="1333"/>
                </a:cubicBezTo>
                <a:cubicBezTo>
                  <a:pt x="22" y="1156"/>
                  <a:pt x="185" y="1035"/>
                  <a:pt x="330" y="981"/>
                </a:cubicBezTo>
                <a:cubicBezTo>
                  <a:pt x="424" y="946"/>
                  <a:pt x="524" y="928"/>
                  <a:pt x="621" y="910"/>
                </a:cubicBezTo>
                <a:cubicBezTo>
                  <a:pt x="686" y="898"/>
                  <a:pt x="754" y="886"/>
                  <a:pt x="819" y="869"/>
                </a:cubicBezTo>
                <a:cubicBezTo>
                  <a:pt x="1010" y="818"/>
                  <a:pt x="1189" y="720"/>
                  <a:pt x="1335" y="586"/>
                </a:cubicBezTo>
                <a:cubicBezTo>
                  <a:pt x="1409" y="520"/>
                  <a:pt x="1476" y="442"/>
                  <a:pt x="1541" y="368"/>
                </a:cubicBezTo>
                <a:cubicBezTo>
                  <a:pt x="1664" y="225"/>
                  <a:pt x="1792" y="78"/>
                  <a:pt x="1966" y="0"/>
                </a:cubicBezTo>
                <a:cubicBezTo>
                  <a:pt x="1971" y="11"/>
                  <a:pt x="1971" y="11"/>
                  <a:pt x="1971" y="11"/>
                </a:cubicBezTo>
                <a:cubicBezTo>
                  <a:pt x="1799" y="88"/>
                  <a:pt x="1673" y="234"/>
                  <a:pt x="1550" y="375"/>
                </a:cubicBezTo>
                <a:cubicBezTo>
                  <a:pt x="1485" y="451"/>
                  <a:pt x="1417" y="528"/>
                  <a:pt x="1343" y="595"/>
                </a:cubicBezTo>
                <a:cubicBezTo>
                  <a:pt x="1196" y="730"/>
                  <a:pt x="1015" y="829"/>
                  <a:pt x="822" y="880"/>
                </a:cubicBezTo>
                <a:cubicBezTo>
                  <a:pt x="756" y="898"/>
                  <a:pt x="688" y="910"/>
                  <a:pt x="623" y="922"/>
                </a:cubicBezTo>
                <a:cubicBezTo>
                  <a:pt x="526" y="939"/>
                  <a:pt x="427" y="957"/>
                  <a:pt x="334" y="992"/>
                </a:cubicBezTo>
                <a:cubicBezTo>
                  <a:pt x="192" y="1045"/>
                  <a:pt x="33" y="1162"/>
                  <a:pt x="12" y="1335"/>
                </a:cubicBezTo>
                <a:close/>
              </a:path>
            </a:pathLst>
          </a:custGeom>
          <a:gradFill flip="none" rotWithShape="1">
            <a:gsLst>
              <a:gs pos="47000">
                <a:schemeClr val="accent1">
                  <a:alpha val="80000"/>
                </a:schemeClr>
              </a:gs>
              <a:gs pos="6000">
                <a:schemeClr val="accent1">
                  <a:alpha val="0"/>
                </a:schemeClr>
              </a:gs>
              <a:gs pos="70000">
                <a:schemeClr val="accent1">
                  <a:alpha val="10000"/>
                </a:schemeClr>
              </a:gs>
              <a:gs pos="100000">
                <a:schemeClr val="accent1">
                  <a:alpha val="0"/>
                </a:schemeClr>
              </a:gs>
            </a:gsLst>
            <a:lin ang="0" scaled="1"/>
            <a:tileRect/>
          </a:gradFill>
          <a:ln>
            <a:noFill/>
          </a:ln>
        </p:spPr>
        <p:txBody>
          <a:bodyPr vert="horz" wrap="square" lIns="68580" tIns="34290" rIns="68580" bIns="34290" numCol="1" anchor="t" anchorCtr="0" compatLnSpc="1">
            <a:prstTxWarp prst="textNoShape">
              <a:avLst/>
            </a:prstTxWarp>
          </a:bodyPr>
          <a:lstStyle/>
          <a:p>
            <a:pPr defTabSz="342900">
              <a:defRPr/>
            </a:pPr>
            <a:endParaRPr lang="zh-CN" altLang="en-US">
              <a:solidFill>
                <a:prstClr val="black"/>
              </a:solidFill>
              <a:latin typeface="思源宋体 CN Heavy"/>
              <a:ea typeface="思源宋体 CN Heavy"/>
            </a:endParaRPr>
          </a:p>
        </p:txBody>
      </p:sp>
      <p:sp>
        <p:nvSpPr>
          <p:cNvPr id="3" name="Freeform 1026">
            <a:extLst>
              <a:ext uri="{FF2B5EF4-FFF2-40B4-BE49-F238E27FC236}">
                <a16:creationId xmlns:a16="http://schemas.microsoft.com/office/drawing/2014/main" id="{33EE0742-9CDE-4328-A5CB-B04A5629EE9D}"/>
              </a:ext>
            </a:extLst>
          </p:cNvPr>
          <p:cNvSpPr>
            <a:spLocks/>
          </p:cNvSpPr>
          <p:nvPr/>
        </p:nvSpPr>
        <p:spPr bwMode="auto">
          <a:xfrm rot="21135264">
            <a:off x="-1363511" y="525431"/>
            <a:ext cx="13198564" cy="8491088"/>
          </a:xfrm>
          <a:custGeom>
            <a:avLst/>
            <a:gdLst>
              <a:gd name="T0" fmla="*/ 2 w 1956"/>
              <a:gd name="T1" fmla="*/ 1258 h 1258"/>
              <a:gd name="T2" fmla="*/ 0 w 1956"/>
              <a:gd name="T3" fmla="*/ 1255 h 1258"/>
              <a:gd name="T4" fmla="*/ 416 w 1956"/>
              <a:gd name="T5" fmla="*/ 752 h 1258"/>
              <a:gd name="T6" fmla="*/ 718 w 1956"/>
              <a:gd name="T7" fmla="*/ 341 h 1258"/>
              <a:gd name="T8" fmla="*/ 1586 w 1956"/>
              <a:gd name="T9" fmla="*/ 28 h 1258"/>
              <a:gd name="T10" fmla="*/ 1682 w 1956"/>
              <a:gd name="T11" fmla="*/ 40 h 1258"/>
              <a:gd name="T12" fmla="*/ 1956 w 1956"/>
              <a:gd name="T13" fmla="*/ 44 h 1258"/>
              <a:gd name="T14" fmla="*/ 1956 w 1956"/>
              <a:gd name="T15" fmla="*/ 46 h 1258"/>
              <a:gd name="T16" fmla="*/ 1681 w 1956"/>
              <a:gd name="T17" fmla="*/ 43 h 1258"/>
              <a:gd name="T18" fmla="*/ 1586 w 1956"/>
              <a:gd name="T19" fmla="*/ 31 h 1258"/>
              <a:gd name="T20" fmla="*/ 720 w 1956"/>
              <a:gd name="T21" fmla="*/ 343 h 1258"/>
              <a:gd name="T22" fmla="*/ 418 w 1956"/>
              <a:gd name="T23" fmla="*/ 753 h 1258"/>
              <a:gd name="T24" fmla="*/ 2 w 1956"/>
              <a:gd name="T25" fmla="*/ 1258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6" h="1258">
                <a:moveTo>
                  <a:pt x="2" y="1258"/>
                </a:moveTo>
                <a:cubicBezTo>
                  <a:pt x="0" y="1255"/>
                  <a:pt x="0" y="1255"/>
                  <a:pt x="0" y="1255"/>
                </a:cubicBezTo>
                <a:cubicBezTo>
                  <a:pt x="180" y="1128"/>
                  <a:pt x="300" y="937"/>
                  <a:pt x="416" y="752"/>
                </a:cubicBezTo>
                <a:cubicBezTo>
                  <a:pt x="505" y="609"/>
                  <a:pt x="598" y="460"/>
                  <a:pt x="718" y="341"/>
                </a:cubicBezTo>
                <a:cubicBezTo>
                  <a:pt x="944" y="117"/>
                  <a:pt x="1269" y="0"/>
                  <a:pt x="1586" y="28"/>
                </a:cubicBezTo>
                <a:cubicBezTo>
                  <a:pt x="1618" y="31"/>
                  <a:pt x="1650" y="36"/>
                  <a:pt x="1682" y="40"/>
                </a:cubicBezTo>
                <a:cubicBezTo>
                  <a:pt x="1772" y="52"/>
                  <a:pt x="1866" y="64"/>
                  <a:pt x="1956" y="44"/>
                </a:cubicBezTo>
                <a:cubicBezTo>
                  <a:pt x="1956" y="46"/>
                  <a:pt x="1956" y="46"/>
                  <a:pt x="1956" y="46"/>
                </a:cubicBezTo>
                <a:cubicBezTo>
                  <a:pt x="1866" y="67"/>
                  <a:pt x="1772" y="55"/>
                  <a:pt x="1681" y="43"/>
                </a:cubicBezTo>
                <a:cubicBezTo>
                  <a:pt x="1650" y="39"/>
                  <a:pt x="1617" y="34"/>
                  <a:pt x="1586" y="31"/>
                </a:cubicBezTo>
                <a:cubicBezTo>
                  <a:pt x="1269" y="3"/>
                  <a:pt x="946" y="119"/>
                  <a:pt x="720" y="343"/>
                </a:cubicBezTo>
                <a:cubicBezTo>
                  <a:pt x="600" y="462"/>
                  <a:pt x="508" y="610"/>
                  <a:pt x="418" y="753"/>
                </a:cubicBezTo>
                <a:cubicBezTo>
                  <a:pt x="302" y="939"/>
                  <a:pt x="182" y="1130"/>
                  <a:pt x="2" y="1258"/>
                </a:cubicBezTo>
                <a:close/>
              </a:path>
            </a:pathLst>
          </a:custGeom>
          <a:gradFill flip="none" rotWithShape="1">
            <a:gsLst>
              <a:gs pos="0">
                <a:schemeClr val="accent1">
                  <a:alpha val="0"/>
                </a:schemeClr>
              </a:gs>
              <a:gs pos="43000">
                <a:schemeClr val="accent1"/>
              </a:gs>
              <a:gs pos="30000">
                <a:schemeClr val="accent1">
                  <a:alpha val="0"/>
                </a:schemeClr>
              </a:gs>
              <a:gs pos="21000">
                <a:schemeClr val="accent1">
                  <a:alpha val="0"/>
                </a:schemeClr>
              </a:gs>
              <a:gs pos="26000">
                <a:schemeClr val="accent1"/>
              </a:gs>
              <a:gs pos="100000">
                <a:schemeClr val="accent1">
                  <a:alpha val="0"/>
                </a:schemeClr>
              </a:gs>
            </a:gsLst>
            <a:lin ang="0" scaled="1"/>
            <a:tileRect/>
          </a:gradFill>
          <a:ln>
            <a:noFill/>
          </a:ln>
        </p:spPr>
        <p:txBody>
          <a:bodyPr vert="horz" wrap="square" lIns="68580" tIns="34290" rIns="68580" bIns="34290" numCol="1" anchor="t" anchorCtr="0" compatLnSpc="1">
            <a:prstTxWarp prst="textNoShape">
              <a:avLst/>
            </a:prstTxWarp>
          </a:bodyPr>
          <a:lstStyle/>
          <a:p>
            <a:pPr defTabSz="342900">
              <a:defRPr/>
            </a:pPr>
            <a:endParaRPr lang="zh-CN" altLang="en-US" dirty="0">
              <a:solidFill>
                <a:prstClr val="black"/>
              </a:solidFill>
              <a:latin typeface="思源宋体 CN Heavy"/>
              <a:ea typeface="思源宋体 CN Heavy"/>
            </a:endParaRPr>
          </a:p>
        </p:txBody>
      </p:sp>
      <p:sp>
        <p:nvSpPr>
          <p:cNvPr id="4" name="Freeform 1027">
            <a:extLst>
              <a:ext uri="{FF2B5EF4-FFF2-40B4-BE49-F238E27FC236}">
                <a16:creationId xmlns:a16="http://schemas.microsoft.com/office/drawing/2014/main" id="{29927D51-4881-4C76-AE91-83E46B7A597B}"/>
              </a:ext>
            </a:extLst>
          </p:cNvPr>
          <p:cNvSpPr>
            <a:spLocks/>
          </p:cNvSpPr>
          <p:nvPr/>
        </p:nvSpPr>
        <p:spPr bwMode="auto">
          <a:xfrm rot="21135264">
            <a:off x="-1735855" y="124104"/>
            <a:ext cx="14608534" cy="9227340"/>
          </a:xfrm>
          <a:custGeom>
            <a:avLst/>
            <a:gdLst>
              <a:gd name="T0" fmla="*/ 1 w 2165"/>
              <a:gd name="T1" fmla="*/ 1367 h 1367"/>
              <a:gd name="T2" fmla="*/ 0 w 2165"/>
              <a:gd name="T3" fmla="*/ 1363 h 1367"/>
              <a:gd name="T4" fmla="*/ 488 w 2165"/>
              <a:gd name="T5" fmla="*/ 980 h 1367"/>
              <a:gd name="T6" fmla="*/ 635 w 2165"/>
              <a:gd name="T7" fmla="*/ 793 h 1367"/>
              <a:gd name="T8" fmla="*/ 883 w 2165"/>
              <a:gd name="T9" fmla="*/ 493 h 1367"/>
              <a:gd name="T10" fmla="*/ 1419 w 2165"/>
              <a:gd name="T11" fmla="*/ 184 h 1367"/>
              <a:gd name="T12" fmla="*/ 1647 w 2165"/>
              <a:gd name="T13" fmla="*/ 177 h 1367"/>
              <a:gd name="T14" fmla="*/ 1821 w 2165"/>
              <a:gd name="T15" fmla="*/ 177 h 1367"/>
              <a:gd name="T16" fmla="*/ 2162 w 2165"/>
              <a:gd name="T17" fmla="*/ 0 h 1367"/>
              <a:gd name="T18" fmla="*/ 2165 w 2165"/>
              <a:gd name="T19" fmla="*/ 1 h 1367"/>
              <a:gd name="T20" fmla="*/ 1821 w 2165"/>
              <a:gd name="T21" fmla="*/ 181 h 1367"/>
              <a:gd name="T22" fmla="*/ 1647 w 2165"/>
              <a:gd name="T23" fmla="*/ 181 h 1367"/>
              <a:gd name="T24" fmla="*/ 1419 w 2165"/>
              <a:gd name="T25" fmla="*/ 188 h 1367"/>
              <a:gd name="T26" fmla="*/ 886 w 2165"/>
              <a:gd name="T27" fmla="*/ 495 h 1367"/>
              <a:gd name="T28" fmla="*/ 638 w 2165"/>
              <a:gd name="T29" fmla="*/ 795 h 1367"/>
              <a:gd name="T30" fmla="*/ 491 w 2165"/>
              <a:gd name="T31" fmla="*/ 983 h 1367"/>
              <a:gd name="T32" fmla="*/ 1 w 2165"/>
              <a:gd name="T33" fmla="*/ 1367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5" h="1367">
                <a:moveTo>
                  <a:pt x="1" y="1367"/>
                </a:moveTo>
                <a:cubicBezTo>
                  <a:pt x="0" y="1363"/>
                  <a:pt x="0" y="1363"/>
                  <a:pt x="0" y="1363"/>
                </a:cubicBezTo>
                <a:cubicBezTo>
                  <a:pt x="167" y="1301"/>
                  <a:pt x="321" y="1179"/>
                  <a:pt x="488" y="980"/>
                </a:cubicBezTo>
                <a:cubicBezTo>
                  <a:pt x="539" y="919"/>
                  <a:pt x="588" y="855"/>
                  <a:pt x="635" y="793"/>
                </a:cubicBezTo>
                <a:cubicBezTo>
                  <a:pt x="713" y="691"/>
                  <a:pt x="793" y="586"/>
                  <a:pt x="883" y="493"/>
                </a:cubicBezTo>
                <a:cubicBezTo>
                  <a:pt x="1055" y="314"/>
                  <a:pt x="1235" y="210"/>
                  <a:pt x="1419" y="184"/>
                </a:cubicBezTo>
                <a:cubicBezTo>
                  <a:pt x="1494" y="173"/>
                  <a:pt x="1572" y="175"/>
                  <a:pt x="1647" y="177"/>
                </a:cubicBezTo>
                <a:cubicBezTo>
                  <a:pt x="1704" y="179"/>
                  <a:pt x="1763" y="181"/>
                  <a:pt x="1821" y="177"/>
                </a:cubicBezTo>
                <a:cubicBezTo>
                  <a:pt x="1898" y="171"/>
                  <a:pt x="2084" y="143"/>
                  <a:pt x="2162" y="0"/>
                </a:cubicBezTo>
                <a:cubicBezTo>
                  <a:pt x="2165" y="1"/>
                  <a:pt x="2165" y="1"/>
                  <a:pt x="2165" y="1"/>
                </a:cubicBezTo>
                <a:cubicBezTo>
                  <a:pt x="2086" y="147"/>
                  <a:pt x="1899" y="175"/>
                  <a:pt x="1821" y="181"/>
                </a:cubicBezTo>
                <a:cubicBezTo>
                  <a:pt x="1764" y="185"/>
                  <a:pt x="1704" y="183"/>
                  <a:pt x="1647" y="181"/>
                </a:cubicBezTo>
                <a:cubicBezTo>
                  <a:pt x="1572" y="179"/>
                  <a:pt x="1495" y="177"/>
                  <a:pt x="1419" y="188"/>
                </a:cubicBezTo>
                <a:cubicBezTo>
                  <a:pt x="1237" y="214"/>
                  <a:pt x="1058" y="318"/>
                  <a:pt x="886" y="495"/>
                </a:cubicBezTo>
                <a:cubicBezTo>
                  <a:pt x="796" y="589"/>
                  <a:pt x="716" y="694"/>
                  <a:pt x="638" y="795"/>
                </a:cubicBezTo>
                <a:cubicBezTo>
                  <a:pt x="591" y="857"/>
                  <a:pt x="542" y="922"/>
                  <a:pt x="491" y="983"/>
                </a:cubicBezTo>
                <a:cubicBezTo>
                  <a:pt x="324" y="1182"/>
                  <a:pt x="169" y="1304"/>
                  <a:pt x="1" y="1367"/>
                </a:cubicBezTo>
                <a:close/>
              </a:path>
            </a:pathLst>
          </a:custGeom>
          <a:gradFill flip="none" rotWithShape="1">
            <a:gsLst>
              <a:gs pos="0">
                <a:schemeClr val="accent1">
                  <a:alpha val="0"/>
                </a:schemeClr>
              </a:gs>
              <a:gs pos="57868">
                <a:schemeClr val="accent1">
                  <a:alpha val="20000"/>
                </a:schemeClr>
              </a:gs>
              <a:gs pos="50000">
                <a:schemeClr val="accent1">
                  <a:alpha val="0"/>
                </a:schemeClr>
              </a:gs>
              <a:gs pos="37000">
                <a:schemeClr val="accent1"/>
              </a:gs>
              <a:gs pos="80000">
                <a:schemeClr val="accent1">
                  <a:alpha val="0"/>
                </a:schemeClr>
              </a:gs>
            </a:gsLst>
            <a:lin ang="10800000" scaled="1"/>
            <a:tileRect/>
          </a:gradFill>
          <a:ln>
            <a:noFill/>
          </a:ln>
        </p:spPr>
        <p:txBody>
          <a:bodyPr vert="horz" wrap="square" lIns="68580" tIns="34290" rIns="68580" bIns="34290" numCol="1" anchor="t" anchorCtr="0" compatLnSpc="1">
            <a:prstTxWarp prst="textNoShape">
              <a:avLst/>
            </a:prstTxWarp>
          </a:bodyPr>
          <a:lstStyle/>
          <a:p>
            <a:pPr defTabSz="342900">
              <a:defRPr/>
            </a:pPr>
            <a:endParaRPr lang="zh-CN" altLang="en-US" dirty="0">
              <a:solidFill>
                <a:prstClr val="black"/>
              </a:solidFill>
              <a:latin typeface="思源宋体 CN Heavy"/>
              <a:ea typeface="思源宋体 CN Heavy"/>
            </a:endParaRPr>
          </a:p>
        </p:txBody>
      </p:sp>
      <p:sp>
        <p:nvSpPr>
          <p:cNvPr id="5" name="Freeform 1028">
            <a:extLst>
              <a:ext uri="{FF2B5EF4-FFF2-40B4-BE49-F238E27FC236}">
                <a16:creationId xmlns:a16="http://schemas.microsoft.com/office/drawing/2014/main" id="{BA4AE9B3-4D0A-415B-82AE-7F5CBADCC5AB}"/>
              </a:ext>
            </a:extLst>
          </p:cNvPr>
          <p:cNvSpPr>
            <a:spLocks/>
          </p:cNvSpPr>
          <p:nvPr/>
        </p:nvSpPr>
        <p:spPr bwMode="auto">
          <a:xfrm rot="21135264">
            <a:off x="1714173" y="499538"/>
            <a:ext cx="9342258" cy="7022588"/>
          </a:xfrm>
          <a:custGeom>
            <a:avLst/>
            <a:gdLst>
              <a:gd name="T0" fmla="*/ 3 w 1919"/>
              <a:gd name="T1" fmla="*/ 1442 h 1442"/>
              <a:gd name="T2" fmla="*/ 0 w 1919"/>
              <a:gd name="T3" fmla="*/ 1440 h 1442"/>
              <a:gd name="T4" fmla="*/ 479 w 1919"/>
              <a:gd name="T5" fmla="*/ 1124 h 1442"/>
              <a:gd name="T6" fmla="*/ 647 w 1919"/>
              <a:gd name="T7" fmla="*/ 1102 h 1442"/>
              <a:gd name="T8" fmla="*/ 890 w 1919"/>
              <a:gd name="T9" fmla="*/ 1060 h 1442"/>
              <a:gd name="T10" fmla="*/ 1268 w 1919"/>
              <a:gd name="T11" fmla="*/ 741 h 1442"/>
              <a:gd name="T12" fmla="*/ 1398 w 1919"/>
              <a:gd name="T13" fmla="*/ 532 h 1442"/>
              <a:gd name="T14" fmla="*/ 1535 w 1919"/>
              <a:gd name="T15" fmla="*/ 314 h 1442"/>
              <a:gd name="T16" fmla="*/ 1919 w 1919"/>
              <a:gd name="T17" fmla="*/ 0 h 1442"/>
              <a:gd name="T18" fmla="*/ 1919 w 1919"/>
              <a:gd name="T19" fmla="*/ 3 h 1442"/>
              <a:gd name="T20" fmla="*/ 1537 w 1919"/>
              <a:gd name="T21" fmla="*/ 316 h 1442"/>
              <a:gd name="T22" fmla="*/ 1401 w 1919"/>
              <a:gd name="T23" fmla="*/ 534 h 1442"/>
              <a:gd name="T24" fmla="*/ 1271 w 1919"/>
              <a:gd name="T25" fmla="*/ 743 h 1442"/>
              <a:gd name="T26" fmla="*/ 891 w 1919"/>
              <a:gd name="T27" fmla="*/ 1063 h 1442"/>
              <a:gd name="T28" fmla="*/ 648 w 1919"/>
              <a:gd name="T29" fmla="*/ 1105 h 1442"/>
              <a:gd name="T30" fmla="*/ 479 w 1919"/>
              <a:gd name="T31" fmla="*/ 1127 h 1442"/>
              <a:gd name="T32" fmla="*/ 3 w 1919"/>
              <a:gd name="T33" fmla="*/ 144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19" h="1442">
                <a:moveTo>
                  <a:pt x="3" y="1442"/>
                </a:moveTo>
                <a:cubicBezTo>
                  <a:pt x="0" y="1440"/>
                  <a:pt x="0" y="1440"/>
                  <a:pt x="0" y="1440"/>
                </a:cubicBezTo>
                <a:cubicBezTo>
                  <a:pt x="112" y="1279"/>
                  <a:pt x="287" y="1164"/>
                  <a:pt x="479" y="1124"/>
                </a:cubicBezTo>
                <a:cubicBezTo>
                  <a:pt x="534" y="1113"/>
                  <a:pt x="592" y="1108"/>
                  <a:pt x="647" y="1102"/>
                </a:cubicBezTo>
                <a:cubicBezTo>
                  <a:pt x="728" y="1095"/>
                  <a:pt x="812" y="1087"/>
                  <a:pt x="890" y="1060"/>
                </a:cubicBezTo>
                <a:cubicBezTo>
                  <a:pt x="1026" y="1013"/>
                  <a:pt x="1154" y="906"/>
                  <a:pt x="1268" y="741"/>
                </a:cubicBezTo>
                <a:cubicBezTo>
                  <a:pt x="1315" y="674"/>
                  <a:pt x="1357" y="602"/>
                  <a:pt x="1398" y="532"/>
                </a:cubicBezTo>
                <a:cubicBezTo>
                  <a:pt x="1441" y="460"/>
                  <a:pt x="1485" y="384"/>
                  <a:pt x="1535" y="314"/>
                </a:cubicBezTo>
                <a:cubicBezTo>
                  <a:pt x="1651" y="150"/>
                  <a:pt x="1780" y="44"/>
                  <a:pt x="1919" y="0"/>
                </a:cubicBezTo>
                <a:cubicBezTo>
                  <a:pt x="1919" y="3"/>
                  <a:pt x="1919" y="3"/>
                  <a:pt x="1919" y="3"/>
                </a:cubicBezTo>
                <a:cubicBezTo>
                  <a:pt x="1781" y="47"/>
                  <a:pt x="1653" y="152"/>
                  <a:pt x="1537" y="316"/>
                </a:cubicBezTo>
                <a:cubicBezTo>
                  <a:pt x="1488" y="386"/>
                  <a:pt x="1444" y="461"/>
                  <a:pt x="1401" y="534"/>
                </a:cubicBezTo>
                <a:cubicBezTo>
                  <a:pt x="1360" y="604"/>
                  <a:pt x="1318" y="676"/>
                  <a:pt x="1271" y="743"/>
                </a:cubicBezTo>
                <a:cubicBezTo>
                  <a:pt x="1156" y="909"/>
                  <a:pt x="1028" y="1016"/>
                  <a:pt x="891" y="1063"/>
                </a:cubicBezTo>
                <a:cubicBezTo>
                  <a:pt x="813" y="1090"/>
                  <a:pt x="729" y="1098"/>
                  <a:pt x="648" y="1105"/>
                </a:cubicBezTo>
                <a:cubicBezTo>
                  <a:pt x="592" y="1111"/>
                  <a:pt x="535" y="1116"/>
                  <a:pt x="479" y="1127"/>
                </a:cubicBezTo>
                <a:cubicBezTo>
                  <a:pt x="288" y="1167"/>
                  <a:pt x="114" y="1282"/>
                  <a:pt x="3" y="1442"/>
                </a:cubicBezTo>
                <a:close/>
              </a:path>
            </a:pathLst>
          </a:custGeom>
          <a:gradFill>
            <a:gsLst>
              <a:gs pos="61000">
                <a:schemeClr val="accent1"/>
              </a:gs>
              <a:gs pos="47000">
                <a:schemeClr val="accent1">
                  <a:alpha val="0"/>
                </a:schemeClr>
              </a:gs>
              <a:gs pos="42000">
                <a:schemeClr val="accent1">
                  <a:alpha val="0"/>
                </a:schemeClr>
              </a:gs>
              <a:gs pos="14000">
                <a:schemeClr val="accent1"/>
              </a:gs>
              <a:gs pos="92000">
                <a:schemeClr val="accent1">
                  <a:alpha val="0"/>
                </a:schemeClr>
              </a:gs>
            </a:gsLst>
            <a:lin ang="8100000" scaled="1"/>
          </a:gradFill>
          <a:ln>
            <a:noFill/>
          </a:ln>
        </p:spPr>
        <p:txBody>
          <a:bodyPr vert="horz" wrap="square" lIns="68580" tIns="34290" rIns="68580" bIns="34290" numCol="1" anchor="t" anchorCtr="0" compatLnSpc="1">
            <a:prstTxWarp prst="textNoShape">
              <a:avLst/>
            </a:prstTxWarp>
          </a:bodyPr>
          <a:lstStyle/>
          <a:p>
            <a:pPr defTabSz="342900">
              <a:defRPr/>
            </a:pPr>
            <a:endParaRPr lang="zh-CN" altLang="en-US" dirty="0">
              <a:solidFill>
                <a:prstClr val="black"/>
              </a:solidFill>
              <a:latin typeface="思源宋体 CN Heavy"/>
              <a:ea typeface="思源宋体 CN Heavy"/>
            </a:endParaRPr>
          </a:p>
        </p:txBody>
      </p:sp>
      <p:sp>
        <p:nvSpPr>
          <p:cNvPr id="6" name="椭圆 5">
            <a:extLst>
              <a:ext uri="{FF2B5EF4-FFF2-40B4-BE49-F238E27FC236}">
                <a16:creationId xmlns:a16="http://schemas.microsoft.com/office/drawing/2014/main" id="{9AF3D357-6A10-4A20-B848-80E3E0619EC4}"/>
              </a:ext>
            </a:extLst>
          </p:cNvPr>
          <p:cNvSpPr/>
          <p:nvPr/>
        </p:nvSpPr>
        <p:spPr>
          <a:xfrm>
            <a:off x="7258462" y="3711252"/>
            <a:ext cx="765072" cy="765072"/>
          </a:xfrm>
          <a:prstGeom prst="ellipse">
            <a:avLst/>
          </a:prstGeom>
          <a:gradFill flip="none" rotWithShape="1">
            <a:gsLst>
              <a:gs pos="68000">
                <a:schemeClr val="accent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a:solidFill>
                <a:prstClr val="black"/>
              </a:solidFill>
              <a:latin typeface="思源宋体 CN Heavy"/>
              <a:ea typeface="思源宋体 CN Heavy"/>
            </a:endParaRPr>
          </a:p>
        </p:txBody>
      </p:sp>
      <p:sp>
        <p:nvSpPr>
          <p:cNvPr id="7" name="椭圆 6">
            <a:extLst>
              <a:ext uri="{FF2B5EF4-FFF2-40B4-BE49-F238E27FC236}">
                <a16:creationId xmlns:a16="http://schemas.microsoft.com/office/drawing/2014/main" id="{47DB013F-B80F-4CAA-9B2B-6548F7074FD9}"/>
              </a:ext>
            </a:extLst>
          </p:cNvPr>
          <p:cNvSpPr/>
          <p:nvPr/>
        </p:nvSpPr>
        <p:spPr>
          <a:xfrm>
            <a:off x="2424689" y="3797477"/>
            <a:ext cx="765072" cy="765072"/>
          </a:xfrm>
          <a:prstGeom prst="ellipse">
            <a:avLst/>
          </a:prstGeom>
          <a:gradFill flip="none" rotWithShape="1">
            <a:gsLst>
              <a:gs pos="68000">
                <a:schemeClr val="accent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a:solidFill>
                <a:prstClr val="black"/>
              </a:solidFill>
              <a:latin typeface="思源宋体 CN Heavy"/>
              <a:ea typeface="思源宋体 CN Heavy"/>
            </a:endParaRPr>
          </a:p>
        </p:txBody>
      </p:sp>
      <p:sp>
        <p:nvSpPr>
          <p:cNvPr id="8" name="文本框 7">
            <a:extLst>
              <a:ext uri="{FF2B5EF4-FFF2-40B4-BE49-F238E27FC236}">
                <a16:creationId xmlns:a16="http://schemas.microsoft.com/office/drawing/2014/main" id="{077D9D6E-8017-4347-AEA4-7F5346BEDF9A}"/>
              </a:ext>
            </a:extLst>
          </p:cNvPr>
          <p:cNvSpPr txBox="1"/>
          <p:nvPr/>
        </p:nvSpPr>
        <p:spPr>
          <a:xfrm>
            <a:off x="2602423" y="3979314"/>
            <a:ext cx="2922582" cy="984885"/>
          </a:xfrm>
          <a:prstGeom prst="rect">
            <a:avLst/>
          </a:prstGeom>
          <a:noFill/>
        </p:spPr>
        <p:txBody>
          <a:bodyPr wrap="square">
            <a:spAutoFit/>
          </a:bodyPr>
          <a:lstStyle/>
          <a:p>
            <a:pPr defTabSz="685800">
              <a:lnSpc>
                <a:spcPct val="120000"/>
              </a:lnSpc>
              <a:defRPr/>
            </a:pPr>
            <a:r>
              <a:rPr lang="zh-CN" altLang="en-US" sz="1650" dirty="0">
                <a:solidFill>
                  <a:srgbClr val="5D88A8"/>
                </a:solidFill>
                <a:latin typeface="思源宋体 CN Heavy"/>
                <a:ea typeface="思源宋体 CN Heavy"/>
              </a:rPr>
              <a:t>培养良好的人际交往能力，不仅是学生生活需要，更是将来适应社会的需要</a:t>
            </a:r>
          </a:p>
        </p:txBody>
      </p:sp>
      <p:sp>
        <p:nvSpPr>
          <p:cNvPr id="9" name="文本框 8">
            <a:extLst>
              <a:ext uri="{FF2B5EF4-FFF2-40B4-BE49-F238E27FC236}">
                <a16:creationId xmlns:a16="http://schemas.microsoft.com/office/drawing/2014/main" id="{A7356245-D0FD-4415-B71B-94CCA48E11B7}"/>
              </a:ext>
            </a:extLst>
          </p:cNvPr>
          <p:cNvSpPr txBox="1"/>
          <p:nvPr/>
        </p:nvSpPr>
        <p:spPr>
          <a:xfrm>
            <a:off x="7378715" y="3893089"/>
            <a:ext cx="3741340" cy="681405"/>
          </a:xfrm>
          <a:prstGeom prst="rect">
            <a:avLst/>
          </a:prstGeom>
          <a:noFill/>
        </p:spPr>
        <p:txBody>
          <a:bodyPr wrap="square">
            <a:spAutoFit/>
          </a:bodyPr>
          <a:lstStyle/>
          <a:p>
            <a:pPr defTabSz="685800">
              <a:lnSpc>
                <a:spcPct val="120000"/>
              </a:lnSpc>
              <a:defRPr/>
            </a:pPr>
            <a:r>
              <a:rPr lang="zh-CN" altLang="en-US" sz="1650" dirty="0">
                <a:solidFill>
                  <a:srgbClr val="5D88A8"/>
                </a:solidFill>
                <a:latin typeface="思源宋体 CN Heavy"/>
                <a:ea typeface="思源宋体 CN Heavy"/>
              </a:rPr>
              <a:t>在困扰中职学生的各项心理问题中，人际交往占据着很大的比例。</a:t>
            </a:r>
          </a:p>
        </p:txBody>
      </p:sp>
      <p:sp>
        <p:nvSpPr>
          <p:cNvPr id="11" name="椭圆 10">
            <a:extLst>
              <a:ext uri="{FF2B5EF4-FFF2-40B4-BE49-F238E27FC236}">
                <a16:creationId xmlns:a16="http://schemas.microsoft.com/office/drawing/2014/main" id="{7A942EA4-6708-432F-9A84-4A2BE64D820E}"/>
              </a:ext>
            </a:extLst>
          </p:cNvPr>
          <p:cNvSpPr/>
          <p:nvPr/>
        </p:nvSpPr>
        <p:spPr>
          <a:xfrm>
            <a:off x="4759933" y="1957437"/>
            <a:ext cx="765072" cy="765072"/>
          </a:xfrm>
          <a:prstGeom prst="ellipse">
            <a:avLst/>
          </a:prstGeom>
          <a:gradFill flip="none" rotWithShape="1">
            <a:gsLst>
              <a:gs pos="68000">
                <a:schemeClr val="accent1">
                  <a:alpha val="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a:solidFill>
                <a:prstClr val="black"/>
              </a:solidFill>
              <a:latin typeface="思源宋体 CN Heavy"/>
              <a:ea typeface="思源宋体 CN Heavy"/>
            </a:endParaRPr>
          </a:p>
        </p:txBody>
      </p:sp>
      <p:sp>
        <p:nvSpPr>
          <p:cNvPr id="12" name="文本框 11">
            <a:extLst>
              <a:ext uri="{FF2B5EF4-FFF2-40B4-BE49-F238E27FC236}">
                <a16:creationId xmlns:a16="http://schemas.microsoft.com/office/drawing/2014/main" id="{E23CD386-2506-421B-9020-8CC46F79E15D}"/>
              </a:ext>
            </a:extLst>
          </p:cNvPr>
          <p:cNvSpPr txBox="1"/>
          <p:nvPr/>
        </p:nvSpPr>
        <p:spPr>
          <a:xfrm>
            <a:off x="5380083" y="2050690"/>
            <a:ext cx="6016122" cy="680186"/>
          </a:xfrm>
          <a:prstGeom prst="rect">
            <a:avLst/>
          </a:prstGeom>
          <a:noFill/>
        </p:spPr>
        <p:txBody>
          <a:bodyPr wrap="square">
            <a:spAutoFit/>
          </a:bodyPr>
          <a:lstStyle/>
          <a:p>
            <a:pPr defTabSz="685800">
              <a:lnSpc>
                <a:spcPct val="120000"/>
              </a:lnSpc>
              <a:defRPr/>
            </a:pPr>
            <a:r>
              <a:rPr lang="zh-CN" altLang="en-US" sz="1650" dirty="0">
                <a:solidFill>
                  <a:srgbClr val="5D88A8"/>
                </a:solidFill>
                <a:latin typeface="思源宋体 CN Heavy"/>
                <a:ea typeface="思源宋体 CN Heavy"/>
              </a:rPr>
              <a:t>人际关系的好坏往往是一个人心理健康水平和社会适应能力的综合体现</a:t>
            </a:r>
          </a:p>
        </p:txBody>
      </p:sp>
      <p:sp>
        <p:nvSpPr>
          <p:cNvPr id="15" name="矩形 14">
            <a:extLst>
              <a:ext uri="{FF2B5EF4-FFF2-40B4-BE49-F238E27FC236}">
                <a16:creationId xmlns:a16="http://schemas.microsoft.com/office/drawing/2014/main" id="{A550ABE3-E37C-40D9-A710-BDED91A89CE5}"/>
              </a:ext>
            </a:extLst>
          </p:cNvPr>
          <p:cNvSpPr/>
          <p:nvPr/>
        </p:nvSpPr>
        <p:spPr>
          <a:xfrm>
            <a:off x="2315636" y="1069914"/>
            <a:ext cx="1620957"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选题背景</a:t>
            </a:r>
          </a:p>
        </p:txBody>
      </p:sp>
      <p:sp>
        <p:nvSpPr>
          <p:cNvPr id="10" name="箭头: 五边形 9">
            <a:extLst>
              <a:ext uri="{FF2B5EF4-FFF2-40B4-BE49-F238E27FC236}">
                <a16:creationId xmlns:a16="http://schemas.microsoft.com/office/drawing/2014/main" id="{5E7B463F-1A0C-1EED-A144-8A3490C01803}"/>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E0690AD3-A2E1-FED2-EB1E-09A5CB6313D9}"/>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教学分析</a:t>
            </a:r>
          </a:p>
        </p:txBody>
      </p:sp>
    </p:spTree>
    <p:extLst>
      <p:ext uri="{BB962C8B-B14F-4D97-AF65-F5344CB8AC3E}">
        <p14:creationId xmlns:p14="http://schemas.microsoft.com/office/powerpoint/2010/main" val="315514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ACD3A3AE-0DDC-4068-8E70-5144686A3B95}"/>
              </a:ext>
            </a:extLst>
          </p:cNvPr>
          <p:cNvSpPr/>
          <p:nvPr/>
        </p:nvSpPr>
        <p:spPr>
          <a:xfrm>
            <a:off x="763433" y="-570426"/>
            <a:ext cx="10665135" cy="7998851"/>
          </a:xfrm>
          <a:prstGeom prst="rect">
            <a:avLst/>
          </a:prstGeom>
          <a:gradFill>
            <a:gsLst>
              <a:gs pos="0">
                <a:schemeClr val="bg1"/>
              </a:gs>
              <a:gs pos="100000">
                <a:schemeClr val="accent1">
                  <a:lumMod val="3000"/>
                  <a:lumOff val="97000"/>
                </a:schemeClr>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20" name="椭圆 19">
            <a:extLst>
              <a:ext uri="{FF2B5EF4-FFF2-40B4-BE49-F238E27FC236}">
                <a16:creationId xmlns:a16="http://schemas.microsoft.com/office/drawing/2014/main" id="{C43D15BF-ACEE-4CD8-8B12-AEAB1F21E79C}"/>
              </a:ext>
            </a:extLst>
          </p:cNvPr>
          <p:cNvSpPr/>
          <p:nvPr/>
        </p:nvSpPr>
        <p:spPr>
          <a:xfrm>
            <a:off x="5347565" y="3164139"/>
            <a:ext cx="711480" cy="711480"/>
          </a:xfrm>
          <a:prstGeom prst="ellipse">
            <a:avLst/>
          </a:prstGeom>
          <a:gradFill flip="none" rotWithShape="1">
            <a:gsLst>
              <a:gs pos="0">
                <a:schemeClr val="accent1">
                  <a:alpha val="42000"/>
                </a:schemeClr>
              </a:gs>
              <a:gs pos="100000">
                <a:schemeClr val="accent1">
                  <a:alpha val="8000"/>
                </a:schemeClr>
              </a:gs>
            </a:gsLst>
            <a:lin ang="5400000" scaled="1"/>
            <a:tileRect/>
          </a:gradFill>
          <a:ln w="63500" cap="rnd">
            <a:noFill/>
            <a:prstDash val="solid"/>
            <a:round/>
          </a:ln>
          <a:effectLst>
            <a:softEdge rad="12700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75" b="0" i="0" u="none" strike="noStrike" kern="1200" cap="none" spc="0" normalizeH="0" baseline="0" noProof="0" dirty="0">
              <a:ln>
                <a:noFill/>
              </a:ln>
              <a:solidFill>
                <a:prstClr val="black"/>
              </a:solidFill>
              <a:effectLst/>
              <a:uLnTx/>
              <a:uFillTx/>
              <a:latin typeface="Roboto"/>
              <a:ea typeface="思源黑体 CN Regular"/>
              <a:cs typeface="+mn-cs"/>
            </a:endParaRPr>
          </a:p>
        </p:txBody>
      </p:sp>
      <p:sp>
        <p:nvSpPr>
          <p:cNvPr id="24" name="椭圆 23">
            <a:extLst>
              <a:ext uri="{FF2B5EF4-FFF2-40B4-BE49-F238E27FC236}">
                <a16:creationId xmlns:a16="http://schemas.microsoft.com/office/drawing/2014/main" id="{709010D3-0A09-4D5D-AE5D-77B71BFF99B7}"/>
              </a:ext>
            </a:extLst>
          </p:cNvPr>
          <p:cNvSpPr/>
          <p:nvPr/>
        </p:nvSpPr>
        <p:spPr>
          <a:xfrm>
            <a:off x="9393547" y="2206088"/>
            <a:ext cx="425761" cy="425761"/>
          </a:xfrm>
          <a:prstGeom prst="ellipse">
            <a:avLst/>
          </a:prstGeom>
          <a:gradFill flip="none" rotWithShape="1">
            <a:gsLst>
              <a:gs pos="0">
                <a:schemeClr val="accent1">
                  <a:alpha val="31000"/>
                </a:schemeClr>
              </a:gs>
              <a:gs pos="100000">
                <a:schemeClr val="accent1">
                  <a:alpha val="0"/>
                </a:schemeClr>
              </a:gs>
            </a:gsLst>
            <a:lin ang="5400000" scaled="1"/>
            <a:tileRect/>
          </a:gradFill>
          <a:ln w="63500" cap="rnd">
            <a:noFill/>
            <a:prstDash val="solid"/>
            <a:round/>
          </a:ln>
          <a:effectLst>
            <a:softEdge rad="12700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75" b="0" i="0" u="none" strike="noStrike" kern="1200" cap="none" spc="0" normalizeH="0" baseline="0" noProof="0">
              <a:ln>
                <a:noFill/>
              </a:ln>
              <a:solidFill>
                <a:prstClr val="black"/>
              </a:solidFill>
              <a:effectLst/>
              <a:uLnTx/>
              <a:uFillTx/>
              <a:latin typeface="Roboto"/>
              <a:ea typeface="思源黑体 CN Regular"/>
              <a:cs typeface="+mn-cs"/>
            </a:endParaRPr>
          </a:p>
        </p:txBody>
      </p:sp>
      <p:grpSp>
        <p:nvGrpSpPr>
          <p:cNvPr id="3" name="组合 2">
            <a:extLst>
              <a:ext uri="{FF2B5EF4-FFF2-40B4-BE49-F238E27FC236}">
                <a16:creationId xmlns:a16="http://schemas.microsoft.com/office/drawing/2014/main" id="{91457708-6751-4723-921F-969727168155}"/>
              </a:ext>
            </a:extLst>
          </p:cNvPr>
          <p:cNvGrpSpPr/>
          <p:nvPr/>
        </p:nvGrpSpPr>
        <p:grpSpPr>
          <a:xfrm>
            <a:off x="374098" y="-458117"/>
            <a:ext cx="10911760" cy="6239766"/>
            <a:chOff x="-333805" y="96290"/>
            <a:chExt cx="9355450" cy="5349808"/>
          </a:xfrm>
        </p:grpSpPr>
        <p:sp>
          <p:nvSpPr>
            <p:cNvPr id="18" name="椭圆 17">
              <a:extLst>
                <a:ext uri="{FF2B5EF4-FFF2-40B4-BE49-F238E27FC236}">
                  <a16:creationId xmlns:a16="http://schemas.microsoft.com/office/drawing/2014/main" id="{A49D6F8D-0FF5-4188-8E59-747CB61649A4}"/>
                </a:ext>
              </a:extLst>
            </p:cNvPr>
            <p:cNvSpPr/>
            <p:nvPr/>
          </p:nvSpPr>
          <p:spPr>
            <a:xfrm>
              <a:off x="7684138" y="96290"/>
              <a:ext cx="1337507" cy="1337506"/>
            </a:xfrm>
            <a:prstGeom prst="ellipse">
              <a:avLst/>
            </a:prstGeom>
            <a:gradFill flip="none" rotWithShape="1">
              <a:gsLst>
                <a:gs pos="16000">
                  <a:schemeClr val="accent1">
                    <a:alpha val="20000"/>
                  </a:schemeClr>
                </a:gs>
                <a:gs pos="100000">
                  <a:schemeClr val="accent1">
                    <a:alpha val="0"/>
                  </a:schemeClr>
                </a:gs>
              </a:gsLst>
              <a:lin ang="18900000" scaled="1"/>
              <a:tileRect/>
            </a:gradFill>
            <a:ln w="63500" cap="rnd">
              <a:noFill/>
              <a:prstDash val="solid"/>
              <a:round/>
            </a:ln>
            <a:effectLst>
              <a:softEdge rad="12700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75" b="0" i="0" u="none" strike="noStrike" kern="1200" cap="none" spc="0" normalizeH="0" baseline="0" noProof="0">
                <a:ln>
                  <a:noFill/>
                </a:ln>
                <a:solidFill>
                  <a:prstClr val="black"/>
                </a:solidFill>
                <a:effectLst/>
                <a:uLnTx/>
                <a:uFillTx/>
                <a:latin typeface="Roboto"/>
                <a:ea typeface="思源黑体 CN Regular"/>
                <a:cs typeface="+mn-cs"/>
              </a:endParaRPr>
            </a:p>
          </p:txBody>
        </p:sp>
        <p:sp>
          <p:nvSpPr>
            <p:cNvPr id="19" name="椭圆 18">
              <a:extLst>
                <a:ext uri="{FF2B5EF4-FFF2-40B4-BE49-F238E27FC236}">
                  <a16:creationId xmlns:a16="http://schemas.microsoft.com/office/drawing/2014/main" id="{76B6AD3F-74BA-4E91-B0FE-FF4FB33F8EAB}"/>
                </a:ext>
              </a:extLst>
            </p:cNvPr>
            <p:cNvSpPr/>
            <p:nvPr/>
          </p:nvSpPr>
          <p:spPr>
            <a:xfrm>
              <a:off x="494249" y="1294220"/>
              <a:ext cx="746417" cy="746417"/>
            </a:xfrm>
            <a:prstGeom prst="ellipse">
              <a:avLst/>
            </a:prstGeom>
            <a:gradFill flip="none" rotWithShape="1">
              <a:gsLst>
                <a:gs pos="16000">
                  <a:schemeClr val="accent1">
                    <a:alpha val="49000"/>
                  </a:schemeClr>
                </a:gs>
                <a:gs pos="100000">
                  <a:schemeClr val="accent1">
                    <a:alpha val="0"/>
                  </a:schemeClr>
                </a:gs>
              </a:gsLst>
              <a:lin ang="18900000" scaled="1"/>
              <a:tileRect/>
            </a:gradFill>
            <a:ln w="63500" cap="rnd">
              <a:noFill/>
              <a:prstDash val="solid"/>
              <a:round/>
            </a:ln>
            <a:effectLst>
              <a:softEdge rad="8890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75" b="0" i="0" u="none" strike="noStrike" kern="1200" cap="none" spc="0" normalizeH="0" baseline="0" noProof="0">
                <a:ln>
                  <a:noFill/>
                </a:ln>
                <a:solidFill>
                  <a:prstClr val="black"/>
                </a:solidFill>
                <a:effectLst/>
                <a:uLnTx/>
                <a:uFillTx/>
                <a:latin typeface="Roboto"/>
                <a:ea typeface="思源黑体 CN Regular"/>
                <a:cs typeface="+mn-cs"/>
              </a:endParaRPr>
            </a:p>
          </p:txBody>
        </p:sp>
        <p:sp>
          <p:nvSpPr>
            <p:cNvPr id="21" name="椭圆 20">
              <a:extLst>
                <a:ext uri="{FF2B5EF4-FFF2-40B4-BE49-F238E27FC236}">
                  <a16:creationId xmlns:a16="http://schemas.microsoft.com/office/drawing/2014/main" id="{F468FCE0-A502-4192-BC6E-0D2B67BC917E}"/>
                </a:ext>
              </a:extLst>
            </p:cNvPr>
            <p:cNvSpPr/>
            <p:nvPr/>
          </p:nvSpPr>
          <p:spPr>
            <a:xfrm>
              <a:off x="7648888" y="4481917"/>
              <a:ext cx="964182" cy="964181"/>
            </a:xfrm>
            <a:prstGeom prst="ellipse">
              <a:avLst/>
            </a:prstGeom>
            <a:gradFill flip="none" rotWithShape="1">
              <a:gsLst>
                <a:gs pos="0">
                  <a:schemeClr val="accent1">
                    <a:alpha val="20000"/>
                  </a:schemeClr>
                </a:gs>
                <a:gs pos="92000">
                  <a:schemeClr val="accent1">
                    <a:alpha val="0"/>
                  </a:schemeClr>
                </a:gs>
              </a:gsLst>
              <a:lin ang="2700000" scaled="1"/>
              <a:tileRect/>
            </a:gradFill>
            <a:ln w="63500" cap="rnd">
              <a:noFill/>
              <a:prstDash val="solid"/>
              <a:round/>
            </a:ln>
            <a:effectLst>
              <a:softEdge rad="6350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75" b="0" i="0" u="none" strike="noStrike" kern="1200" cap="none" spc="0" normalizeH="0" baseline="0" noProof="0">
                <a:ln>
                  <a:noFill/>
                </a:ln>
                <a:solidFill>
                  <a:prstClr val="black"/>
                </a:solidFill>
                <a:effectLst/>
                <a:uLnTx/>
                <a:uFillTx/>
                <a:latin typeface="Roboto"/>
                <a:ea typeface="思源黑体 CN Regular"/>
                <a:cs typeface="+mn-cs"/>
              </a:endParaRPr>
            </a:p>
          </p:txBody>
        </p:sp>
        <p:sp>
          <p:nvSpPr>
            <p:cNvPr id="25" name="椭圆 24">
              <a:extLst>
                <a:ext uri="{FF2B5EF4-FFF2-40B4-BE49-F238E27FC236}">
                  <a16:creationId xmlns:a16="http://schemas.microsoft.com/office/drawing/2014/main" id="{283D7F93-37B8-4649-A176-A755AACF199C}"/>
                </a:ext>
              </a:extLst>
            </p:cNvPr>
            <p:cNvSpPr/>
            <p:nvPr/>
          </p:nvSpPr>
          <p:spPr>
            <a:xfrm flipH="1">
              <a:off x="-333805" y="3288807"/>
              <a:ext cx="1091099" cy="1091097"/>
            </a:xfrm>
            <a:prstGeom prst="ellipse">
              <a:avLst/>
            </a:prstGeom>
            <a:gradFill flip="none" rotWithShape="1">
              <a:gsLst>
                <a:gs pos="16000">
                  <a:schemeClr val="accent1">
                    <a:alpha val="27000"/>
                  </a:schemeClr>
                </a:gs>
                <a:gs pos="93000">
                  <a:schemeClr val="accent1">
                    <a:alpha val="9000"/>
                  </a:schemeClr>
                </a:gs>
              </a:gsLst>
              <a:lin ang="18900000" scaled="1"/>
              <a:tileRect/>
            </a:gradFill>
            <a:ln w="63500" cap="rnd">
              <a:noFill/>
              <a:prstDash val="solid"/>
              <a:round/>
            </a:ln>
            <a:effectLst>
              <a:softEdge rad="11430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75" b="0" i="0" u="none" strike="noStrike" kern="1200" cap="none" spc="0" normalizeH="0" baseline="0" noProof="0">
                <a:ln>
                  <a:noFill/>
                </a:ln>
                <a:solidFill>
                  <a:prstClr val="black"/>
                </a:solidFill>
                <a:effectLst/>
                <a:uLnTx/>
                <a:uFillTx/>
                <a:latin typeface="Roboto"/>
                <a:ea typeface="思源黑体 CN Regular"/>
                <a:cs typeface="+mn-cs"/>
              </a:endParaRPr>
            </a:p>
          </p:txBody>
        </p:sp>
      </p:grpSp>
      <p:grpSp>
        <p:nvGrpSpPr>
          <p:cNvPr id="2" name="组合 1">
            <a:extLst>
              <a:ext uri="{FF2B5EF4-FFF2-40B4-BE49-F238E27FC236}">
                <a16:creationId xmlns:a16="http://schemas.microsoft.com/office/drawing/2014/main" id="{069AAB4E-6765-477F-9FEF-760BD11791D8}"/>
              </a:ext>
            </a:extLst>
          </p:cNvPr>
          <p:cNvGrpSpPr/>
          <p:nvPr/>
        </p:nvGrpSpPr>
        <p:grpSpPr>
          <a:xfrm>
            <a:off x="6258725" y="1067578"/>
            <a:ext cx="3995559" cy="4442062"/>
            <a:chOff x="4868218" y="1517969"/>
            <a:chExt cx="3425685" cy="3808505"/>
          </a:xfrm>
        </p:grpSpPr>
        <p:sp>
          <p:nvSpPr>
            <p:cNvPr id="29" name="文本框 28">
              <a:extLst>
                <a:ext uri="{FF2B5EF4-FFF2-40B4-BE49-F238E27FC236}">
                  <a16:creationId xmlns:a16="http://schemas.microsoft.com/office/drawing/2014/main" id="{C28284D5-B5E2-4298-B8EE-CB28880B7279}"/>
                </a:ext>
              </a:extLst>
            </p:cNvPr>
            <p:cNvSpPr txBox="1"/>
            <p:nvPr/>
          </p:nvSpPr>
          <p:spPr>
            <a:xfrm>
              <a:off x="5049600" y="3350951"/>
              <a:ext cx="3244303" cy="1975523"/>
            </a:xfrm>
            <a:prstGeom prst="rect">
              <a:avLst/>
            </a:prstGeom>
            <a:noFill/>
          </p:spPr>
          <p:txBody>
            <a:bodyPr wrap="square" rtlCol="0">
              <a:spAutoFit/>
            </a:bodyPr>
            <a:lstStyle/>
            <a:p>
              <a:pPr marL="214313" marR="0" lvl="0" indent="-189000" algn="just" defTabSz="914400" rtl="0" eaLnBrk="1" fontAlgn="auto" latinLnBrk="0" hangingPunct="1">
                <a:lnSpc>
                  <a:spcPct val="130000"/>
                </a:lnSpc>
                <a:spcBef>
                  <a:spcPts val="0"/>
                </a:spcBef>
                <a:spcAft>
                  <a:spcPts val="450"/>
                </a:spcAft>
                <a:buClrTx/>
                <a:buSzTx/>
                <a:buFont typeface="Arial" panose="020B0604020202020204" pitchFamily="34" charset="0"/>
                <a:buChar char="•"/>
                <a:tabLst/>
                <a:defRPr/>
              </a:pPr>
              <a:r>
                <a:rPr lang="zh-CN" altLang="en-US" sz="1050" dirty="0">
                  <a:solidFill>
                    <a:srgbClr val="5D88A8">
                      <a:alpha val="87000"/>
                    </a:srgbClr>
                  </a:solidFill>
                  <a:latin typeface="思源黑体 CN Regular"/>
                  <a:ea typeface="思源黑体 CN Regular"/>
                </a:rPr>
                <a:t>通用职业素养是从业人员除所需要的专业知识和技能外，再职业活动中所表现出来的最关键、最核心的综合品质和能力，是从业人员职业理想信念、职业基本意识、通用职业能力、通用职业知识等方面的综合体现。</a:t>
              </a:r>
              <a:endParaRPr lang="en-US" altLang="zh-CN" sz="1050" dirty="0">
                <a:solidFill>
                  <a:srgbClr val="5D88A8">
                    <a:alpha val="87000"/>
                  </a:srgbClr>
                </a:solidFill>
                <a:latin typeface="思源黑体 CN Regular"/>
                <a:ea typeface="思源黑体 CN Regular"/>
              </a:endParaRPr>
            </a:p>
            <a:p>
              <a:pPr marL="214313" marR="0" lvl="0" indent="-189000" algn="just" defTabSz="914400" rtl="0" eaLnBrk="1" fontAlgn="auto" latinLnBrk="0" hangingPunct="1">
                <a:lnSpc>
                  <a:spcPct val="130000"/>
                </a:lnSpc>
                <a:spcBef>
                  <a:spcPts val="0"/>
                </a:spcBef>
                <a:spcAft>
                  <a:spcPts val="450"/>
                </a:spcAft>
                <a:buClrTx/>
                <a:buSzTx/>
                <a:buFont typeface="Arial" panose="020B0604020202020204" pitchFamily="34" charset="0"/>
                <a:buChar char="•"/>
                <a:tabLst/>
                <a:defRPr/>
              </a:pPr>
              <a:r>
                <a:rPr lang="zh-CN" altLang="en-US" sz="1050" dirty="0">
                  <a:solidFill>
                    <a:srgbClr val="5D88A8">
                      <a:alpha val="87000"/>
                    </a:srgbClr>
                  </a:solidFill>
                  <a:latin typeface="思源黑体 CN Regular"/>
                  <a:ea typeface="思源黑体 CN Regular"/>
                </a:rPr>
                <a:t>本课程以学生终身职业发展为目标，以实用性、有效性和综合性为原则，根据职业发展所需要的各项职业素质构建课程体系和内容，以学生为主体进行教学设计并安排教学活动，强化学生通用职业能力的培养。</a:t>
              </a:r>
              <a:endParaRPr kumimoji="0" lang="en-US" altLang="zh-CN" sz="1050" b="0" i="0" u="none" strike="noStrike" kern="1200" cap="none" spc="0" normalizeH="0" baseline="0" noProof="0" dirty="0">
                <a:ln>
                  <a:noFill/>
                </a:ln>
                <a:solidFill>
                  <a:srgbClr val="5D88A8">
                    <a:alpha val="87000"/>
                  </a:srgbClr>
                </a:solidFill>
                <a:effectLst/>
                <a:uLnTx/>
                <a:uFillTx/>
                <a:latin typeface="思源黑体 CN Regular"/>
                <a:ea typeface="思源黑体 CN Regular"/>
                <a:cs typeface="+mn-cs"/>
              </a:endParaRPr>
            </a:p>
            <a:p>
              <a:pPr marL="214313" marR="0" lvl="0" indent="-189000" algn="just" defTabSz="914400" rtl="0" eaLnBrk="1" fontAlgn="auto" latinLnBrk="0" hangingPunct="1">
                <a:lnSpc>
                  <a:spcPct val="130000"/>
                </a:lnSpc>
                <a:spcBef>
                  <a:spcPts val="0"/>
                </a:spcBef>
                <a:spcAft>
                  <a:spcPts val="450"/>
                </a:spcAft>
                <a:buClrTx/>
                <a:buSzTx/>
                <a:buFont typeface="Arial" panose="020B0604020202020204" pitchFamily="34" charset="0"/>
                <a:buChar char="•"/>
                <a:tabLst/>
                <a:defRPr/>
              </a:pPr>
              <a:r>
                <a:rPr lang="zh-CN" altLang="en-US" sz="1050" dirty="0">
                  <a:solidFill>
                    <a:srgbClr val="5D88A8">
                      <a:alpha val="87000"/>
                    </a:srgbClr>
                  </a:solidFill>
                  <a:latin typeface="思源黑体 CN Regular"/>
                  <a:ea typeface="思源黑体 CN Regular"/>
                </a:rPr>
                <a:t>以学生需要为中心；以职业发展为核心；以能力培养为重心。</a:t>
              </a:r>
              <a:endParaRPr kumimoji="0" lang="zh-CN" altLang="en-US" sz="1050" b="0" i="0" u="none" strike="noStrike" kern="1200" cap="none" spc="0" normalizeH="0" baseline="0" noProof="0" dirty="0">
                <a:ln>
                  <a:noFill/>
                </a:ln>
                <a:solidFill>
                  <a:srgbClr val="5D88A8">
                    <a:alpha val="87000"/>
                  </a:srgbClr>
                </a:solidFill>
                <a:effectLst/>
                <a:uLnTx/>
                <a:uFillTx/>
                <a:latin typeface="思源黑体 CN Regular"/>
                <a:ea typeface="思源黑体 CN Regular"/>
                <a:cs typeface="+mn-cs"/>
              </a:endParaRPr>
            </a:p>
          </p:txBody>
        </p:sp>
        <p:sp>
          <p:nvSpPr>
            <p:cNvPr id="30" name="文本框 29">
              <a:extLst>
                <a:ext uri="{FF2B5EF4-FFF2-40B4-BE49-F238E27FC236}">
                  <a16:creationId xmlns:a16="http://schemas.microsoft.com/office/drawing/2014/main" id="{E9D27E1F-E71F-4EDA-9CE7-08CC42C1C372}"/>
                </a:ext>
              </a:extLst>
            </p:cNvPr>
            <p:cNvSpPr txBox="1"/>
            <p:nvPr/>
          </p:nvSpPr>
          <p:spPr>
            <a:xfrm>
              <a:off x="4868218" y="2145931"/>
              <a:ext cx="2987948" cy="435401"/>
            </a:xfrm>
            <a:prstGeom prst="rect">
              <a:avLst/>
            </a:prstGeom>
          </p:spPr>
          <p:txBody>
            <a:bodyPr wrap="square">
              <a:spAutoFit/>
            </a:bodyPr>
            <a:lstStyle>
              <a:defPPr>
                <a:defRPr lang="zh-CN"/>
              </a:defPPr>
              <a:lvl1pPr>
                <a:defRPr sz="3200">
                  <a:solidFill>
                    <a:schemeClr val="accent2"/>
                  </a:soli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700" b="0" i="0" u="none" strike="noStrike" kern="1200" cap="none" spc="0" normalizeH="0" baseline="0" noProof="0" dirty="0">
                  <a:ln>
                    <a:noFill/>
                  </a:ln>
                  <a:solidFill>
                    <a:srgbClr val="5D88A8"/>
                  </a:solidFill>
                  <a:effectLst/>
                  <a:uLnTx/>
                  <a:uFillTx/>
                  <a:latin typeface="思源宋体 CN Heavy"/>
                  <a:ea typeface="思源宋体 CN Heavy"/>
                  <a:cs typeface="+mn-cs"/>
                </a:rPr>
                <a:t>《</a:t>
              </a:r>
              <a:r>
                <a:rPr kumimoji="0" lang="zh-CN" altLang="en-US" sz="2700" b="0" i="0" u="none" strike="noStrike" kern="1200" cap="none" spc="0" normalizeH="0" baseline="0" noProof="0" dirty="0">
                  <a:ln>
                    <a:noFill/>
                  </a:ln>
                  <a:solidFill>
                    <a:srgbClr val="5D88A8"/>
                  </a:solidFill>
                  <a:effectLst/>
                  <a:uLnTx/>
                  <a:uFillTx/>
                  <a:latin typeface="思源宋体 CN Heavy"/>
                  <a:ea typeface="思源宋体 CN Heavy"/>
                  <a:cs typeface="+mn-cs"/>
                </a:rPr>
                <a:t>交往与合作</a:t>
              </a:r>
              <a:r>
                <a:rPr kumimoji="0" lang="en-US" altLang="zh-CN" sz="2700" b="0" i="0" u="none" strike="noStrike" kern="1200" cap="none" spc="0" normalizeH="0" baseline="0" noProof="0" dirty="0">
                  <a:ln>
                    <a:noFill/>
                  </a:ln>
                  <a:solidFill>
                    <a:srgbClr val="5D88A8"/>
                  </a:solidFill>
                  <a:effectLst/>
                  <a:uLnTx/>
                  <a:uFillTx/>
                  <a:latin typeface="思源宋体 CN Heavy"/>
                  <a:ea typeface="思源宋体 CN Heavy"/>
                  <a:cs typeface="+mn-cs"/>
                </a:rPr>
                <a:t>》</a:t>
              </a:r>
              <a:endParaRPr kumimoji="0" lang="zh-CN" altLang="en-US" sz="2700" b="0" i="0" u="none" strike="noStrike" kern="1200" cap="none" spc="0" normalizeH="0" baseline="0" noProof="0" dirty="0">
                <a:ln>
                  <a:noFill/>
                </a:ln>
                <a:solidFill>
                  <a:srgbClr val="5D88A8"/>
                </a:solidFill>
                <a:effectLst/>
                <a:uLnTx/>
                <a:uFillTx/>
                <a:latin typeface="思源宋体 CN Heavy"/>
                <a:ea typeface="思源宋体 CN Heavy"/>
                <a:cs typeface="+mn-cs"/>
              </a:endParaRPr>
            </a:p>
          </p:txBody>
        </p:sp>
        <p:sp>
          <p:nvSpPr>
            <p:cNvPr id="31" name="矩形: 圆角 30">
              <a:extLst>
                <a:ext uri="{FF2B5EF4-FFF2-40B4-BE49-F238E27FC236}">
                  <a16:creationId xmlns:a16="http://schemas.microsoft.com/office/drawing/2014/main" id="{C79B447B-46C3-4374-B6B4-894C76BDCFF5}"/>
                </a:ext>
              </a:extLst>
            </p:cNvPr>
            <p:cNvSpPr/>
            <p:nvPr/>
          </p:nvSpPr>
          <p:spPr>
            <a:xfrm>
              <a:off x="4987103" y="1517969"/>
              <a:ext cx="1115464" cy="355995"/>
            </a:xfrm>
            <a:prstGeom prst="roundRect">
              <a:avLst>
                <a:gd name="adj" fmla="val 50000"/>
              </a:avLst>
            </a:prstGeom>
            <a:gradFill flip="none" rotWithShape="1">
              <a:gsLst>
                <a:gs pos="0">
                  <a:schemeClr val="accent1"/>
                </a:gs>
                <a:gs pos="98000">
                  <a:schemeClr val="accent1">
                    <a:lumMod val="50000"/>
                  </a:schemeClr>
                </a:gs>
              </a:gsLst>
              <a:lin ang="13800000" scaled="0"/>
              <a:tileRect/>
            </a:gradFill>
            <a:ln>
              <a:noFill/>
            </a:ln>
            <a:effectLst>
              <a:outerShdw blurRad="127000" dist="381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32" name="矩形 31">
              <a:extLst>
                <a:ext uri="{FF2B5EF4-FFF2-40B4-BE49-F238E27FC236}">
                  <a16:creationId xmlns:a16="http://schemas.microsoft.com/office/drawing/2014/main" id="{811C5157-B0CC-4B72-B941-BEBFE608FCDD}"/>
                </a:ext>
              </a:extLst>
            </p:cNvPr>
            <p:cNvSpPr/>
            <p:nvPr/>
          </p:nvSpPr>
          <p:spPr>
            <a:xfrm>
              <a:off x="5154155" y="1559236"/>
              <a:ext cx="781358" cy="2572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350" b="0" i="0" u="none" strike="noStrike" kern="1200" cap="none" spc="0" normalizeH="0" baseline="0" noProof="0" dirty="0">
                  <a:ln>
                    <a:noFill/>
                  </a:ln>
                  <a:solidFill>
                    <a:prstClr val="white"/>
                  </a:solidFill>
                  <a:effectLst/>
                  <a:uLnTx/>
                  <a:uFillTx/>
                  <a:latin typeface="思源黑体 CN Regular"/>
                  <a:ea typeface="思源黑体 CN Regular"/>
                  <a:cs typeface="+mn-cs"/>
                </a:rPr>
                <a:t>课程分析</a:t>
              </a:r>
            </a:p>
          </p:txBody>
        </p:sp>
        <p:sp>
          <p:nvSpPr>
            <p:cNvPr id="33" name="文本框 32">
              <a:extLst>
                <a:ext uri="{FF2B5EF4-FFF2-40B4-BE49-F238E27FC236}">
                  <a16:creationId xmlns:a16="http://schemas.microsoft.com/office/drawing/2014/main" id="{34D3FBBE-84DA-470C-B236-D79497121DF5}"/>
                </a:ext>
              </a:extLst>
            </p:cNvPr>
            <p:cNvSpPr txBox="1"/>
            <p:nvPr/>
          </p:nvSpPr>
          <p:spPr>
            <a:xfrm>
              <a:off x="5154022" y="2680045"/>
              <a:ext cx="2791327" cy="25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350" b="0" i="0" u="none" strike="noStrike" kern="1200" cap="none" spc="0" normalizeH="0" baseline="0" noProof="0" dirty="0">
                  <a:ln>
                    <a:noFill/>
                  </a:ln>
                  <a:solidFill>
                    <a:prstClr val="black"/>
                  </a:solidFill>
                  <a:effectLst/>
                  <a:uLnTx/>
                  <a:uFillTx/>
                  <a:latin typeface="思源宋体 CN Heavy"/>
                  <a:ea typeface="思源宋体 CN Heavy"/>
                  <a:cs typeface="+mn-cs"/>
                </a:rPr>
                <a:t>牟岩  郑静   主编</a:t>
              </a:r>
            </a:p>
          </p:txBody>
        </p:sp>
        <p:cxnSp>
          <p:nvCxnSpPr>
            <p:cNvPr id="34" name="直接连接符 33">
              <a:extLst>
                <a:ext uri="{FF2B5EF4-FFF2-40B4-BE49-F238E27FC236}">
                  <a16:creationId xmlns:a16="http://schemas.microsoft.com/office/drawing/2014/main" id="{D914C1DF-2BD8-40EA-80C3-CC62D8615F01}"/>
                </a:ext>
              </a:extLst>
            </p:cNvPr>
            <p:cNvCxnSpPr>
              <a:cxnSpLocks/>
            </p:cNvCxnSpPr>
            <p:nvPr/>
          </p:nvCxnSpPr>
          <p:spPr>
            <a:xfrm>
              <a:off x="5154153" y="3121223"/>
              <a:ext cx="3124246" cy="0"/>
            </a:xfrm>
            <a:prstGeom prst="line">
              <a:avLst/>
            </a:prstGeom>
            <a:ln w="12700">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a16="http://schemas.microsoft.com/office/drawing/2014/main" id="{8A57B2DB-AB98-482F-B5D1-9B551068C503}"/>
              </a:ext>
            </a:extLst>
          </p:cNvPr>
          <p:cNvGrpSpPr/>
          <p:nvPr/>
        </p:nvGrpSpPr>
        <p:grpSpPr>
          <a:xfrm>
            <a:off x="-1890410" y="1467420"/>
            <a:ext cx="11657464" cy="6142388"/>
            <a:chOff x="-1520928" y="1919863"/>
            <a:chExt cx="8548319" cy="4504163"/>
          </a:xfrm>
        </p:grpSpPr>
        <p:grpSp>
          <p:nvGrpSpPr>
            <p:cNvPr id="15" name="组合 14">
              <a:extLst>
                <a:ext uri="{FF2B5EF4-FFF2-40B4-BE49-F238E27FC236}">
                  <a16:creationId xmlns:a16="http://schemas.microsoft.com/office/drawing/2014/main" id="{E26DC0C8-5D4B-41B3-B0CD-9EC1AF3EC607}"/>
                </a:ext>
              </a:extLst>
            </p:cNvPr>
            <p:cNvGrpSpPr/>
            <p:nvPr/>
          </p:nvGrpSpPr>
          <p:grpSpPr>
            <a:xfrm flipH="1">
              <a:off x="-1520928" y="4383155"/>
              <a:ext cx="8548319" cy="2040871"/>
              <a:chOff x="2797977" y="4586728"/>
              <a:chExt cx="11397758" cy="2721161"/>
            </a:xfrm>
          </p:grpSpPr>
          <p:grpSp>
            <p:nvGrpSpPr>
              <p:cNvPr id="4" name="组合 3">
                <a:extLst>
                  <a:ext uri="{FF2B5EF4-FFF2-40B4-BE49-F238E27FC236}">
                    <a16:creationId xmlns:a16="http://schemas.microsoft.com/office/drawing/2014/main" id="{634C8F64-D431-4BF0-A2A4-BFAE19A50E26}"/>
                  </a:ext>
                </a:extLst>
              </p:cNvPr>
              <p:cNvGrpSpPr/>
              <p:nvPr/>
            </p:nvGrpSpPr>
            <p:grpSpPr>
              <a:xfrm>
                <a:off x="2797977" y="4586728"/>
                <a:ext cx="11397758" cy="2721161"/>
                <a:chOff x="-1944913" y="4405938"/>
                <a:chExt cx="11397758" cy="2721161"/>
              </a:xfrm>
            </p:grpSpPr>
            <p:grpSp>
              <p:nvGrpSpPr>
                <p:cNvPr id="5" name="组合 4">
                  <a:extLst>
                    <a:ext uri="{FF2B5EF4-FFF2-40B4-BE49-F238E27FC236}">
                      <a16:creationId xmlns:a16="http://schemas.microsoft.com/office/drawing/2014/main" id="{BF8D87D5-E43C-42DB-BC21-BF0EBA1A3B5E}"/>
                    </a:ext>
                  </a:extLst>
                </p:cNvPr>
                <p:cNvGrpSpPr/>
                <p:nvPr/>
              </p:nvGrpSpPr>
              <p:grpSpPr>
                <a:xfrm>
                  <a:off x="-1944913" y="4405938"/>
                  <a:ext cx="11397758" cy="2721161"/>
                  <a:chOff x="-1944913" y="4405938"/>
                  <a:chExt cx="11397758" cy="2721161"/>
                </a:xfrm>
              </p:grpSpPr>
              <p:grpSp>
                <p:nvGrpSpPr>
                  <p:cNvPr id="7" name="组合 6">
                    <a:extLst>
                      <a:ext uri="{FF2B5EF4-FFF2-40B4-BE49-F238E27FC236}">
                        <a16:creationId xmlns:a16="http://schemas.microsoft.com/office/drawing/2014/main" id="{56D11FD6-19E0-4537-A277-F55178989AE0}"/>
                      </a:ext>
                    </a:extLst>
                  </p:cNvPr>
                  <p:cNvGrpSpPr/>
                  <p:nvPr/>
                </p:nvGrpSpPr>
                <p:grpSpPr>
                  <a:xfrm>
                    <a:off x="-1944913" y="4405938"/>
                    <a:ext cx="11397758" cy="2721161"/>
                    <a:chOff x="-1944913" y="4405938"/>
                    <a:chExt cx="11397758" cy="2721161"/>
                  </a:xfrm>
                </p:grpSpPr>
                <p:sp>
                  <p:nvSpPr>
                    <p:cNvPr id="9" name="椭圆 8">
                      <a:extLst>
                        <a:ext uri="{FF2B5EF4-FFF2-40B4-BE49-F238E27FC236}">
                          <a16:creationId xmlns:a16="http://schemas.microsoft.com/office/drawing/2014/main" id="{895E610C-39DF-4E32-81C3-B548F129918D}"/>
                        </a:ext>
                      </a:extLst>
                    </p:cNvPr>
                    <p:cNvSpPr/>
                    <p:nvPr/>
                  </p:nvSpPr>
                  <p:spPr>
                    <a:xfrm>
                      <a:off x="-1315742" y="4456830"/>
                      <a:ext cx="10139415" cy="2301198"/>
                    </a:xfrm>
                    <a:prstGeom prst="ellipse">
                      <a:avLst/>
                    </a:prstGeom>
                    <a:gradFill flip="none" rotWithShape="1">
                      <a:gsLst>
                        <a:gs pos="11000">
                          <a:schemeClr val="accent1">
                            <a:alpha val="0"/>
                          </a:schemeClr>
                        </a:gs>
                        <a:gs pos="100000">
                          <a:schemeClr val="accent1">
                            <a:alpha val="3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10" name="弧形 9">
                      <a:extLst>
                        <a:ext uri="{FF2B5EF4-FFF2-40B4-BE49-F238E27FC236}">
                          <a16:creationId xmlns:a16="http://schemas.microsoft.com/office/drawing/2014/main" id="{187FFBBC-2994-498D-A135-E0AB772E3B2B}"/>
                        </a:ext>
                      </a:extLst>
                    </p:cNvPr>
                    <p:cNvSpPr/>
                    <p:nvPr/>
                  </p:nvSpPr>
                  <p:spPr>
                    <a:xfrm>
                      <a:off x="-1944913" y="4405938"/>
                      <a:ext cx="11397758" cy="2721161"/>
                    </a:xfrm>
                    <a:prstGeom prst="arc">
                      <a:avLst>
                        <a:gd name="adj1" fmla="val 19160658"/>
                        <a:gd name="adj2" fmla="val 11496387"/>
                      </a:avLst>
                    </a:prstGeom>
                    <a:noFill/>
                    <a:ln>
                      <a:gradFill>
                        <a:gsLst>
                          <a:gs pos="15000">
                            <a:schemeClr val="accent1">
                              <a:alpha val="0"/>
                            </a:schemeClr>
                          </a:gs>
                          <a:gs pos="100000">
                            <a:schemeClr val="accent1">
                              <a:alpha val="0"/>
                            </a:schemeClr>
                          </a:gs>
                          <a:gs pos="68000">
                            <a:schemeClr val="accent1">
                              <a:alpha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Roboto"/>
                        <a:ea typeface="思源黑体 CN Regular"/>
                        <a:cs typeface="+mn-cs"/>
                      </a:endParaRPr>
                    </a:p>
                  </p:txBody>
                </p:sp>
              </p:grpSp>
              <p:sp>
                <p:nvSpPr>
                  <p:cNvPr id="8" name="弧形 7">
                    <a:extLst>
                      <a:ext uri="{FF2B5EF4-FFF2-40B4-BE49-F238E27FC236}">
                        <a16:creationId xmlns:a16="http://schemas.microsoft.com/office/drawing/2014/main" id="{27161276-9804-4D4F-84C7-6BA5297479A4}"/>
                      </a:ext>
                    </a:extLst>
                  </p:cNvPr>
                  <p:cNvSpPr/>
                  <p:nvPr/>
                </p:nvSpPr>
                <p:spPr>
                  <a:xfrm>
                    <a:off x="-704646" y="4574632"/>
                    <a:ext cx="8917224" cy="1900616"/>
                  </a:xfrm>
                  <a:prstGeom prst="arc">
                    <a:avLst>
                      <a:gd name="adj1" fmla="val 4781937"/>
                      <a:gd name="adj2" fmla="val 10748403"/>
                    </a:avLst>
                  </a:prstGeom>
                  <a:noFill/>
                  <a:ln w="19050">
                    <a:gradFill flip="none" rotWithShape="1">
                      <a:gsLst>
                        <a:gs pos="11000">
                          <a:schemeClr val="accent1">
                            <a:alpha val="0"/>
                          </a:schemeClr>
                        </a:gs>
                        <a:gs pos="100000">
                          <a:schemeClr val="accent1"/>
                        </a:gs>
                      </a:gsLst>
                      <a:lin ang="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Roboto"/>
                      <a:ea typeface="思源黑体 CN Regular"/>
                      <a:cs typeface="+mn-cs"/>
                    </a:endParaRPr>
                  </a:p>
                </p:txBody>
              </p:sp>
            </p:grpSp>
            <p:sp>
              <p:nvSpPr>
                <p:cNvPr id="6" name="弧形 5">
                  <a:extLst>
                    <a:ext uri="{FF2B5EF4-FFF2-40B4-BE49-F238E27FC236}">
                      <a16:creationId xmlns:a16="http://schemas.microsoft.com/office/drawing/2014/main" id="{082B449B-8713-433A-9AA4-D065106E2ECD}"/>
                    </a:ext>
                  </a:extLst>
                </p:cNvPr>
                <p:cNvSpPr/>
                <p:nvPr/>
              </p:nvSpPr>
              <p:spPr>
                <a:xfrm>
                  <a:off x="-704646" y="4574632"/>
                  <a:ext cx="8917224" cy="1900616"/>
                </a:xfrm>
                <a:prstGeom prst="arc">
                  <a:avLst>
                    <a:gd name="adj1" fmla="val 20571258"/>
                    <a:gd name="adj2" fmla="val 1034868"/>
                  </a:avLst>
                </a:prstGeom>
                <a:noFill/>
                <a:ln w="9525">
                  <a:gradFill flip="none" rotWithShape="1">
                    <a:gsLst>
                      <a:gs pos="11000">
                        <a:schemeClr val="accent1">
                          <a:alpha val="0"/>
                        </a:schemeClr>
                      </a:gs>
                      <a:gs pos="100000">
                        <a:schemeClr val="accent1"/>
                      </a:gs>
                    </a:gsLst>
                    <a:lin ang="54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Roboto"/>
                    <a:ea typeface="思源黑体 CN Regular"/>
                    <a:cs typeface="+mn-cs"/>
                  </a:endParaRPr>
                </a:p>
              </p:txBody>
            </p:sp>
          </p:grpSp>
          <p:sp>
            <p:nvSpPr>
              <p:cNvPr id="11" name="椭圆 10">
                <a:extLst>
                  <a:ext uri="{FF2B5EF4-FFF2-40B4-BE49-F238E27FC236}">
                    <a16:creationId xmlns:a16="http://schemas.microsoft.com/office/drawing/2014/main" id="{506B4A5C-F63C-469B-8BE3-ADBEEE8E98F1}"/>
                  </a:ext>
                </a:extLst>
              </p:cNvPr>
              <p:cNvSpPr/>
              <p:nvPr/>
            </p:nvSpPr>
            <p:spPr>
              <a:xfrm>
                <a:off x="4944466" y="4821821"/>
                <a:ext cx="7104781" cy="1594790"/>
              </a:xfrm>
              <a:prstGeom prst="ellipse">
                <a:avLst/>
              </a:prstGeom>
              <a:gradFill flip="none" rotWithShape="1">
                <a:gsLst>
                  <a:gs pos="0">
                    <a:schemeClr val="accent1">
                      <a:alpha val="0"/>
                    </a:schemeClr>
                  </a:gs>
                  <a:gs pos="100000">
                    <a:schemeClr val="accent1">
                      <a:alpha val="3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Roboto"/>
                  <a:ea typeface="思源黑体 CN Regular"/>
                  <a:cs typeface="+mn-cs"/>
                </a:endParaRPr>
              </a:p>
            </p:txBody>
          </p:sp>
          <p:sp>
            <p:nvSpPr>
              <p:cNvPr id="12" name="椭圆 11">
                <a:extLst>
                  <a:ext uri="{FF2B5EF4-FFF2-40B4-BE49-F238E27FC236}">
                    <a16:creationId xmlns:a16="http://schemas.microsoft.com/office/drawing/2014/main" id="{63F590F2-FF66-4D60-996E-2AE60B6900E7}"/>
                  </a:ext>
                </a:extLst>
              </p:cNvPr>
              <p:cNvSpPr/>
              <p:nvPr/>
            </p:nvSpPr>
            <p:spPr>
              <a:xfrm>
                <a:off x="6240423" y="5012102"/>
                <a:ext cx="4512866" cy="927151"/>
              </a:xfrm>
              <a:prstGeom prst="ellipse">
                <a:avLst/>
              </a:prstGeom>
              <a:gradFill flip="none" rotWithShape="1">
                <a:gsLst>
                  <a:gs pos="0">
                    <a:schemeClr val="accent1">
                      <a:lumMod val="36000"/>
                      <a:lumOff val="64000"/>
                    </a:schemeClr>
                  </a:gs>
                  <a:gs pos="100000">
                    <a:schemeClr val="accent1">
                      <a:lumMod val="52000"/>
                      <a:lumOff val="4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Roboto"/>
                  <a:ea typeface="思源黑体 CN Regular"/>
                  <a:cs typeface="+mn-cs"/>
                </a:endParaRPr>
              </a:p>
            </p:txBody>
          </p:sp>
        </p:grpSp>
        <p:pic>
          <p:nvPicPr>
            <p:cNvPr id="14" name="图片 13">
              <a:extLst>
                <a:ext uri="{FF2B5EF4-FFF2-40B4-BE49-F238E27FC236}">
                  <a16:creationId xmlns:a16="http://schemas.microsoft.com/office/drawing/2014/main" id="{E150D1A9-D44D-4E86-8505-0092E5F00781}"/>
                </a:ext>
              </a:extLst>
            </p:cNvPr>
            <p:cNvPicPr>
              <a:picLocks noChangeAspect="1"/>
            </p:cNvPicPr>
            <p:nvPr/>
          </p:nvPicPr>
          <p:blipFill rotWithShape="1">
            <a:blip r:embed="rId2">
              <a:extLst>
                <a:ext uri="{28A0092B-C50C-407E-A947-70E740481C1C}">
                  <a14:useLocalDpi xmlns:a14="http://schemas.microsoft.com/office/drawing/2010/main" val="0"/>
                </a:ext>
              </a:extLst>
            </a:blip>
            <a:srcRect l="15351" t="5405" r="17054" b="9066"/>
            <a:stretch/>
          </p:blipFill>
          <p:spPr>
            <a:xfrm>
              <a:off x="1608748" y="1919863"/>
              <a:ext cx="2338095" cy="2958439"/>
            </a:xfrm>
            <a:prstGeom prst="rect">
              <a:avLst/>
            </a:prstGeom>
          </p:spPr>
        </p:pic>
      </p:grpSp>
      <p:sp>
        <p:nvSpPr>
          <p:cNvPr id="35" name="箭头: 五边形 34">
            <a:extLst>
              <a:ext uri="{FF2B5EF4-FFF2-40B4-BE49-F238E27FC236}">
                <a16:creationId xmlns:a16="http://schemas.microsoft.com/office/drawing/2014/main" id="{64536BA8-D9CA-73BF-0F5A-773573F0FF66}"/>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2E01FC6D-5386-DCFE-7CDF-F4C7F1F48933}"/>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教学分析</a:t>
            </a:r>
          </a:p>
        </p:txBody>
      </p:sp>
    </p:spTree>
    <p:extLst>
      <p:ext uri="{BB962C8B-B14F-4D97-AF65-F5344CB8AC3E}">
        <p14:creationId xmlns:p14="http://schemas.microsoft.com/office/powerpoint/2010/main" val="360838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D930FFA-281A-45B7-A71A-F76A242D74B2}"/>
              </a:ext>
            </a:extLst>
          </p:cNvPr>
          <p:cNvSpPr/>
          <p:nvPr/>
        </p:nvSpPr>
        <p:spPr>
          <a:xfrm>
            <a:off x="3375236" y="947117"/>
            <a:ext cx="1620957"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章节价值</a:t>
            </a:r>
          </a:p>
        </p:txBody>
      </p:sp>
      <p:sp>
        <p:nvSpPr>
          <p:cNvPr id="21" name="矩形: 圆角 20">
            <a:extLst>
              <a:ext uri="{FF2B5EF4-FFF2-40B4-BE49-F238E27FC236}">
                <a16:creationId xmlns:a16="http://schemas.microsoft.com/office/drawing/2014/main" id="{03AEB1A7-4A22-4EA3-B891-8CE774B86F7E}"/>
              </a:ext>
            </a:extLst>
          </p:cNvPr>
          <p:cNvSpPr/>
          <p:nvPr/>
        </p:nvSpPr>
        <p:spPr>
          <a:xfrm>
            <a:off x="674905" y="3681348"/>
            <a:ext cx="4901223" cy="1532923"/>
          </a:xfrm>
          <a:prstGeom prst="roundRect">
            <a:avLst>
              <a:gd name="adj" fmla="val 4887"/>
            </a:avLst>
          </a:prstGeom>
          <a:solidFill>
            <a:schemeClr val="accent1">
              <a:lumMod val="20000"/>
              <a:lumOff val="80000"/>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 name="矩形: 圆角 3">
            <a:extLst>
              <a:ext uri="{FF2B5EF4-FFF2-40B4-BE49-F238E27FC236}">
                <a16:creationId xmlns:a16="http://schemas.microsoft.com/office/drawing/2014/main" id="{620F3424-E32B-4DE8-BF4D-4918B7628D43}"/>
              </a:ext>
            </a:extLst>
          </p:cNvPr>
          <p:cNvSpPr/>
          <p:nvPr/>
        </p:nvSpPr>
        <p:spPr>
          <a:xfrm>
            <a:off x="583312" y="1699358"/>
            <a:ext cx="4901223" cy="1532923"/>
          </a:xfrm>
          <a:prstGeom prst="roundRect">
            <a:avLst>
              <a:gd name="adj" fmla="val 4887"/>
            </a:avLst>
          </a:prstGeom>
          <a:solidFill>
            <a:schemeClr val="accent1">
              <a:lumMod val="20000"/>
              <a:lumOff val="80000"/>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7" name="文本框 6">
            <a:extLst>
              <a:ext uri="{FF2B5EF4-FFF2-40B4-BE49-F238E27FC236}">
                <a16:creationId xmlns:a16="http://schemas.microsoft.com/office/drawing/2014/main" id="{A2FADCE3-E850-4784-8F2E-D7BF01E4852E}"/>
              </a:ext>
            </a:extLst>
          </p:cNvPr>
          <p:cNvSpPr txBox="1"/>
          <p:nvPr/>
        </p:nvSpPr>
        <p:spPr>
          <a:xfrm>
            <a:off x="880475" y="2050494"/>
            <a:ext cx="4527343" cy="893834"/>
          </a:xfrm>
          <a:prstGeom prst="rect">
            <a:avLst/>
          </a:prstGeom>
          <a:noFill/>
        </p:spPr>
        <p:txBody>
          <a:bodyPr wrap="square">
            <a:spAutoFit/>
          </a:bodyPr>
          <a:lstStyle/>
          <a:p>
            <a:pPr defTabSz="685800">
              <a:lnSpc>
                <a:spcPct val="150000"/>
              </a:lnSpc>
              <a:defRPr/>
            </a:pPr>
            <a:r>
              <a:rPr lang="zh-CN" altLang="en-US" sz="1200" dirty="0">
                <a:solidFill>
                  <a:srgbClr val="47393A"/>
                </a:solidFill>
                <a:latin typeface="思源黑体 CN Regular"/>
                <a:ea typeface="思源黑体 CN Regular"/>
              </a:rPr>
              <a:t>“增进和维护人际关系”这一章节在整个课程的第一单元第三课，是建立良好人际关系中重要的一课，结合生活实例、课堂训练等形式来提升增进和维护人际关系的能力。</a:t>
            </a:r>
          </a:p>
        </p:txBody>
      </p:sp>
      <p:sp>
        <p:nvSpPr>
          <p:cNvPr id="19" name="文本框 18">
            <a:extLst>
              <a:ext uri="{FF2B5EF4-FFF2-40B4-BE49-F238E27FC236}">
                <a16:creationId xmlns:a16="http://schemas.microsoft.com/office/drawing/2014/main" id="{9C574363-8D56-4907-88DB-F19E396AEB20}"/>
              </a:ext>
            </a:extLst>
          </p:cNvPr>
          <p:cNvSpPr txBox="1"/>
          <p:nvPr/>
        </p:nvSpPr>
        <p:spPr>
          <a:xfrm>
            <a:off x="839170" y="3725572"/>
            <a:ext cx="2050405" cy="369332"/>
          </a:xfrm>
          <a:prstGeom prst="rect">
            <a:avLst/>
          </a:prstGeom>
          <a:noFill/>
        </p:spPr>
        <p:txBody>
          <a:bodyPr wrap="square">
            <a:spAutoFit/>
          </a:bodyPr>
          <a:lstStyle/>
          <a:p>
            <a:pPr defTabSz="685800">
              <a:defRPr/>
            </a:pPr>
            <a:r>
              <a:rPr lang="zh-CN" altLang="en-US" dirty="0">
                <a:solidFill>
                  <a:srgbClr val="5D88A8"/>
                </a:solidFill>
                <a:latin typeface="思源宋体 CN Heavy"/>
                <a:ea typeface="思源宋体 CN Heavy"/>
              </a:rPr>
              <a:t>作用</a:t>
            </a:r>
            <a:endParaRPr lang="zh-CN" altLang="en-US" baseline="30000" dirty="0">
              <a:solidFill>
                <a:srgbClr val="5D88A8"/>
              </a:solidFill>
              <a:latin typeface="思源宋体 CN Heavy"/>
              <a:ea typeface="思源宋体 CN Heavy"/>
            </a:endParaRPr>
          </a:p>
        </p:txBody>
      </p:sp>
      <p:sp>
        <p:nvSpPr>
          <p:cNvPr id="20" name="文本框 19">
            <a:extLst>
              <a:ext uri="{FF2B5EF4-FFF2-40B4-BE49-F238E27FC236}">
                <a16:creationId xmlns:a16="http://schemas.microsoft.com/office/drawing/2014/main" id="{2AD08722-C387-44A0-8955-313CD959C971}"/>
              </a:ext>
            </a:extLst>
          </p:cNvPr>
          <p:cNvSpPr txBox="1"/>
          <p:nvPr/>
        </p:nvSpPr>
        <p:spPr>
          <a:xfrm>
            <a:off x="880474" y="4139391"/>
            <a:ext cx="4695653" cy="893834"/>
          </a:xfrm>
          <a:prstGeom prst="rect">
            <a:avLst/>
          </a:prstGeom>
          <a:noFill/>
        </p:spPr>
        <p:txBody>
          <a:bodyPr wrap="square">
            <a:spAutoFit/>
          </a:bodyPr>
          <a:lstStyle/>
          <a:p>
            <a:pPr defTabSz="685800">
              <a:lnSpc>
                <a:spcPct val="150000"/>
              </a:lnSpc>
              <a:defRPr/>
            </a:pPr>
            <a:r>
              <a:rPr lang="zh-CN" altLang="en-US" sz="1200" dirty="0">
                <a:solidFill>
                  <a:srgbClr val="47393A"/>
                </a:solidFill>
                <a:latin typeface="思源黑体 CN Regular"/>
                <a:ea typeface="思源黑体 CN Regular"/>
              </a:rPr>
              <a:t>既可以培养自身言行一致、尊重他人的良好品质，也可以提高学生的思想高度，帮助学生形成健康而稳定的三观，为工匠精神和劳动精神的浸润提供良好的基础。</a:t>
            </a:r>
          </a:p>
        </p:txBody>
      </p:sp>
      <p:graphicFrame>
        <p:nvGraphicFramePr>
          <p:cNvPr id="30" name="图示 29">
            <a:extLst>
              <a:ext uri="{FF2B5EF4-FFF2-40B4-BE49-F238E27FC236}">
                <a16:creationId xmlns:a16="http://schemas.microsoft.com/office/drawing/2014/main" id="{123F402C-926A-5567-0C55-A835D6F01B88}"/>
              </a:ext>
            </a:extLst>
          </p:cNvPr>
          <p:cNvGraphicFramePr/>
          <p:nvPr>
            <p:extLst>
              <p:ext uri="{D42A27DB-BD31-4B8C-83A1-F6EECF244321}">
                <p14:modId xmlns:p14="http://schemas.microsoft.com/office/powerpoint/2010/main" val="1128571379"/>
              </p:ext>
            </p:extLst>
          </p:nvPr>
        </p:nvGraphicFramePr>
        <p:xfrm>
          <a:off x="6037215" y="1406040"/>
          <a:ext cx="5274310" cy="307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 name="文本框 31">
            <a:extLst>
              <a:ext uri="{FF2B5EF4-FFF2-40B4-BE49-F238E27FC236}">
                <a16:creationId xmlns:a16="http://schemas.microsoft.com/office/drawing/2014/main" id="{D8057BDA-5E2E-5686-7C9F-6DE8484A6FC2}"/>
              </a:ext>
            </a:extLst>
          </p:cNvPr>
          <p:cNvSpPr txBox="1"/>
          <p:nvPr/>
        </p:nvSpPr>
        <p:spPr>
          <a:xfrm>
            <a:off x="803758" y="1762541"/>
            <a:ext cx="2050405" cy="369332"/>
          </a:xfrm>
          <a:prstGeom prst="rect">
            <a:avLst/>
          </a:prstGeom>
          <a:noFill/>
        </p:spPr>
        <p:txBody>
          <a:bodyPr wrap="square">
            <a:spAutoFit/>
          </a:bodyPr>
          <a:lstStyle/>
          <a:p>
            <a:pPr defTabSz="685800">
              <a:defRPr/>
            </a:pPr>
            <a:r>
              <a:rPr lang="zh-CN" altLang="en-US" dirty="0">
                <a:solidFill>
                  <a:srgbClr val="5D88A8"/>
                </a:solidFill>
                <a:latin typeface="思源宋体 CN Heavy"/>
                <a:ea typeface="思源宋体 CN Heavy"/>
              </a:rPr>
              <a:t>地位</a:t>
            </a:r>
            <a:endParaRPr lang="zh-CN" altLang="en-US" baseline="30000" dirty="0">
              <a:solidFill>
                <a:srgbClr val="5D88A8"/>
              </a:solidFill>
              <a:latin typeface="思源宋体 CN Heavy"/>
              <a:ea typeface="思源宋体 CN Heavy"/>
            </a:endParaRPr>
          </a:p>
        </p:txBody>
      </p:sp>
      <p:sp>
        <p:nvSpPr>
          <p:cNvPr id="34" name="箭头: 五边形 33">
            <a:extLst>
              <a:ext uri="{FF2B5EF4-FFF2-40B4-BE49-F238E27FC236}">
                <a16:creationId xmlns:a16="http://schemas.microsoft.com/office/drawing/2014/main" id="{3CDF2742-D4F7-9DDA-72DC-F0D9DEF63D44}"/>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BD82353E-F77C-C695-5C41-A05082D285B4}"/>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教学分析</a:t>
            </a:r>
          </a:p>
        </p:txBody>
      </p:sp>
    </p:spTree>
    <p:extLst>
      <p:ext uri="{BB962C8B-B14F-4D97-AF65-F5344CB8AC3E}">
        <p14:creationId xmlns:p14="http://schemas.microsoft.com/office/powerpoint/2010/main" val="2648739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5" name="Shape 3475"/>
          <p:cNvSpPr/>
          <p:nvPr/>
        </p:nvSpPr>
        <p:spPr>
          <a:xfrm>
            <a:off x="2958968" y="430357"/>
            <a:ext cx="6274067" cy="6274067"/>
          </a:xfrm>
          <a:prstGeom prst="ellipse">
            <a:avLst/>
          </a:prstGeom>
          <a:solidFill>
            <a:schemeClr val="bg1"/>
          </a:solidFill>
          <a:ln w="12700">
            <a:miter lim="400000"/>
          </a:ln>
        </p:spPr>
        <p:txBody>
          <a:bodyPr lIns="19050" tIns="19050" rIns="19050" bIns="19050" anchor="ctr"/>
          <a:lstStyle/>
          <a:p>
            <a:pPr defTabSz="685800">
              <a:defRPr sz="3000">
                <a:solidFill>
                  <a:srgbClr val="70AD47">
                    <a:hueOff val="-2214564"/>
                    <a:satOff val="-18455"/>
                    <a:lumOff val="-82930"/>
                    <a:alpha val="70145"/>
                  </a:srgbClr>
                </a:solidFill>
              </a:defRPr>
            </a:pPr>
            <a:endParaRPr sz="1125">
              <a:solidFill>
                <a:srgbClr val="70AD47">
                  <a:hueOff val="-2214564"/>
                  <a:satOff val="-18455"/>
                  <a:lumOff val="-82930"/>
                  <a:alpha val="70145"/>
                </a:srgbClr>
              </a:solidFill>
              <a:latin typeface="Roboto"/>
              <a:ea typeface="思源黑体 CN Regular"/>
            </a:endParaRPr>
          </a:p>
        </p:txBody>
      </p:sp>
      <p:sp>
        <p:nvSpPr>
          <p:cNvPr id="3477" name="Shape 3477"/>
          <p:cNvSpPr/>
          <p:nvPr/>
        </p:nvSpPr>
        <p:spPr>
          <a:xfrm>
            <a:off x="4252753" y="1700054"/>
            <a:ext cx="3686496" cy="3686495"/>
          </a:xfrm>
          <a:prstGeom prst="ellipse">
            <a:avLst/>
          </a:prstGeom>
          <a:solidFill>
            <a:srgbClr val="F7F7F7"/>
          </a:solidFill>
          <a:ln w="12700">
            <a:miter lim="400000"/>
          </a:ln>
        </p:spPr>
        <p:txBody>
          <a:bodyPr lIns="19050" tIns="19050" rIns="19050" bIns="19050" anchor="ctr"/>
          <a:lstStyle/>
          <a:p>
            <a:pPr defTabSz="685800">
              <a:defRPr sz="3000">
                <a:solidFill>
                  <a:srgbClr val="70AD47">
                    <a:hueOff val="-2214564"/>
                    <a:satOff val="-18455"/>
                    <a:lumOff val="-82930"/>
                    <a:alpha val="70145"/>
                  </a:srgbClr>
                </a:solidFill>
              </a:defRPr>
            </a:pPr>
            <a:endParaRPr sz="1125">
              <a:solidFill>
                <a:srgbClr val="70AD47">
                  <a:hueOff val="-2214564"/>
                  <a:satOff val="-18455"/>
                  <a:lumOff val="-82930"/>
                  <a:alpha val="70145"/>
                </a:srgbClr>
              </a:solidFill>
              <a:latin typeface="Roboto"/>
              <a:ea typeface="思源黑体 CN Regular"/>
            </a:endParaRPr>
          </a:p>
        </p:txBody>
      </p:sp>
      <p:sp>
        <p:nvSpPr>
          <p:cNvPr id="3484" name="Shape 3484"/>
          <p:cNvSpPr/>
          <p:nvPr/>
        </p:nvSpPr>
        <p:spPr>
          <a:xfrm>
            <a:off x="2886762" y="2100453"/>
            <a:ext cx="1465914" cy="1465910"/>
          </a:xfrm>
          <a:prstGeom prst="ellipse">
            <a:avLst/>
          </a:prstGeom>
          <a:noFill/>
          <a:ln>
            <a:gradFill flip="none" rotWithShape="1">
              <a:gsLst>
                <a:gs pos="9000">
                  <a:schemeClr val="accent1">
                    <a:lumMod val="40000"/>
                    <a:lumOff val="60000"/>
                  </a:schemeClr>
                </a:gs>
                <a:gs pos="100000">
                  <a:schemeClr val="accent1">
                    <a:lumMod val="20000"/>
                    <a:lumOff val="80000"/>
                    <a:alpha val="0"/>
                  </a:schemeClr>
                </a:gs>
              </a:gsLst>
              <a:lin ang="2700000" scaled="1"/>
              <a:tileRect/>
            </a:gradFill>
          </a:ln>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lnSpc>
                <a:spcPct val="100000"/>
              </a:lnSpc>
              <a:defRPr sz="3000" spc="0">
                <a:solidFill>
                  <a:schemeClr val="accent6">
                    <a:hueOff val="-2214564"/>
                    <a:satOff val="-18455"/>
                    <a:lumOff val="-82930"/>
                  </a:schemeClr>
                </a:solidFill>
                <a:latin typeface="Titillium WebSemiBold"/>
                <a:ea typeface="Titillium WebSemiBold"/>
                <a:cs typeface="Titillium WebSemiBold"/>
                <a:sym typeface="Titillium WebSemiBold"/>
              </a:defRPr>
            </a:lvl1pPr>
          </a:lstStyle>
          <a:p>
            <a:pPr defTabSz="685800">
              <a:defRPr/>
            </a:pPr>
            <a:endParaRPr sz="2250" dirty="0">
              <a:solidFill>
                <a:prstClr val="white"/>
              </a:solidFill>
            </a:endParaRPr>
          </a:p>
        </p:txBody>
      </p:sp>
      <p:cxnSp>
        <p:nvCxnSpPr>
          <p:cNvPr id="3482" name="Connector 3482"/>
          <p:cNvCxnSpPr>
            <a:cxnSpLocks/>
          </p:cNvCxnSpPr>
          <p:nvPr/>
        </p:nvCxnSpPr>
        <p:spPr>
          <a:xfrm flipH="1">
            <a:off x="6092017" y="2527399"/>
            <a:ext cx="1928223" cy="988015"/>
          </a:xfrm>
          <a:prstGeom prst="straightConnector1">
            <a:avLst/>
          </a:prstGeom>
          <a:ln w="25400">
            <a:solidFill>
              <a:srgbClr val="CA865F"/>
            </a:solidFill>
            <a:miter lim="400000"/>
          </a:ln>
        </p:spPr>
      </p:cxnSp>
      <p:cxnSp>
        <p:nvCxnSpPr>
          <p:cNvPr id="3485" name="Connector 3485"/>
          <p:cNvCxnSpPr>
            <a:cxnSpLocks/>
          </p:cNvCxnSpPr>
          <p:nvPr/>
        </p:nvCxnSpPr>
        <p:spPr>
          <a:xfrm flipH="1" flipV="1">
            <a:off x="3217506" y="2703530"/>
            <a:ext cx="2891076" cy="792593"/>
          </a:xfrm>
          <a:prstGeom prst="straightConnector1">
            <a:avLst/>
          </a:prstGeom>
          <a:ln w="25400">
            <a:solidFill>
              <a:schemeClr val="accent1"/>
            </a:solidFill>
            <a:miter lim="400000"/>
          </a:ln>
        </p:spPr>
      </p:cxnSp>
      <p:cxnSp>
        <p:nvCxnSpPr>
          <p:cNvPr id="3487" name="Connector 3487"/>
          <p:cNvCxnSpPr>
            <a:cxnSpLocks/>
          </p:cNvCxnSpPr>
          <p:nvPr/>
        </p:nvCxnSpPr>
        <p:spPr>
          <a:xfrm flipV="1">
            <a:off x="4853799" y="3499479"/>
            <a:ext cx="1246187" cy="1317961"/>
          </a:xfrm>
          <a:prstGeom prst="straightConnector1">
            <a:avLst/>
          </a:prstGeom>
          <a:ln w="25400">
            <a:solidFill>
              <a:srgbClr val="E3DCD6"/>
            </a:solidFill>
            <a:miter lim="400000"/>
          </a:ln>
        </p:spPr>
      </p:cxnSp>
      <p:cxnSp>
        <p:nvCxnSpPr>
          <p:cNvPr id="3494" name="Connector 3494"/>
          <p:cNvCxnSpPr>
            <a:cxnSpLocks/>
          </p:cNvCxnSpPr>
          <p:nvPr/>
        </p:nvCxnSpPr>
        <p:spPr>
          <a:xfrm>
            <a:off x="6096002" y="3514668"/>
            <a:ext cx="2037111" cy="1425941"/>
          </a:xfrm>
          <a:prstGeom prst="straightConnector1">
            <a:avLst/>
          </a:prstGeom>
          <a:ln w="25400">
            <a:solidFill>
              <a:schemeClr val="accent1"/>
            </a:solidFill>
            <a:miter lim="400000"/>
          </a:ln>
        </p:spPr>
      </p:cxnSp>
      <p:sp>
        <p:nvSpPr>
          <p:cNvPr id="3481" name="Shape 3481"/>
          <p:cNvSpPr/>
          <p:nvPr/>
        </p:nvSpPr>
        <p:spPr>
          <a:xfrm>
            <a:off x="5397781" y="2749201"/>
            <a:ext cx="1497155" cy="1564084"/>
          </a:xfrm>
          <a:prstGeom prst="ellipse">
            <a:avLst/>
          </a:prstGeom>
          <a:solidFill>
            <a:srgbClr val="FFFFFF"/>
          </a:solidFill>
          <a:ln w="12700">
            <a:miter lim="400000"/>
          </a:ln>
          <a:effectLst>
            <a:outerShdw blurRad="1270000" dist="635000" dir="3300000" rotWithShape="0">
              <a:schemeClr val="accent6">
                <a:hueOff val="-2214564"/>
                <a:satOff val="-18455"/>
                <a:lumOff val="-82930"/>
                <a:alpha val="24538"/>
              </a:schemeClr>
            </a:outerShdw>
          </a:effectLst>
          <a:extLst>
            <a:ext uri="{C572A759-6A51-4108-AA02-DFA0A04FC94B}">
              <ma14:wrappingTextBoxFlag xmlns="" xmlns:ma14="http://schemas.microsoft.com/office/mac/drawingml/2011/main" val="1"/>
            </a:ext>
          </a:extLst>
        </p:spPr>
        <p:txBody>
          <a:bodyPr lIns="26789" tIns="26789" rIns="26789" bIns="26789" anchor="ctr"/>
          <a:lstStyle>
            <a:lvl1pPr algn="ctr">
              <a:lnSpc>
                <a:spcPct val="100000"/>
              </a:lnSpc>
              <a:defRPr sz="3000" spc="0">
                <a:solidFill>
                  <a:schemeClr val="accent6">
                    <a:hueOff val="-2214564"/>
                    <a:satOff val="-18455"/>
                    <a:lumOff val="-82930"/>
                  </a:schemeClr>
                </a:solidFill>
                <a:latin typeface="Titillium WebSemiBold"/>
                <a:ea typeface="Titillium WebSemiBold"/>
                <a:cs typeface="Titillium WebSemiBold"/>
                <a:sym typeface="Titillium WebSemiBold"/>
              </a:defRPr>
            </a:lvl1pPr>
          </a:lstStyle>
          <a:p>
            <a:pPr defTabSz="685800">
              <a:defRPr/>
            </a:pPr>
            <a:endParaRPr sz="1125" dirty="0">
              <a:solidFill>
                <a:srgbClr val="70AD47">
                  <a:hueOff val="-2214564"/>
                  <a:satOff val="-18455"/>
                  <a:lumOff val="-82930"/>
                </a:srgbClr>
              </a:solidFill>
            </a:endParaRPr>
          </a:p>
        </p:txBody>
      </p:sp>
      <p:sp>
        <p:nvSpPr>
          <p:cNvPr id="3483" name="Shape 3483"/>
          <p:cNvSpPr/>
          <p:nvPr/>
        </p:nvSpPr>
        <p:spPr>
          <a:xfrm>
            <a:off x="7426500" y="2068719"/>
            <a:ext cx="898038" cy="898038"/>
          </a:xfrm>
          <a:prstGeom prst="ellipse">
            <a:avLst/>
          </a:prstGeom>
          <a:gradFill flip="none" rotWithShape="1">
            <a:gsLst>
              <a:gs pos="0">
                <a:srgbClr val="EFC49C"/>
              </a:gs>
              <a:gs pos="69000">
                <a:srgbClr val="CA865F"/>
              </a:gs>
            </a:gsLst>
            <a:path path="circle">
              <a:fillToRect r="100000" b="100000"/>
            </a:path>
            <a:tileRect l="-100000" t="-100000"/>
          </a:gradFill>
          <a:ln>
            <a:noFill/>
          </a:ln>
          <a:effectLst>
            <a:outerShdw blurRad="330200" dist="317500" dir="5400000" algn="t" rotWithShape="0">
              <a:schemeClr val="accent4">
                <a:alpha val="40000"/>
              </a:schemeClr>
            </a:outerShdw>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lnSpc>
                <a:spcPct val="70000"/>
              </a:lnSpc>
              <a:defRPr sz="3000" spc="0">
                <a:solidFill>
                  <a:srgbClr val="FFFFFF"/>
                </a:solidFill>
                <a:latin typeface="Titillium WebSemiBold"/>
                <a:ea typeface="Titillium WebSemiBold"/>
                <a:cs typeface="Titillium WebSemiBold"/>
                <a:sym typeface="Titillium WebSemiBold"/>
              </a:defRPr>
            </a:lvl1pPr>
          </a:lstStyle>
          <a:p>
            <a:pPr defTabSz="685800">
              <a:defRPr/>
            </a:pPr>
            <a:endParaRPr sz="2250" dirty="0">
              <a:solidFill>
                <a:prstClr val="white"/>
              </a:solidFill>
            </a:endParaRPr>
          </a:p>
        </p:txBody>
      </p:sp>
      <p:sp>
        <p:nvSpPr>
          <p:cNvPr id="16" name="矩形 15">
            <a:extLst>
              <a:ext uri="{FF2B5EF4-FFF2-40B4-BE49-F238E27FC236}">
                <a16:creationId xmlns:a16="http://schemas.microsoft.com/office/drawing/2014/main" id="{55FF17FE-C6F2-4A0D-A34C-27474A322EC1}"/>
              </a:ext>
            </a:extLst>
          </p:cNvPr>
          <p:cNvSpPr/>
          <p:nvPr/>
        </p:nvSpPr>
        <p:spPr>
          <a:xfrm>
            <a:off x="5656989" y="3099826"/>
            <a:ext cx="902811" cy="954107"/>
          </a:xfrm>
          <a:prstGeom prst="rect">
            <a:avLst/>
          </a:prstGeom>
        </p:spPr>
        <p:txBody>
          <a:bodyPr wrap="none">
            <a:spAutoFit/>
          </a:bodyPr>
          <a:lstStyle/>
          <a:p>
            <a:pPr defTabSz="685800">
              <a:defRPr/>
            </a:pPr>
            <a:r>
              <a:rPr lang="zh-CN" altLang="en-US" sz="2800" dirty="0">
                <a:solidFill>
                  <a:srgbClr val="5D88A8"/>
                </a:solidFill>
                <a:latin typeface="思源宋体 CN Heavy"/>
                <a:ea typeface="思源宋体 CN Heavy"/>
              </a:rPr>
              <a:t>学情</a:t>
            </a:r>
            <a:endParaRPr lang="en-US" altLang="zh-CN" sz="2800" dirty="0">
              <a:solidFill>
                <a:srgbClr val="5D88A8"/>
              </a:solidFill>
              <a:latin typeface="思源宋体 CN Heavy"/>
              <a:ea typeface="思源宋体 CN Heavy"/>
            </a:endParaRPr>
          </a:p>
          <a:p>
            <a:pPr defTabSz="685800">
              <a:defRPr/>
            </a:pPr>
            <a:r>
              <a:rPr lang="zh-CN" altLang="en-US" sz="2800" dirty="0">
                <a:solidFill>
                  <a:srgbClr val="5D88A8"/>
                </a:solidFill>
                <a:latin typeface="思源宋体 CN Heavy"/>
                <a:ea typeface="思源宋体 CN Heavy"/>
              </a:rPr>
              <a:t>分析</a:t>
            </a:r>
          </a:p>
        </p:txBody>
      </p:sp>
      <p:sp>
        <p:nvSpPr>
          <p:cNvPr id="45" name="Shape 3484">
            <a:extLst>
              <a:ext uri="{FF2B5EF4-FFF2-40B4-BE49-F238E27FC236}">
                <a16:creationId xmlns:a16="http://schemas.microsoft.com/office/drawing/2014/main" id="{75CA3950-8BDE-4F1D-B3CC-662EA5CBECD1}"/>
              </a:ext>
            </a:extLst>
          </p:cNvPr>
          <p:cNvSpPr/>
          <p:nvPr/>
        </p:nvSpPr>
        <p:spPr>
          <a:xfrm>
            <a:off x="3095904" y="2309593"/>
            <a:ext cx="1047630" cy="1047630"/>
          </a:xfrm>
          <a:prstGeom prst="ellipse">
            <a:avLst/>
          </a:prstGeom>
          <a:gradFill flip="none" rotWithShape="1">
            <a:gsLst>
              <a:gs pos="0">
                <a:schemeClr val="accent1"/>
              </a:gs>
              <a:gs pos="69000">
                <a:schemeClr val="accent1">
                  <a:lumMod val="50000"/>
                </a:schemeClr>
              </a:gs>
            </a:gsLst>
            <a:path path="circle">
              <a:fillToRect r="100000" b="100000"/>
            </a:path>
            <a:tileRect l="-100000" t="-100000"/>
          </a:gradFill>
          <a:ln>
            <a:noFill/>
          </a:ln>
          <a:effectLst>
            <a:outerShdw blurRad="330200" dist="317500" dir="5400000" algn="t" rotWithShape="0">
              <a:schemeClr val="accent1">
                <a:alpha val="40000"/>
              </a:schemeClr>
            </a:outerShdw>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lnSpc>
                <a:spcPct val="100000"/>
              </a:lnSpc>
              <a:defRPr sz="3000" spc="0">
                <a:solidFill>
                  <a:schemeClr val="accent6">
                    <a:hueOff val="-2214564"/>
                    <a:satOff val="-18455"/>
                    <a:lumOff val="-82930"/>
                  </a:schemeClr>
                </a:solidFill>
                <a:latin typeface="Titillium WebSemiBold"/>
                <a:ea typeface="Titillium WebSemiBold"/>
                <a:cs typeface="Titillium WebSemiBold"/>
                <a:sym typeface="Titillium WebSemiBold"/>
              </a:defRPr>
            </a:lvl1pPr>
          </a:lstStyle>
          <a:p>
            <a:pPr defTabSz="685800">
              <a:defRPr/>
            </a:pPr>
            <a:endParaRPr sz="1800" dirty="0">
              <a:solidFill>
                <a:prstClr val="white"/>
              </a:solidFill>
            </a:endParaRPr>
          </a:p>
        </p:txBody>
      </p:sp>
      <p:sp>
        <p:nvSpPr>
          <p:cNvPr id="42" name="文本框 41">
            <a:extLst>
              <a:ext uri="{FF2B5EF4-FFF2-40B4-BE49-F238E27FC236}">
                <a16:creationId xmlns:a16="http://schemas.microsoft.com/office/drawing/2014/main" id="{0D9EBC74-312D-4614-8323-956700081258}"/>
              </a:ext>
            </a:extLst>
          </p:cNvPr>
          <p:cNvSpPr txBox="1"/>
          <p:nvPr/>
        </p:nvSpPr>
        <p:spPr>
          <a:xfrm>
            <a:off x="3142667" y="2507559"/>
            <a:ext cx="954107" cy="1015663"/>
          </a:xfrm>
          <a:prstGeom prst="rect">
            <a:avLst/>
          </a:prstGeom>
          <a:noFill/>
        </p:spPr>
        <p:txBody>
          <a:bodyPr wrap="none">
            <a:spAutoFit/>
          </a:bodyPr>
          <a:lstStyle/>
          <a:p>
            <a:pPr algn="ctr" defTabSz="685800">
              <a:defRPr/>
            </a:pPr>
            <a:r>
              <a:rPr lang="zh-CN" altLang="en-US" sz="2000" dirty="0">
                <a:solidFill>
                  <a:prstClr val="white"/>
                </a:solidFill>
                <a:latin typeface="思源宋体 CN Heavy"/>
                <a:ea typeface="思源宋体 CN Heavy"/>
              </a:rPr>
              <a:t>学生基</a:t>
            </a:r>
            <a:endParaRPr lang="en-US" altLang="zh-CN" sz="2000" dirty="0">
              <a:solidFill>
                <a:prstClr val="white"/>
              </a:solidFill>
              <a:latin typeface="思源宋体 CN Heavy"/>
              <a:ea typeface="思源宋体 CN Heavy"/>
            </a:endParaRPr>
          </a:p>
          <a:p>
            <a:pPr algn="ctr" defTabSz="685800">
              <a:defRPr/>
            </a:pPr>
            <a:r>
              <a:rPr lang="zh-CN" altLang="en-US" sz="2000" dirty="0">
                <a:solidFill>
                  <a:prstClr val="white"/>
                </a:solidFill>
                <a:latin typeface="思源宋体 CN Heavy"/>
                <a:ea typeface="思源宋体 CN Heavy"/>
              </a:rPr>
              <a:t>本情况</a:t>
            </a:r>
          </a:p>
          <a:p>
            <a:pPr algn="ctr" defTabSz="685800">
              <a:defRPr/>
            </a:pPr>
            <a:endParaRPr lang="zh-CN" altLang="en-US" sz="2000" dirty="0">
              <a:solidFill>
                <a:prstClr val="white"/>
              </a:solidFill>
              <a:latin typeface="思源宋体 CN Heavy"/>
              <a:ea typeface="思源宋体 CN Heavy"/>
            </a:endParaRPr>
          </a:p>
        </p:txBody>
      </p:sp>
      <p:sp>
        <p:nvSpPr>
          <p:cNvPr id="48" name="文本框 47">
            <a:extLst>
              <a:ext uri="{FF2B5EF4-FFF2-40B4-BE49-F238E27FC236}">
                <a16:creationId xmlns:a16="http://schemas.microsoft.com/office/drawing/2014/main" id="{66F6E33C-0966-4CEA-9669-40EB12E569FC}"/>
              </a:ext>
            </a:extLst>
          </p:cNvPr>
          <p:cNvSpPr txBox="1"/>
          <p:nvPr/>
        </p:nvSpPr>
        <p:spPr>
          <a:xfrm>
            <a:off x="7377158" y="2219666"/>
            <a:ext cx="975416" cy="646331"/>
          </a:xfrm>
          <a:prstGeom prst="rect">
            <a:avLst/>
          </a:prstGeom>
          <a:noFill/>
        </p:spPr>
        <p:txBody>
          <a:bodyPr wrap="square">
            <a:spAutoFit/>
          </a:bodyPr>
          <a:lstStyle/>
          <a:p>
            <a:pPr algn="ctr" defTabSz="685800">
              <a:defRPr/>
            </a:pPr>
            <a:r>
              <a:rPr lang="zh-CN" altLang="en-US" dirty="0">
                <a:solidFill>
                  <a:prstClr val="white"/>
                </a:solidFill>
                <a:latin typeface="思源宋体 CN Heavy"/>
                <a:ea typeface="思源宋体 CN Heavy"/>
              </a:rPr>
              <a:t>专业能</a:t>
            </a:r>
            <a:endParaRPr lang="en-US" altLang="zh-CN" dirty="0">
              <a:solidFill>
                <a:prstClr val="white"/>
              </a:solidFill>
              <a:latin typeface="思源宋体 CN Heavy"/>
              <a:ea typeface="思源宋体 CN Heavy"/>
            </a:endParaRPr>
          </a:p>
          <a:p>
            <a:pPr algn="ctr" defTabSz="685800">
              <a:defRPr/>
            </a:pPr>
            <a:r>
              <a:rPr lang="zh-CN" altLang="en-US" dirty="0">
                <a:solidFill>
                  <a:prstClr val="white"/>
                </a:solidFill>
                <a:latin typeface="思源宋体 CN Heavy"/>
                <a:ea typeface="思源宋体 CN Heavy"/>
              </a:rPr>
              <a:t>力基础</a:t>
            </a:r>
          </a:p>
        </p:txBody>
      </p:sp>
      <p:grpSp>
        <p:nvGrpSpPr>
          <p:cNvPr id="41" name="组合 40">
            <a:extLst>
              <a:ext uri="{FF2B5EF4-FFF2-40B4-BE49-F238E27FC236}">
                <a16:creationId xmlns:a16="http://schemas.microsoft.com/office/drawing/2014/main" id="{99F342A8-CE13-4B67-ABC6-9D348C0BD5E2}"/>
              </a:ext>
            </a:extLst>
          </p:cNvPr>
          <p:cNvGrpSpPr/>
          <p:nvPr/>
        </p:nvGrpSpPr>
        <p:grpSpPr>
          <a:xfrm>
            <a:off x="96877" y="2316466"/>
            <a:ext cx="2791386" cy="1210550"/>
            <a:chOff x="218416" y="2074569"/>
            <a:chExt cx="1848509" cy="919561"/>
          </a:xfrm>
        </p:grpSpPr>
        <p:sp>
          <p:nvSpPr>
            <p:cNvPr id="19" name="矩形: 圆角 18">
              <a:extLst>
                <a:ext uri="{FF2B5EF4-FFF2-40B4-BE49-F238E27FC236}">
                  <a16:creationId xmlns:a16="http://schemas.microsoft.com/office/drawing/2014/main" id="{6087528C-B0DE-4609-AE15-3E8F25C32DFE}"/>
                </a:ext>
              </a:extLst>
            </p:cNvPr>
            <p:cNvSpPr/>
            <p:nvPr/>
          </p:nvSpPr>
          <p:spPr>
            <a:xfrm>
              <a:off x="514714" y="2074569"/>
              <a:ext cx="1401255" cy="281129"/>
            </a:xfrm>
            <a:prstGeom prst="roundRect">
              <a:avLst>
                <a:gd name="adj" fmla="val 50000"/>
              </a:avLst>
            </a:pr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400" dirty="0">
                  <a:solidFill>
                    <a:srgbClr val="5D88A8">
                      <a:lumMod val="60000"/>
                      <a:lumOff val="40000"/>
                    </a:srgbClr>
                  </a:solidFill>
                  <a:latin typeface="Roboto"/>
                  <a:ea typeface="思源黑体 CN Regular"/>
                </a:rPr>
                <a:t>热情好动，年轻好胜</a:t>
              </a:r>
            </a:p>
          </p:txBody>
        </p:sp>
        <p:sp>
          <p:nvSpPr>
            <p:cNvPr id="59" name="矩形: 圆角 58">
              <a:extLst>
                <a:ext uri="{FF2B5EF4-FFF2-40B4-BE49-F238E27FC236}">
                  <a16:creationId xmlns:a16="http://schemas.microsoft.com/office/drawing/2014/main" id="{E3B64B0A-352C-4CBA-9641-AC88691067FC}"/>
                </a:ext>
              </a:extLst>
            </p:cNvPr>
            <p:cNvSpPr/>
            <p:nvPr/>
          </p:nvSpPr>
          <p:spPr>
            <a:xfrm>
              <a:off x="218416" y="2637587"/>
              <a:ext cx="1676093" cy="356543"/>
            </a:xfrm>
            <a:prstGeom prst="roundRect">
              <a:avLst>
                <a:gd name="adj" fmla="val 50000"/>
              </a:avLst>
            </a:pr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400" dirty="0">
                  <a:solidFill>
                    <a:srgbClr val="5D88A8">
                      <a:lumMod val="60000"/>
                      <a:lumOff val="40000"/>
                    </a:srgbClr>
                  </a:solidFill>
                  <a:latin typeface="Roboto"/>
                  <a:ea typeface="思源黑体 CN Regular"/>
                </a:rPr>
                <a:t>缺乏一定的沟通方法和技巧</a:t>
              </a:r>
            </a:p>
          </p:txBody>
        </p:sp>
        <p:sp>
          <p:nvSpPr>
            <p:cNvPr id="63" name="椭圆 62">
              <a:extLst>
                <a:ext uri="{FF2B5EF4-FFF2-40B4-BE49-F238E27FC236}">
                  <a16:creationId xmlns:a16="http://schemas.microsoft.com/office/drawing/2014/main" id="{3CFD188A-E69C-4271-A65D-C0CBC66E166B}"/>
                </a:ext>
              </a:extLst>
            </p:cNvPr>
            <p:cNvSpPr/>
            <p:nvPr/>
          </p:nvSpPr>
          <p:spPr>
            <a:xfrm>
              <a:off x="1909993" y="2153278"/>
              <a:ext cx="156932" cy="156932"/>
            </a:xfrm>
            <a:prstGeom prst="ellipse">
              <a:avLst/>
            </a:prstGeom>
            <a:gradFill flip="none" rotWithShape="1">
              <a:gsLst>
                <a:gs pos="37000">
                  <a:schemeClr val="accent1">
                    <a:lumMod val="60000"/>
                    <a:lumOff val="40000"/>
                    <a:alpha val="0"/>
                  </a:schemeClr>
                </a:gs>
                <a:gs pos="100000">
                  <a:schemeClr val="accent1">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a:solidFill>
                  <a:prstClr val="white"/>
                </a:solidFill>
                <a:latin typeface="Roboto"/>
                <a:ea typeface="思源黑体 CN Regular"/>
              </a:endParaRPr>
            </a:p>
          </p:txBody>
        </p:sp>
        <p:sp>
          <p:nvSpPr>
            <p:cNvPr id="64" name="椭圆 63">
              <a:extLst>
                <a:ext uri="{FF2B5EF4-FFF2-40B4-BE49-F238E27FC236}">
                  <a16:creationId xmlns:a16="http://schemas.microsoft.com/office/drawing/2014/main" id="{7A407725-266B-4BE1-B3FD-78E59C86412B}"/>
                </a:ext>
              </a:extLst>
            </p:cNvPr>
            <p:cNvSpPr/>
            <p:nvPr/>
          </p:nvSpPr>
          <p:spPr>
            <a:xfrm>
              <a:off x="1909993" y="2737393"/>
              <a:ext cx="156932" cy="156932"/>
            </a:xfrm>
            <a:prstGeom prst="ellipse">
              <a:avLst/>
            </a:prstGeom>
            <a:gradFill flip="none" rotWithShape="1">
              <a:gsLst>
                <a:gs pos="37000">
                  <a:schemeClr val="accent1">
                    <a:lumMod val="60000"/>
                    <a:lumOff val="40000"/>
                    <a:alpha val="0"/>
                  </a:schemeClr>
                </a:gs>
                <a:gs pos="100000">
                  <a:schemeClr val="accent1">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a:solidFill>
                  <a:prstClr val="white"/>
                </a:solidFill>
                <a:latin typeface="Roboto"/>
                <a:ea typeface="思源黑体 CN Regular"/>
              </a:endParaRPr>
            </a:p>
          </p:txBody>
        </p:sp>
        <p:sp>
          <p:nvSpPr>
            <p:cNvPr id="20" name="椭圆 19">
              <a:extLst>
                <a:ext uri="{FF2B5EF4-FFF2-40B4-BE49-F238E27FC236}">
                  <a16:creationId xmlns:a16="http://schemas.microsoft.com/office/drawing/2014/main" id="{594EE64F-B818-4EBB-A02E-0A05DDF05581}"/>
                </a:ext>
              </a:extLst>
            </p:cNvPr>
            <p:cNvSpPr/>
            <p:nvPr/>
          </p:nvSpPr>
          <p:spPr>
            <a:xfrm>
              <a:off x="1954880" y="2198165"/>
              <a:ext cx="67158" cy="67158"/>
            </a:xfrm>
            <a:prstGeom prst="ellipse">
              <a:avLst/>
            </a:prstGeom>
            <a:gradFill flip="none" rotWithShape="1">
              <a:gsLst>
                <a:gs pos="0">
                  <a:schemeClr val="accent1">
                    <a:lumMod val="60000"/>
                    <a:lumOff val="40000"/>
                  </a:schemeClr>
                </a:gs>
                <a:gs pos="98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a:solidFill>
                  <a:prstClr val="white"/>
                </a:solidFill>
                <a:latin typeface="Roboto"/>
                <a:ea typeface="思源黑体 CN Regular"/>
              </a:endParaRPr>
            </a:p>
          </p:txBody>
        </p:sp>
        <p:sp>
          <p:nvSpPr>
            <p:cNvPr id="61" name="椭圆 60">
              <a:extLst>
                <a:ext uri="{FF2B5EF4-FFF2-40B4-BE49-F238E27FC236}">
                  <a16:creationId xmlns:a16="http://schemas.microsoft.com/office/drawing/2014/main" id="{FDB0B6BC-587E-4050-BBBD-6588482680F5}"/>
                </a:ext>
              </a:extLst>
            </p:cNvPr>
            <p:cNvSpPr/>
            <p:nvPr/>
          </p:nvSpPr>
          <p:spPr>
            <a:xfrm>
              <a:off x="1954880" y="2782280"/>
              <a:ext cx="67158" cy="67158"/>
            </a:xfrm>
            <a:prstGeom prst="ellipse">
              <a:avLst/>
            </a:prstGeom>
            <a:gradFill flip="none" rotWithShape="1">
              <a:gsLst>
                <a:gs pos="0">
                  <a:schemeClr val="accent1">
                    <a:lumMod val="60000"/>
                    <a:lumOff val="40000"/>
                  </a:schemeClr>
                </a:gs>
                <a:gs pos="98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400">
                <a:solidFill>
                  <a:prstClr val="white"/>
                </a:solidFill>
                <a:latin typeface="Roboto"/>
                <a:ea typeface="思源黑体 CN Regular"/>
              </a:endParaRPr>
            </a:p>
          </p:txBody>
        </p:sp>
      </p:grpSp>
      <p:sp>
        <p:nvSpPr>
          <p:cNvPr id="3486" name="Shape 3486"/>
          <p:cNvSpPr/>
          <p:nvPr/>
        </p:nvSpPr>
        <p:spPr>
          <a:xfrm>
            <a:off x="4314435" y="4264258"/>
            <a:ext cx="1020698" cy="1023523"/>
          </a:xfrm>
          <a:prstGeom prst="ellipse">
            <a:avLst/>
          </a:prstGeom>
          <a:gradFill flip="none" rotWithShape="1">
            <a:gsLst>
              <a:gs pos="0">
                <a:srgbClr val="E3DCD6"/>
              </a:gs>
              <a:gs pos="69000">
                <a:srgbClr val="B9A799"/>
              </a:gs>
            </a:gsLst>
            <a:path path="circle">
              <a:fillToRect r="100000" b="100000"/>
            </a:path>
            <a:tileRect l="-100000" t="-100000"/>
          </a:gradFill>
          <a:ln>
            <a:noFill/>
          </a:ln>
          <a:effectLst>
            <a:outerShdw blurRad="330200" dist="317500" dir="5400000" algn="t" rotWithShape="0">
              <a:schemeClr val="accent3">
                <a:alpha val="40000"/>
              </a:schemeClr>
            </a:outerShdw>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lnSpc>
                <a:spcPct val="100000"/>
              </a:lnSpc>
              <a:defRPr sz="3000" spc="0">
                <a:solidFill>
                  <a:schemeClr val="accent6">
                    <a:hueOff val="-2214564"/>
                    <a:satOff val="-18455"/>
                    <a:lumOff val="-82930"/>
                  </a:schemeClr>
                </a:solidFill>
                <a:latin typeface="Titillium WebSemiBold"/>
                <a:ea typeface="Titillium WebSemiBold"/>
                <a:cs typeface="Titillium WebSemiBold"/>
                <a:sym typeface="Titillium WebSemiBold"/>
              </a:defRPr>
            </a:lvl1pPr>
          </a:lstStyle>
          <a:p>
            <a:pPr defTabSz="685800">
              <a:defRPr/>
            </a:pPr>
            <a:endParaRPr sz="2250" dirty="0">
              <a:solidFill>
                <a:prstClr val="white"/>
              </a:solidFill>
            </a:endParaRPr>
          </a:p>
        </p:txBody>
      </p:sp>
      <p:sp>
        <p:nvSpPr>
          <p:cNvPr id="47" name="文本框 46">
            <a:extLst>
              <a:ext uri="{FF2B5EF4-FFF2-40B4-BE49-F238E27FC236}">
                <a16:creationId xmlns:a16="http://schemas.microsoft.com/office/drawing/2014/main" id="{F075576B-F5E8-40FC-A27F-58467651876A}"/>
              </a:ext>
            </a:extLst>
          </p:cNvPr>
          <p:cNvSpPr txBox="1"/>
          <p:nvPr/>
        </p:nvSpPr>
        <p:spPr>
          <a:xfrm>
            <a:off x="4361439" y="4488738"/>
            <a:ext cx="1005403" cy="584775"/>
          </a:xfrm>
          <a:prstGeom prst="rect">
            <a:avLst/>
          </a:prstGeom>
          <a:noFill/>
        </p:spPr>
        <p:txBody>
          <a:bodyPr wrap="none">
            <a:spAutoFit/>
          </a:bodyPr>
          <a:lstStyle/>
          <a:p>
            <a:pPr algn="ctr" defTabSz="685800">
              <a:defRPr/>
            </a:pPr>
            <a:r>
              <a:rPr lang="zh-CN" altLang="en-US" sz="1600" dirty="0">
                <a:solidFill>
                  <a:prstClr val="white"/>
                </a:solidFill>
                <a:latin typeface="思源宋体 CN Heavy"/>
                <a:ea typeface="思源宋体 CN Heavy"/>
              </a:rPr>
              <a:t>学习能力</a:t>
            </a:r>
            <a:endParaRPr lang="en-US" altLang="zh-CN" sz="1600" dirty="0">
              <a:solidFill>
                <a:prstClr val="white"/>
              </a:solidFill>
              <a:latin typeface="思源宋体 CN Heavy"/>
              <a:ea typeface="思源宋体 CN Heavy"/>
            </a:endParaRPr>
          </a:p>
          <a:p>
            <a:pPr algn="ctr" defTabSz="685800">
              <a:defRPr/>
            </a:pPr>
            <a:r>
              <a:rPr lang="zh-CN" altLang="en-US" sz="1600" dirty="0">
                <a:solidFill>
                  <a:prstClr val="white"/>
                </a:solidFill>
                <a:latin typeface="思源宋体 CN Heavy"/>
                <a:ea typeface="思源宋体 CN Heavy"/>
              </a:rPr>
              <a:t>及态度</a:t>
            </a:r>
          </a:p>
        </p:txBody>
      </p:sp>
      <p:sp>
        <p:nvSpPr>
          <p:cNvPr id="73" name="Shape 3484">
            <a:extLst>
              <a:ext uri="{FF2B5EF4-FFF2-40B4-BE49-F238E27FC236}">
                <a16:creationId xmlns:a16="http://schemas.microsoft.com/office/drawing/2014/main" id="{66807BB4-7681-48D3-AC40-C2FA279E38F5}"/>
              </a:ext>
            </a:extLst>
          </p:cNvPr>
          <p:cNvSpPr/>
          <p:nvPr/>
        </p:nvSpPr>
        <p:spPr>
          <a:xfrm>
            <a:off x="4135237" y="4087838"/>
            <a:ext cx="1465914" cy="1465910"/>
          </a:xfrm>
          <a:prstGeom prst="ellipse">
            <a:avLst/>
          </a:prstGeom>
          <a:noFill/>
          <a:ln>
            <a:gradFill flip="none" rotWithShape="1">
              <a:gsLst>
                <a:gs pos="9000">
                  <a:schemeClr val="accent3">
                    <a:lumMod val="60000"/>
                    <a:lumOff val="40000"/>
                  </a:schemeClr>
                </a:gs>
                <a:gs pos="50000">
                  <a:schemeClr val="accent3">
                    <a:lumMod val="40000"/>
                    <a:lumOff val="60000"/>
                  </a:schemeClr>
                </a:gs>
                <a:gs pos="100000">
                  <a:schemeClr val="accent3">
                    <a:lumMod val="20000"/>
                    <a:lumOff val="80000"/>
                    <a:alpha val="0"/>
                  </a:schemeClr>
                </a:gs>
              </a:gsLst>
              <a:lin ang="18900000" scaled="1"/>
              <a:tileRect/>
            </a:gradFill>
          </a:ln>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lnSpc>
                <a:spcPct val="100000"/>
              </a:lnSpc>
              <a:defRPr sz="3000" spc="0">
                <a:solidFill>
                  <a:schemeClr val="accent6">
                    <a:hueOff val="-2214564"/>
                    <a:satOff val="-18455"/>
                    <a:lumOff val="-82930"/>
                  </a:schemeClr>
                </a:solidFill>
                <a:latin typeface="Titillium WebSemiBold"/>
                <a:ea typeface="Titillium WebSemiBold"/>
                <a:cs typeface="Titillium WebSemiBold"/>
                <a:sym typeface="Titillium WebSemiBold"/>
              </a:defRPr>
            </a:lvl1pPr>
          </a:lstStyle>
          <a:p>
            <a:pPr defTabSz="685800">
              <a:defRPr/>
            </a:pPr>
            <a:endParaRPr sz="2250" dirty="0">
              <a:solidFill>
                <a:prstClr val="white"/>
              </a:solidFill>
            </a:endParaRPr>
          </a:p>
        </p:txBody>
      </p:sp>
      <p:sp>
        <p:nvSpPr>
          <p:cNvPr id="76" name="矩形: 圆角 75">
            <a:extLst>
              <a:ext uri="{FF2B5EF4-FFF2-40B4-BE49-F238E27FC236}">
                <a16:creationId xmlns:a16="http://schemas.microsoft.com/office/drawing/2014/main" id="{CDF354A0-2162-4D0B-83E0-96988994253E}"/>
              </a:ext>
            </a:extLst>
          </p:cNvPr>
          <p:cNvSpPr/>
          <p:nvPr/>
        </p:nvSpPr>
        <p:spPr>
          <a:xfrm>
            <a:off x="2493169" y="4451944"/>
            <a:ext cx="1567310" cy="287350"/>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400" dirty="0">
                <a:solidFill>
                  <a:srgbClr val="B9A799">
                    <a:lumMod val="75000"/>
                  </a:srgbClr>
                </a:solidFill>
                <a:latin typeface="Roboto"/>
                <a:ea typeface="思源黑体 CN Regular"/>
              </a:rPr>
              <a:t>学习态度端正</a:t>
            </a:r>
          </a:p>
        </p:txBody>
      </p:sp>
      <p:sp>
        <p:nvSpPr>
          <p:cNvPr id="77" name="矩形: 圆角 76">
            <a:extLst>
              <a:ext uri="{FF2B5EF4-FFF2-40B4-BE49-F238E27FC236}">
                <a16:creationId xmlns:a16="http://schemas.microsoft.com/office/drawing/2014/main" id="{57A83C97-700F-4D08-99FF-671E56086F90}"/>
              </a:ext>
            </a:extLst>
          </p:cNvPr>
          <p:cNvSpPr/>
          <p:nvPr/>
        </p:nvSpPr>
        <p:spPr>
          <a:xfrm>
            <a:off x="2312925" y="4910029"/>
            <a:ext cx="1747554" cy="250987"/>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400" dirty="0">
                <a:solidFill>
                  <a:srgbClr val="B9A799">
                    <a:lumMod val="75000"/>
                  </a:srgbClr>
                </a:solidFill>
                <a:latin typeface="Roboto"/>
                <a:ea typeface="思源黑体 CN Regular"/>
              </a:rPr>
              <a:t>自主学习能力较低</a:t>
            </a:r>
          </a:p>
        </p:txBody>
      </p:sp>
      <p:sp>
        <p:nvSpPr>
          <p:cNvPr id="78" name="椭圆 77">
            <a:extLst>
              <a:ext uri="{FF2B5EF4-FFF2-40B4-BE49-F238E27FC236}">
                <a16:creationId xmlns:a16="http://schemas.microsoft.com/office/drawing/2014/main" id="{01FF038F-16AA-4774-A0C5-096E4BBF5438}"/>
              </a:ext>
            </a:extLst>
          </p:cNvPr>
          <p:cNvSpPr/>
          <p:nvPr/>
        </p:nvSpPr>
        <p:spPr>
          <a:xfrm>
            <a:off x="4108547" y="4530216"/>
            <a:ext cx="123072" cy="123072"/>
          </a:xfrm>
          <a:prstGeom prst="ellipse">
            <a:avLst/>
          </a:prstGeom>
          <a:gradFill flip="none" rotWithShape="1">
            <a:gsLst>
              <a:gs pos="37000">
                <a:srgbClr val="B9A799">
                  <a:alpha val="0"/>
                </a:srgbClr>
              </a:gs>
              <a:gs pos="100000">
                <a:srgbClr val="B9A79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Roboto"/>
              <a:ea typeface="思源黑体 CN Regular"/>
            </a:endParaRPr>
          </a:p>
        </p:txBody>
      </p:sp>
      <p:sp>
        <p:nvSpPr>
          <p:cNvPr id="79" name="椭圆 78">
            <a:extLst>
              <a:ext uri="{FF2B5EF4-FFF2-40B4-BE49-F238E27FC236}">
                <a16:creationId xmlns:a16="http://schemas.microsoft.com/office/drawing/2014/main" id="{507BA493-551B-4358-BFA8-9E6B58182338}"/>
              </a:ext>
            </a:extLst>
          </p:cNvPr>
          <p:cNvSpPr/>
          <p:nvPr/>
        </p:nvSpPr>
        <p:spPr>
          <a:xfrm>
            <a:off x="4108547" y="4988301"/>
            <a:ext cx="123072" cy="123072"/>
          </a:xfrm>
          <a:prstGeom prst="ellipse">
            <a:avLst/>
          </a:prstGeom>
          <a:gradFill flip="none" rotWithShape="1">
            <a:gsLst>
              <a:gs pos="37000">
                <a:srgbClr val="B9A799">
                  <a:alpha val="0"/>
                </a:srgbClr>
              </a:gs>
              <a:gs pos="100000">
                <a:srgbClr val="B9A79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80" name="椭圆 79">
            <a:extLst>
              <a:ext uri="{FF2B5EF4-FFF2-40B4-BE49-F238E27FC236}">
                <a16:creationId xmlns:a16="http://schemas.microsoft.com/office/drawing/2014/main" id="{A9ECACDE-4A9F-42DA-98F4-F236E2672B56}"/>
              </a:ext>
            </a:extLst>
          </p:cNvPr>
          <p:cNvSpPr/>
          <p:nvPr/>
        </p:nvSpPr>
        <p:spPr>
          <a:xfrm>
            <a:off x="4143749" y="4565417"/>
            <a:ext cx="52668" cy="52668"/>
          </a:xfrm>
          <a:prstGeom prst="ellipse">
            <a:avLst/>
          </a:prstGeom>
          <a:gradFill flip="none" rotWithShape="1">
            <a:gsLst>
              <a:gs pos="0">
                <a:srgbClr val="E3DCD6"/>
              </a:gs>
              <a:gs pos="69000">
                <a:srgbClr val="B9A799"/>
              </a:gs>
            </a:gsLst>
            <a:path path="circle">
              <a:fillToRect r="100000" b="100000"/>
            </a:path>
            <a:tileRect l="-100000" t="-100000"/>
          </a:gradFill>
          <a:ln>
            <a:noFill/>
          </a:ln>
          <a:effectLst>
            <a:outerShdw blurRad="330200" dist="317500" dir="5400000" algn="t"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250">
              <a:solidFill>
                <a:prstClr val="white"/>
              </a:solidFill>
              <a:latin typeface="Titillium WebSemiBold"/>
              <a:ea typeface="思源黑体 CN Regular"/>
            </a:endParaRPr>
          </a:p>
        </p:txBody>
      </p:sp>
      <p:sp>
        <p:nvSpPr>
          <p:cNvPr id="81" name="椭圆 80">
            <a:extLst>
              <a:ext uri="{FF2B5EF4-FFF2-40B4-BE49-F238E27FC236}">
                <a16:creationId xmlns:a16="http://schemas.microsoft.com/office/drawing/2014/main" id="{4FF56D59-F3A8-4AF9-B5F3-A7AC91068F51}"/>
              </a:ext>
            </a:extLst>
          </p:cNvPr>
          <p:cNvSpPr/>
          <p:nvPr/>
        </p:nvSpPr>
        <p:spPr>
          <a:xfrm>
            <a:off x="4143749" y="5023502"/>
            <a:ext cx="52668" cy="52668"/>
          </a:xfrm>
          <a:prstGeom prst="ellipse">
            <a:avLst/>
          </a:prstGeom>
          <a:gradFill flip="none" rotWithShape="1">
            <a:gsLst>
              <a:gs pos="0">
                <a:srgbClr val="E3DCD6"/>
              </a:gs>
              <a:gs pos="69000">
                <a:srgbClr val="B9A799"/>
              </a:gs>
            </a:gsLst>
            <a:path path="circle">
              <a:fillToRect r="100000" b="100000"/>
            </a:path>
            <a:tileRect l="-100000" t="-100000"/>
          </a:gradFill>
          <a:ln>
            <a:noFill/>
          </a:ln>
          <a:effectLst>
            <a:outerShdw blurRad="330200" dist="317500" dir="5400000" algn="t"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2250">
              <a:solidFill>
                <a:prstClr val="white"/>
              </a:solidFill>
              <a:latin typeface="Titillium WebSemiBold"/>
              <a:ea typeface="思源黑体 CN Regular"/>
            </a:endParaRPr>
          </a:p>
        </p:txBody>
      </p:sp>
      <p:sp>
        <p:nvSpPr>
          <p:cNvPr id="82" name="Shape 3484">
            <a:extLst>
              <a:ext uri="{FF2B5EF4-FFF2-40B4-BE49-F238E27FC236}">
                <a16:creationId xmlns:a16="http://schemas.microsoft.com/office/drawing/2014/main" id="{F7D03C55-2E19-4823-B58E-F527E3AF0CC3}"/>
              </a:ext>
            </a:extLst>
          </p:cNvPr>
          <p:cNvSpPr/>
          <p:nvPr/>
        </p:nvSpPr>
        <p:spPr>
          <a:xfrm flipH="1">
            <a:off x="7142562" y="1784783"/>
            <a:ext cx="1465914" cy="1465910"/>
          </a:xfrm>
          <a:prstGeom prst="ellipse">
            <a:avLst/>
          </a:prstGeom>
          <a:noFill/>
          <a:ln>
            <a:gradFill flip="none" rotWithShape="1">
              <a:gsLst>
                <a:gs pos="9000">
                  <a:schemeClr val="accent4">
                    <a:lumMod val="40000"/>
                    <a:lumOff val="60000"/>
                  </a:schemeClr>
                </a:gs>
                <a:gs pos="100000">
                  <a:schemeClr val="accent4">
                    <a:lumMod val="20000"/>
                    <a:lumOff val="80000"/>
                    <a:alpha val="0"/>
                  </a:schemeClr>
                </a:gs>
              </a:gsLst>
              <a:lin ang="2700000" scaled="1"/>
              <a:tileRect/>
            </a:gradFill>
          </a:ln>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lnSpc>
                <a:spcPct val="100000"/>
              </a:lnSpc>
              <a:defRPr sz="3000" spc="0">
                <a:solidFill>
                  <a:schemeClr val="accent6">
                    <a:hueOff val="-2214564"/>
                    <a:satOff val="-18455"/>
                    <a:lumOff val="-82930"/>
                  </a:schemeClr>
                </a:solidFill>
                <a:latin typeface="Titillium WebSemiBold"/>
                <a:ea typeface="Titillium WebSemiBold"/>
                <a:cs typeface="Titillium WebSemiBold"/>
                <a:sym typeface="Titillium WebSemiBold"/>
              </a:defRPr>
            </a:lvl1pPr>
          </a:lstStyle>
          <a:p>
            <a:pPr defTabSz="685800">
              <a:defRPr/>
            </a:pPr>
            <a:endParaRPr sz="2250" dirty="0">
              <a:solidFill>
                <a:prstClr val="white"/>
              </a:solidFill>
            </a:endParaRPr>
          </a:p>
        </p:txBody>
      </p:sp>
      <p:sp>
        <p:nvSpPr>
          <p:cNvPr id="84" name="矩形: 圆角 83">
            <a:extLst>
              <a:ext uri="{FF2B5EF4-FFF2-40B4-BE49-F238E27FC236}">
                <a16:creationId xmlns:a16="http://schemas.microsoft.com/office/drawing/2014/main" id="{9DA5928B-D99C-4107-9213-DEBCACC10709}"/>
              </a:ext>
            </a:extLst>
          </p:cNvPr>
          <p:cNvSpPr/>
          <p:nvPr/>
        </p:nvSpPr>
        <p:spPr>
          <a:xfrm flipH="1">
            <a:off x="8682508" y="2148888"/>
            <a:ext cx="2511748" cy="279614"/>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400" dirty="0">
                <a:solidFill>
                  <a:srgbClr val="CA865F"/>
                </a:solidFill>
                <a:latin typeface="Roboto"/>
                <a:ea typeface="思源黑体 CN Regular"/>
              </a:rPr>
              <a:t>礼仪修养，人际交往初印象</a:t>
            </a:r>
          </a:p>
        </p:txBody>
      </p:sp>
      <p:sp>
        <p:nvSpPr>
          <p:cNvPr id="85" name="矩形: 圆角 84">
            <a:extLst>
              <a:ext uri="{FF2B5EF4-FFF2-40B4-BE49-F238E27FC236}">
                <a16:creationId xmlns:a16="http://schemas.microsoft.com/office/drawing/2014/main" id="{135EE728-D8FB-40A9-AE8B-7CC6F1E3F3B7}"/>
              </a:ext>
            </a:extLst>
          </p:cNvPr>
          <p:cNvSpPr/>
          <p:nvPr/>
        </p:nvSpPr>
        <p:spPr>
          <a:xfrm flipH="1">
            <a:off x="8682507" y="2606974"/>
            <a:ext cx="1170783" cy="279614"/>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400" dirty="0">
                <a:solidFill>
                  <a:srgbClr val="CA865F"/>
                </a:solidFill>
                <a:latin typeface="Roboto"/>
                <a:ea typeface="思源黑体 CN Regular"/>
              </a:rPr>
              <a:t>缺乏试练</a:t>
            </a:r>
          </a:p>
        </p:txBody>
      </p:sp>
      <p:sp>
        <p:nvSpPr>
          <p:cNvPr id="86" name="椭圆 85">
            <a:extLst>
              <a:ext uri="{FF2B5EF4-FFF2-40B4-BE49-F238E27FC236}">
                <a16:creationId xmlns:a16="http://schemas.microsoft.com/office/drawing/2014/main" id="{0979A11D-92DB-4A57-A081-CFD473254C46}"/>
              </a:ext>
            </a:extLst>
          </p:cNvPr>
          <p:cNvSpPr/>
          <p:nvPr/>
        </p:nvSpPr>
        <p:spPr>
          <a:xfrm flipH="1">
            <a:off x="8511367" y="2227159"/>
            <a:ext cx="123072" cy="123072"/>
          </a:xfrm>
          <a:prstGeom prst="ellipse">
            <a:avLst/>
          </a:prstGeom>
          <a:gradFill flip="none" rotWithShape="1">
            <a:gsLst>
              <a:gs pos="37000">
                <a:schemeClr val="accent4">
                  <a:alpha val="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87" name="椭圆 86">
            <a:extLst>
              <a:ext uri="{FF2B5EF4-FFF2-40B4-BE49-F238E27FC236}">
                <a16:creationId xmlns:a16="http://schemas.microsoft.com/office/drawing/2014/main" id="{53922676-5311-479A-8FE7-887B505A4B75}"/>
              </a:ext>
            </a:extLst>
          </p:cNvPr>
          <p:cNvSpPr/>
          <p:nvPr/>
        </p:nvSpPr>
        <p:spPr>
          <a:xfrm flipH="1">
            <a:off x="8511367" y="2685245"/>
            <a:ext cx="123072" cy="123072"/>
          </a:xfrm>
          <a:prstGeom prst="ellipse">
            <a:avLst/>
          </a:prstGeom>
          <a:gradFill flip="none" rotWithShape="1">
            <a:gsLst>
              <a:gs pos="37000">
                <a:schemeClr val="accent4">
                  <a:alpha val="0"/>
                </a:schemeClr>
              </a:gs>
              <a:gs pos="100000">
                <a:schemeClr val="accent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88" name="椭圆 87">
            <a:extLst>
              <a:ext uri="{FF2B5EF4-FFF2-40B4-BE49-F238E27FC236}">
                <a16:creationId xmlns:a16="http://schemas.microsoft.com/office/drawing/2014/main" id="{BE70E2D0-94C9-4BCE-A262-6DE26B673115}"/>
              </a:ext>
            </a:extLst>
          </p:cNvPr>
          <p:cNvSpPr/>
          <p:nvPr/>
        </p:nvSpPr>
        <p:spPr>
          <a:xfrm flipH="1">
            <a:off x="8546569" y="2262361"/>
            <a:ext cx="52668" cy="52668"/>
          </a:xfrm>
          <a:prstGeom prst="ellipse">
            <a:avLst/>
          </a:prstGeom>
          <a:gradFill flip="none" rotWithShape="1">
            <a:gsLst>
              <a:gs pos="0">
                <a:srgbClr val="EFC49C"/>
              </a:gs>
              <a:gs pos="69000">
                <a:srgbClr val="CA865F"/>
              </a:gs>
            </a:gsLst>
            <a:path path="circle">
              <a:fillToRect r="100000" b="100000"/>
            </a:path>
            <a:tileRect l="-100000" t="-100000"/>
          </a:gradFill>
          <a:ln>
            <a:noFill/>
          </a:ln>
          <a:effectLst>
            <a:outerShdw blurRad="330200" dist="3175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70000"/>
              </a:lnSpc>
              <a:defRPr/>
            </a:pPr>
            <a:endParaRPr lang="zh-CN" altLang="en-US" sz="2250">
              <a:solidFill>
                <a:prstClr val="white"/>
              </a:solidFill>
              <a:latin typeface="Titillium WebSemiBold"/>
              <a:ea typeface="思源黑体 CN Regular"/>
            </a:endParaRPr>
          </a:p>
        </p:txBody>
      </p:sp>
      <p:sp>
        <p:nvSpPr>
          <p:cNvPr id="89" name="椭圆 88">
            <a:extLst>
              <a:ext uri="{FF2B5EF4-FFF2-40B4-BE49-F238E27FC236}">
                <a16:creationId xmlns:a16="http://schemas.microsoft.com/office/drawing/2014/main" id="{00398AAE-6F5B-46A3-A503-D023F6FDE504}"/>
              </a:ext>
            </a:extLst>
          </p:cNvPr>
          <p:cNvSpPr/>
          <p:nvPr/>
        </p:nvSpPr>
        <p:spPr>
          <a:xfrm flipH="1">
            <a:off x="8546569" y="2720447"/>
            <a:ext cx="52668" cy="52668"/>
          </a:xfrm>
          <a:prstGeom prst="ellipse">
            <a:avLst/>
          </a:prstGeom>
          <a:gradFill flip="none" rotWithShape="1">
            <a:gsLst>
              <a:gs pos="0">
                <a:srgbClr val="EFC49C"/>
              </a:gs>
              <a:gs pos="69000">
                <a:srgbClr val="CA865F"/>
              </a:gs>
            </a:gsLst>
            <a:path path="circle">
              <a:fillToRect r="100000" b="100000"/>
            </a:path>
            <a:tileRect l="-100000" t="-100000"/>
          </a:gradFill>
          <a:ln>
            <a:noFill/>
          </a:ln>
          <a:effectLst>
            <a:outerShdw blurRad="330200" dist="3175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70000"/>
              </a:lnSpc>
              <a:defRPr/>
            </a:pPr>
            <a:endParaRPr lang="zh-CN" altLang="en-US" sz="2250">
              <a:solidFill>
                <a:prstClr val="white"/>
              </a:solidFill>
              <a:latin typeface="Titillium WebSemiBold"/>
              <a:ea typeface="思源黑体 CN Regular"/>
            </a:endParaRPr>
          </a:p>
        </p:txBody>
      </p:sp>
      <p:sp>
        <p:nvSpPr>
          <p:cNvPr id="93" name="Shape 3486">
            <a:extLst>
              <a:ext uri="{FF2B5EF4-FFF2-40B4-BE49-F238E27FC236}">
                <a16:creationId xmlns:a16="http://schemas.microsoft.com/office/drawing/2014/main" id="{012AAF3E-B4B7-4979-A882-F18DE59F740F}"/>
              </a:ext>
            </a:extLst>
          </p:cNvPr>
          <p:cNvSpPr/>
          <p:nvPr/>
        </p:nvSpPr>
        <p:spPr>
          <a:xfrm flipH="1">
            <a:off x="7684765" y="4499302"/>
            <a:ext cx="898038" cy="898038"/>
          </a:xfrm>
          <a:prstGeom prst="ellipse">
            <a:avLst/>
          </a:prstGeom>
          <a:gradFill flip="none" rotWithShape="1">
            <a:gsLst>
              <a:gs pos="0">
                <a:schemeClr val="accent1"/>
              </a:gs>
              <a:gs pos="69000">
                <a:schemeClr val="accent1">
                  <a:lumMod val="50000"/>
                </a:schemeClr>
              </a:gs>
            </a:gsLst>
            <a:path path="circle">
              <a:fillToRect r="100000" b="100000"/>
            </a:path>
            <a:tileRect l="-100000" t="-100000"/>
          </a:gradFill>
          <a:ln>
            <a:noFill/>
          </a:ln>
          <a:effectLst>
            <a:outerShdw blurRad="330200" dist="317500" dir="5400000" algn="t" rotWithShape="0">
              <a:schemeClr val="accent1">
                <a:alpha val="40000"/>
              </a:schemeClr>
            </a:outerShdw>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lnSpc>
                <a:spcPct val="100000"/>
              </a:lnSpc>
              <a:defRPr sz="3000" spc="0">
                <a:solidFill>
                  <a:schemeClr val="accent6">
                    <a:hueOff val="-2214564"/>
                    <a:satOff val="-18455"/>
                    <a:lumOff val="-82930"/>
                  </a:schemeClr>
                </a:solidFill>
                <a:latin typeface="Titillium WebSemiBold"/>
                <a:ea typeface="Titillium WebSemiBold"/>
                <a:cs typeface="Titillium WebSemiBold"/>
                <a:sym typeface="Titillium WebSemiBold"/>
              </a:defRPr>
            </a:lvl1pPr>
          </a:lstStyle>
          <a:p>
            <a:pPr>
              <a:defRPr/>
            </a:pPr>
            <a:endParaRPr sz="1800" dirty="0">
              <a:solidFill>
                <a:prstClr val="white"/>
              </a:solidFill>
            </a:endParaRPr>
          </a:p>
        </p:txBody>
      </p:sp>
      <p:sp>
        <p:nvSpPr>
          <p:cNvPr id="94" name="文本框 93">
            <a:extLst>
              <a:ext uri="{FF2B5EF4-FFF2-40B4-BE49-F238E27FC236}">
                <a16:creationId xmlns:a16="http://schemas.microsoft.com/office/drawing/2014/main" id="{2C7F4209-5A47-48A5-AB00-6FDEB4CAF368}"/>
              </a:ext>
            </a:extLst>
          </p:cNvPr>
          <p:cNvSpPr txBox="1"/>
          <p:nvPr/>
        </p:nvSpPr>
        <p:spPr>
          <a:xfrm flipH="1">
            <a:off x="7630934" y="4659854"/>
            <a:ext cx="1005403" cy="584775"/>
          </a:xfrm>
          <a:prstGeom prst="rect">
            <a:avLst/>
          </a:prstGeom>
          <a:noFill/>
        </p:spPr>
        <p:txBody>
          <a:bodyPr wrap="none">
            <a:spAutoFit/>
          </a:bodyPr>
          <a:lstStyle/>
          <a:p>
            <a:pPr algn="ctr" defTabSz="685800">
              <a:defRPr/>
            </a:pPr>
            <a:r>
              <a:rPr lang="zh-CN" altLang="en-US" sz="1600" dirty="0">
                <a:solidFill>
                  <a:prstClr val="white"/>
                </a:solidFill>
                <a:latin typeface="思源宋体 CN Heavy"/>
                <a:ea typeface="思源宋体 CN Heavy"/>
              </a:rPr>
              <a:t>学习习惯</a:t>
            </a:r>
            <a:endParaRPr lang="en-US" altLang="zh-CN" sz="1600" dirty="0">
              <a:solidFill>
                <a:prstClr val="white"/>
              </a:solidFill>
              <a:latin typeface="思源宋体 CN Heavy"/>
              <a:ea typeface="思源宋体 CN Heavy"/>
            </a:endParaRPr>
          </a:p>
          <a:p>
            <a:pPr algn="ctr" defTabSz="685800">
              <a:defRPr/>
            </a:pPr>
            <a:r>
              <a:rPr lang="zh-CN" altLang="en-US" sz="1600" dirty="0">
                <a:solidFill>
                  <a:prstClr val="white"/>
                </a:solidFill>
                <a:latin typeface="思源宋体 CN Heavy"/>
                <a:ea typeface="思源宋体 CN Heavy"/>
              </a:rPr>
              <a:t>及特点</a:t>
            </a:r>
          </a:p>
        </p:txBody>
      </p:sp>
      <p:sp>
        <p:nvSpPr>
          <p:cNvPr id="95" name="Shape 3484">
            <a:extLst>
              <a:ext uri="{FF2B5EF4-FFF2-40B4-BE49-F238E27FC236}">
                <a16:creationId xmlns:a16="http://schemas.microsoft.com/office/drawing/2014/main" id="{5660EEAF-32A6-47C7-91DD-4C169750CB81}"/>
              </a:ext>
            </a:extLst>
          </p:cNvPr>
          <p:cNvSpPr/>
          <p:nvPr/>
        </p:nvSpPr>
        <p:spPr>
          <a:xfrm flipH="1">
            <a:off x="7396774" y="4221573"/>
            <a:ext cx="1465914" cy="1465910"/>
          </a:xfrm>
          <a:prstGeom prst="ellipse">
            <a:avLst/>
          </a:prstGeom>
          <a:noFill/>
          <a:ln>
            <a:gradFill flip="none" rotWithShape="1">
              <a:gsLst>
                <a:gs pos="0">
                  <a:schemeClr val="accent2">
                    <a:lumMod val="40000"/>
                    <a:lumOff val="60000"/>
                  </a:schemeClr>
                </a:gs>
                <a:gs pos="100000">
                  <a:schemeClr val="accent2">
                    <a:lumMod val="20000"/>
                    <a:lumOff val="80000"/>
                    <a:alpha val="0"/>
                  </a:schemeClr>
                </a:gs>
              </a:gsLst>
              <a:lin ang="18900000" scaled="1"/>
              <a:tileRect/>
            </a:gradFill>
          </a:ln>
          <a:effectLst/>
          <a:extLst>
            <a:ext uri="{C572A759-6A51-4108-AA02-DFA0A04FC94B}">
              <ma14:wrappingTextBoxFlag xmlns=""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lnSpc>
                <a:spcPct val="100000"/>
              </a:lnSpc>
              <a:defRPr sz="3000" spc="0">
                <a:solidFill>
                  <a:schemeClr val="accent6">
                    <a:hueOff val="-2214564"/>
                    <a:satOff val="-18455"/>
                    <a:lumOff val="-82930"/>
                  </a:schemeClr>
                </a:solidFill>
                <a:latin typeface="Titillium WebSemiBold"/>
                <a:ea typeface="Titillium WebSemiBold"/>
                <a:cs typeface="Titillium WebSemiBold"/>
                <a:sym typeface="Titillium WebSemiBold"/>
              </a:defRPr>
            </a:lvl1pPr>
          </a:lstStyle>
          <a:p>
            <a:pPr defTabSz="685800">
              <a:defRPr/>
            </a:pPr>
            <a:endParaRPr sz="2250" dirty="0">
              <a:solidFill>
                <a:prstClr val="white"/>
              </a:solidFill>
            </a:endParaRPr>
          </a:p>
        </p:txBody>
      </p:sp>
      <p:sp>
        <p:nvSpPr>
          <p:cNvPr id="96" name="矩形: 圆角 95">
            <a:extLst>
              <a:ext uri="{FF2B5EF4-FFF2-40B4-BE49-F238E27FC236}">
                <a16:creationId xmlns:a16="http://schemas.microsoft.com/office/drawing/2014/main" id="{9C61C7C7-EE2F-4FA6-8D19-14D0C3BEC9C7}"/>
              </a:ext>
            </a:extLst>
          </p:cNvPr>
          <p:cNvSpPr/>
          <p:nvPr/>
        </p:nvSpPr>
        <p:spPr>
          <a:xfrm flipH="1">
            <a:off x="8812792" y="4356635"/>
            <a:ext cx="1845518" cy="26145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400" dirty="0">
                <a:solidFill>
                  <a:srgbClr val="5D88A8"/>
                </a:solidFill>
                <a:latin typeface="Roboto"/>
                <a:ea typeface="思源黑体 CN Regular"/>
              </a:rPr>
              <a:t>不喜欢纯理论教学</a:t>
            </a:r>
          </a:p>
        </p:txBody>
      </p:sp>
      <p:sp>
        <p:nvSpPr>
          <p:cNvPr id="98" name="椭圆 97">
            <a:extLst>
              <a:ext uri="{FF2B5EF4-FFF2-40B4-BE49-F238E27FC236}">
                <a16:creationId xmlns:a16="http://schemas.microsoft.com/office/drawing/2014/main" id="{296A69F0-3428-4CE5-B508-3CB55129BF2D}"/>
              </a:ext>
            </a:extLst>
          </p:cNvPr>
          <p:cNvSpPr/>
          <p:nvPr/>
        </p:nvSpPr>
        <p:spPr>
          <a:xfrm flipH="1">
            <a:off x="8641652" y="4434907"/>
            <a:ext cx="123072" cy="123072"/>
          </a:xfrm>
          <a:prstGeom prst="ellipse">
            <a:avLst/>
          </a:prstGeom>
          <a:gradFill flip="none" rotWithShape="1">
            <a:gsLst>
              <a:gs pos="37000">
                <a:schemeClr val="accent2">
                  <a:lumMod val="20000"/>
                  <a:lumOff val="80000"/>
                  <a:alpha val="0"/>
                </a:schemeClr>
              </a:gs>
              <a:gs pos="100000">
                <a:schemeClr val="accent2">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Roboto"/>
              <a:ea typeface="思源黑体 CN Regular"/>
            </a:endParaRPr>
          </a:p>
        </p:txBody>
      </p:sp>
      <p:sp>
        <p:nvSpPr>
          <p:cNvPr id="100" name="椭圆 99">
            <a:extLst>
              <a:ext uri="{FF2B5EF4-FFF2-40B4-BE49-F238E27FC236}">
                <a16:creationId xmlns:a16="http://schemas.microsoft.com/office/drawing/2014/main" id="{E36E697E-BEC6-4CB5-B51F-8A3944B58B18}"/>
              </a:ext>
            </a:extLst>
          </p:cNvPr>
          <p:cNvSpPr/>
          <p:nvPr/>
        </p:nvSpPr>
        <p:spPr>
          <a:xfrm flipH="1">
            <a:off x="8676853" y="4470108"/>
            <a:ext cx="52668" cy="52668"/>
          </a:xfrm>
          <a:prstGeom prst="ellipse">
            <a:avLst/>
          </a:prstGeom>
          <a:gradFill flip="none" rotWithShape="1">
            <a:gsLst>
              <a:gs pos="0">
                <a:schemeClr val="accent1"/>
              </a:gs>
              <a:gs pos="69000">
                <a:schemeClr val="accent1">
                  <a:lumMod val="50000"/>
                </a:schemeClr>
              </a:gs>
            </a:gsLst>
            <a:path path="circle">
              <a:fillToRect r="100000" b="100000"/>
            </a:path>
            <a:tileRect l="-100000" t="-100000"/>
          </a:gradFill>
          <a:ln>
            <a:noFill/>
          </a:ln>
          <a:effectLst>
            <a:outerShdw blurRad="330200" dist="317500" dir="5400000" algn="t" rotWithShape="0">
              <a:srgbClr val="3853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70000"/>
              </a:lnSpc>
              <a:defRPr/>
            </a:pPr>
            <a:endParaRPr lang="zh-CN" altLang="en-US" sz="2250">
              <a:solidFill>
                <a:srgbClr val="5D88A8"/>
              </a:solidFill>
              <a:latin typeface="Titillium WebSemiBold"/>
              <a:ea typeface="思源黑体 CN Regular"/>
            </a:endParaRPr>
          </a:p>
        </p:txBody>
      </p:sp>
      <p:sp>
        <p:nvSpPr>
          <p:cNvPr id="97" name="矩形: 圆角 96">
            <a:extLst>
              <a:ext uri="{FF2B5EF4-FFF2-40B4-BE49-F238E27FC236}">
                <a16:creationId xmlns:a16="http://schemas.microsoft.com/office/drawing/2014/main" id="{EB18D02B-12D8-4D41-90AB-8DB4633D8F3D}"/>
              </a:ext>
            </a:extLst>
          </p:cNvPr>
          <p:cNvSpPr/>
          <p:nvPr/>
        </p:nvSpPr>
        <p:spPr>
          <a:xfrm flipH="1">
            <a:off x="8976130" y="4814719"/>
            <a:ext cx="2853919" cy="323023"/>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400" dirty="0">
                <a:solidFill>
                  <a:srgbClr val="5D88A8"/>
                </a:solidFill>
                <a:latin typeface="Roboto"/>
                <a:ea typeface="思源黑体 CN Regular"/>
              </a:rPr>
              <a:t>喜欢行为引导型教学</a:t>
            </a:r>
            <a:r>
              <a:rPr lang="en-US" altLang="zh-CN" sz="1400" dirty="0">
                <a:solidFill>
                  <a:srgbClr val="5D88A8"/>
                </a:solidFill>
                <a:latin typeface="Roboto"/>
                <a:ea typeface="思源黑体 CN Regular"/>
              </a:rPr>
              <a:t>.</a:t>
            </a:r>
            <a:r>
              <a:rPr lang="zh-CN" altLang="en-US" sz="1400" dirty="0">
                <a:solidFill>
                  <a:srgbClr val="5D88A8"/>
                </a:solidFill>
                <a:latin typeface="Roboto"/>
                <a:ea typeface="思源黑体 CN Regular"/>
              </a:rPr>
              <a:t>探究式学习</a:t>
            </a:r>
          </a:p>
        </p:txBody>
      </p:sp>
      <p:sp>
        <p:nvSpPr>
          <p:cNvPr id="99" name="椭圆 98">
            <a:extLst>
              <a:ext uri="{FF2B5EF4-FFF2-40B4-BE49-F238E27FC236}">
                <a16:creationId xmlns:a16="http://schemas.microsoft.com/office/drawing/2014/main" id="{F2E9007E-6F14-4A15-897F-942C61D13E23}"/>
              </a:ext>
            </a:extLst>
          </p:cNvPr>
          <p:cNvSpPr/>
          <p:nvPr/>
        </p:nvSpPr>
        <p:spPr>
          <a:xfrm flipH="1">
            <a:off x="8804990" y="4892992"/>
            <a:ext cx="123072" cy="123072"/>
          </a:xfrm>
          <a:prstGeom prst="ellipse">
            <a:avLst/>
          </a:prstGeom>
          <a:gradFill flip="none" rotWithShape="1">
            <a:gsLst>
              <a:gs pos="37000">
                <a:schemeClr val="accent2">
                  <a:lumMod val="20000"/>
                  <a:lumOff val="80000"/>
                  <a:alpha val="0"/>
                </a:schemeClr>
              </a:gs>
              <a:gs pos="100000">
                <a:schemeClr val="accent2">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01" name="椭圆 100">
            <a:extLst>
              <a:ext uri="{FF2B5EF4-FFF2-40B4-BE49-F238E27FC236}">
                <a16:creationId xmlns:a16="http://schemas.microsoft.com/office/drawing/2014/main" id="{2132BA74-83DD-466D-8257-580203635A44}"/>
              </a:ext>
            </a:extLst>
          </p:cNvPr>
          <p:cNvSpPr/>
          <p:nvPr/>
        </p:nvSpPr>
        <p:spPr>
          <a:xfrm flipH="1">
            <a:off x="8840191" y="4928193"/>
            <a:ext cx="52668" cy="52668"/>
          </a:xfrm>
          <a:prstGeom prst="ellipse">
            <a:avLst/>
          </a:prstGeom>
          <a:gradFill flip="none" rotWithShape="1">
            <a:gsLst>
              <a:gs pos="0">
                <a:schemeClr val="accent1"/>
              </a:gs>
              <a:gs pos="69000">
                <a:schemeClr val="accent1">
                  <a:lumMod val="50000"/>
                </a:schemeClr>
              </a:gs>
            </a:gsLst>
            <a:path path="circle">
              <a:fillToRect r="100000" b="100000"/>
            </a:path>
            <a:tileRect l="-100000" t="-100000"/>
          </a:gradFill>
          <a:ln>
            <a:noFill/>
          </a:ln>
          <a:effectLst>
            <a:outerShdw blurRad="330200" dist="317500" dir="5400000" algn="t" rotWithShape="0">
              <a:srgbClr val="3853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70000"/>
              </a:lnSpc>
              <a:defRPr/>
            </a:pPr>
            <a:endParaRPr lang="zh-CN" altLang="en-US" sz="2250">
              <a:solidFill>
                <a:srgbClr val="5D88A8"/>
              </a:solidFill>
              <a:latin typeface="Titillium WebSemiBold"/>
              <a:ea typeface="思源黑体 CN Regular"/>
            </a:endParaRPr>
          </a:p>
        </p:txBody>
      </p:sp>
      <p:sp>
        <p:nvSpPr>
          <p:cNvPr id="104" name="矩形: 圆角 103">
            <a:extLst>
              <a:ext uri="{FF2B5EF4-FFF2-40B4-BE49-F238E27FC236}">
                <a16:creationId xmlns:a16="http://schemas.microsoft.com/office/drawing/2014/main" id="{EFF690FD-04D3-4C5E-BB15-94602DDF711B}"/>
              </a:ext>
            </a:extLst>
          </p:cNvPr>
          <p:cNvSpPr/>
          <p:nvPr/>
        </p:nvSpPr>
        <p:spPr>
          <a:xfrm flipH="1">
            <a:off x="8812792" y="5272806"/>
            <a:ext cx="2381463" cy="32302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zh-CN" altLang="en-US" sz="1400" dirty="0">
                <a:solidFill>
                  <a:srgbClr val="5D88A8"/>
                </a:solidFill>
                <a:latin typeface="Roboto"/>
                <a:ea typeface="思源黑体 CN Regular"/>
              </a:rPr>
              <a:t>对实用型的知识兴趣较大</a:t>
            </a:r>
          </a:p>
        </p:txBody>
      </p:sp>
      <p:sp>
        <p:nvSpPr>
          <p:cNvPr id="105" name="椭圆 104">
            <a:extLst>
              <a:ext uri="{FF2B5EF4-FFF2-40B4-BE49-F238E27FC236}">
                <a16:creationId xmlns:a16="http://schemas.microsoft.com/office/drawing/2014/main" id="{926DC008-A951-4E55-999A-829B9920FA42}"/>
              </a:ext>
            </a:extLst>
          </p:cNvPr>
          <p:cNvSpPr/>
          <p:nvPr/>
        </p:nvSpPr>
        <p:spPr>
          <a:xfrm flipH="1">
            <a:off x="8641652" y="5351078"/>
            <a:ext cx="123072" cy="123072"/>
          </a:xfrm>
          <a:prstGeom prst="ellipse">
            <a:avLst/>
          </a:prstGeom>
          <a:gradFill flip="none" rotWithShape="1">
            <a:gsLst>
              <a:gs pos="37000">
                <a:schemeClr val="accent2">
                  <a:lumMod val="20000"/>
                  <a:lumOff val="80000"/>
                  <a:alpha val="0"/>
                </a:schemeClr>
              </a:gs>
              <a:gs pos="100000">
                <a:schemeClr val="accent2">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06" name="椭圆 105">
            <a:extLst>
              <a:ext uri="{FF2B5EF4-FFF2-40B4-BE49-F238E27FC236}">
                <a16:creationId xmlns:a16="http://schemas.microsoft.com/office/drawing/2014/main" id="{E76C698D-8942-48EF-A002-25557C2755DF}"/>
              </a:ext>
            </a:extLst>
          </p:cNvPr>
          <p:cNvSpPr/>
          <p:nvPr/>
        </p:nvSpPr>
        <p:spPr>
          <a:xfrm flipH="1">
            <a:off x="8676853" y="5386279"/>
            <a:ext cx="52668" cy="52668"/>
          </a:xfrm>
          <a:prstGeom prst="ellipse">
            <a:avLst/>
          </a:prstGeom>
          <a:gradFill flip="none" rotWithShape="1">
            <a:gsLst>
              <a:gs pos="0">
                <a:schemeClr val="accent1"/>
              </a:gs>
              <a:gs pos="69000">
                <a:schemeClr val="accent1">
                  <a:lumMod val="50000"/>
                </a:schemeClr>
              </a:gs>
            </a:gsLst>
            <a:path path="circle">
              <a:fillToRect r="100000" b="100000"/>
            </a:path>
            <a:tileRect l="-100000" t="-100000"/>
          </a:gradFill>
          <a:ln>
            <a:noFill/>
          </a:ln>
          <a:effectLst>
            <a:outerShdw blurRad="330200" dist="317500" dir="5400000" algn="t" rotWithShape="0">
              <a:srgbClr val="3853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70000"/>
              </a:lnSpc>
              <a:defRPr/>
            </a:pPr>
            <a:endParaRPr lang="zh-CN" altLang="en-US" sz="2250">
              <a:solidFill>
                <a:srgbClr val="5D88A8"/>
              </a:solidFill>
              <a:latin typeface="Titillium WebSemiBold"/>
              <a:ea typeface="思源黑体 CN Regular"/>
            </a:endParaRPr>
          </a:p>
        </p:txBody>
      </p:sp>
      <p:sp>
        <p:nvSpPr>
          <p:cNvPr id="51" name="箭头: 五边形 50">
            <a:extLst>
              <a:ext uri="{FF2B5EF4-FFF2-40B4-BE49-F238E27FC236}">
                <a16:creationId xmlns:a16="http://schemas.microsoft.com/office/drawing/2014/main" id="{8EBCCE59-B643-E1B2-21AB-D99C506723FD}"/>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810F461B-497D-B682-6A0C-B2FEFD4839C2}"/>
              </a:ext>
            </a:extLst>
          </p:cNvPr>
          <p:cNvSpPr/>
          <p:nvPr/>
        </p:nvSpPr>
        <p:spPr>
          <a:xfrm>
            <a:off x="365392" y="334893"/>
            <a:ext cx="1620957"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教学分析</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a:extLst>
              <a:ext uri="{FF2B5EF4-FFF2-40B4-BE49-F238E27FC236}">
                <a16:creationId xmlns:a16="http://schemas.microsoft.com/office/drawing/2014/main" id="{B6B87D1A-3B00-44B5-B44D-24042F40CACD}"/>
              </a:ext>
            </a:extLst>
          </p:cNvPr>
          <p:cNvSpPr/>
          <p:nvPr/>
        </p:nvSpPr>
        <p:spPr>
          <a:xfrm>
            <a:off x="2418513" y="2644101"/>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2" name="矩形 61">
            <a:extLst>
              <a:ext uri="{FF2B5EF4-FFF2-40B4-BE49-F238E27FC236}">
                <a16:creationId xmlns:a16="http://schemas.microsoft.com/office/drawing/2014/main" id="{5C27893D-E981-416F-93E1-56C56AB752EF}"/>
              </a:ext>
            </a:extLst>
          </p:cNvPr>
          <p:cNvSpPr/>
          <p:nvPr/>
        </p:nvSpPr>
        <p:spPr>
          <a:xfrm>
            <a:off x="5764092" y="2644101"/>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4" name="矩形 63">
            <a:extLst>
              <a:ext uri="{FF2B5EF4-FFF2-40B4-BE49-F238E27FC236}">
                <a16:creationId xmlns:a16="http://schemas.microsoft.com/office/drawing/2014/main" id="{D0AB11FB-51A7-4A0D-915B-2970BBAADE2B}"/>
              </a:ext>
            </a:extLst>
          </p:cNvPr>
          <p:cNvSpPr/>
          <p:nvPr/>
        </p:nvSpPr>
        <p:spPr>
          <a:xfrm>
            <a:off x="4091302" y="3648877"/>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5" name="矩形 64">
            <a:extLst>
              <a:ext uri="{FF2B5EF4-FFF2-40B4-BE49-F238E27FC236}">
                <a16:creationId xmlns:a16="http://schemas.microsoft.com/office/drawing/2014/main" id="{6B39A84B-D787-402A-907A-631ADAF00484}"/>
              </a:ext>
            </a:extLst>
          </p:cNvPr>
          <p:cNvSpPr/>
          <p:nvPr/>
        </p:nvSpPr>
        <p:spPr>
          <a:xfrm>
            <a:off x="7436881" y="3648877"/>
            <a:ext cx="1521068" cy="1521066"/>
          </a:xfrm>
          <a:prstGeom prst="rect">
            <a:avLst/>
          </a:prstGeom>
          <a:noFill/>
          <a:ln>
            <a:gradFill flip="none" rotWithShape="1">
              <a:gsLst>
                <a:gs pos="0">
                  <a:schemeClr val="bg1">
                    <a:alpha val="0"/>
                  </a:schemeClr>
                </a:gs>
                <a:gs pos="95000">
                  <a:schemeClr val="accent1">
                    <a:lumMod val="40000"/>
                    <a:lumOff val="60000"/>
                  </a:schemeClr>
                </a:gs>
              </a:gsLst>
              <a:lin ang="8100000" scaled="1"/>
              <a:tileRect/>
            </a:grad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6" name="矩形 55">
            <a:extLst>
              <a:ext uri="{FF2B5EF4-FFF2-40B4-BE49-F238E27FC236}">
                <a16:creationId xmlns:a16="http://schemas.microsoft.com/office/drawing/2014/main" id="{E0FA2807-8827-4A26-A376-1E6A2A0CDED1}"/>
              </a:ext>
            </a:extLst>
          </p:cNvPr>
          <p:cNvSpPr/>
          <p:nvPr/>
        </p:nvSpPr>
        <p:spPr>
          <a:xfrm>
            <a:off x="2418513" y="2399582"/>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7" name="矩形 56">
            <a:extLst>
              <a:ext uri="{FF2B5EF4-FFF2-40B4-BE49-F238E27FC236}">
                <a16:creationId xmlns:a16="http://schemas.microsoft.com/office/drawing/2014/main" id="{D3C07501-D9EB-4773-93ED-98AA3C68FB27}"/>
              </a:ext>
            </a:extLst>
          </p:cNvPr>
          <p:cNvSpPr/>
          <p:nvPr/>
        </p:nvSpPr>
        <p:spPr>
          <a:xfrm>
            <a:off x="5764092" y="2399582"/>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9" name="矩形 58">
            <a:extLst>
              <a:ext uri="{FF2B5EF4-FFF2-40B4-BE49-F238E27FC236}">
                <a16:creationId xmlns:a16="http://schemas.microsoft.com/office/drawing/2014/main" id="{F2EA0879-9792-4BA3-8C78-FBDC9D6A64E4}"/>
              </a:ext>
            </a:extLst>
          </p:cNvPr>
          <p:cNvSpPr/>
          <p:nvPr/>
        </p:nvSpPr>
        <p:spPr>
          <a:xfrm>
            <a:off x="4091302" y="3404358"/>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0" name="矩形 59">
            <a:extLst>
              <a:ext uri="{FF2B5EF4-FFF2-40B4-BE49-F238E27FC236}">
                <a16:creationId xmlns:a16="http://schemas.microsoft.com/office/drawing/2014/main" id="{AB531F56-99D6-47A9-B33E-D9771D7607A1}"/>
              </a:ext>
            </a:extLst>
          </p:cNvPr>
          <p:cNvSpPr/>
          <p:nvPr/>
        </p:nvSpPr>
        <p:spPr>
          <a:xfrm>
            <a:off x="7436881" y="3404358"/>
            <a:ext cx="1521068" cy="1521066"/>
          </a:xfrm>
          <a:prstGeom prst="rect">
            <a:avLst/>
          </a:prstGeom>
          <a:gradFill flip="none" rotWithShape="1">
            <a:gsLst>
              <a:gs pos="0">
                <a:schemeClr val="accent1">
                  <a:lumMod val="40000"/>
                  <a:lumOff val="60000"/>
                  <a:alpha val="37000"/>
                </a:schemeClr>
              </a:gs>
              <a:gs pos="87000">
                <a:schemeClr val="accent1">
                  <a:lumMod val="20000"/>
                  <a:lumOff val="80000"/>
                  <a:alpha val="0"/>
                </a:schemeClr>
              </a:gs>
            </a:gsLst>
            <a:lin ang="18900000" scaled="1"/>
            <a:tileRect/>
          </a:gradFill>
          <a:ln>
            <a:noFill/>
          </a:ln>
          <a:effectLst/>
          <a:scene3d>
            <a:camera prst="isometricTopUp"/>
            <a:lightRig rig="threePt" dir="t"/>
          </a:scene3d>
          <a:sp3d>
            <a:extrusionClr>
              <a:srgbClr val="8BBAD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cxnSp>
        <p:nvCxnSpPr>
          <p:cNvPr id="19" name="直接箭头连接符 18">
            <a:extLst>
              <a:ext uri="{FF2B5EF4-FFF2-40B4-BE49-F238E27FC236}">
                <a16:creationId xmlns:a16="http://schemas.microsoft.com/office/drawing/2014/main" id="{C7BDC745-A234-488C-B54A-913C1159A93E}"/>
              </a:ext>
            </a:extLst>
          </p:cNvPr>
          <p:cNvCxnSpPr>
            <a:cxnSpLocks/>
          </p:cNvCxnSpPr>
          <p:nvPr/>
        </p:nvCxnSpPr>
        <p:spPr>
          <a:xfrm>
            <a:off x="3624397" y="3516489"/>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BottomDown"/>
            <a:lightRig rig="contrasting" dir="t"/>
          </a:scene3d>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7C74A0BF-5F52-489A-9A8D-AA30285427CD}"/>
              </a:ext>
            </a:extLst>
          </p:cNvPr>
          <p:cNvSpPr/>
          <p:nvPr/>
        </p:nvSpPr>
        <p:spPr>
          <a:xfrm>
            <a:off x="2418513" y="2199557"/>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 name="文本框 3">
            <a:extLst>
              <a:ext uri="{FF2B5EF4-FFF2-40B4-BE49-F238E27FC236}">
                <a16:creationId xmlns:a16="http://schemas.microsoft.com/office/drawing/2014/main" id="{21FFC0A6-6D1C-417B-80A8-4753D409512A}"/>
              </a:ext>
            </a:extLst>
          </p:cNvPr>
          <p:cNvSpPr txBox="1"/>
          <p:nvPr/>
        </p:nvSpPr>
        <p:spPr>
          <a:xfrm>
            <a:off x="2904667" y="3055993"/>
            <a:ext cx="601448"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ea typeface="思源黑体 CN Regular"/>
              </a:rPr>
              <a:t>jiao</a:t>
            </a:r>
            <a:endParaRPr lang="zh-CN" altLang="en-US" sz="1500" cap="all" dirty="0">
              <a:solidFill>
                <a:srgbClr val="5D88A8"/>
              </a:solidFill>
              <a:latin typeface="Roboto"/>
              <a:ea typeface="思源黑体 CN Regular"/>
            </a:endParaRPr>
          </a:p>
        </p:txBody>
      </p:sp>
      <p:sp>
        <p:nvSpPr>
          <p:cNvPr id="12" name="文本框 11">
            <a:extLst>
              <a:ext uri="{FF2B5EF4-FFF2-40B4-BE49-F238E27FC236}">
                <a16:creationId xmlns:a16="http://schemas.microsoft.com/office/drawing/2014/main" id="{9DA8F17F-452E-4FB7-AB37-CD7E8C704BAE}"/>
              </a:ext>
            </a:extLst>
          </p:cNvPr>
          <p:cNvSpPr txBox="1"/>
          <p:nvPr/>
        </p:nvSpPr>
        <p:spPr>
          <a:xfrm>
            <a:off x="2583102" y="1729961"/>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教</a:t>
            </a:r>
          </a:p>
        </p:txBody>
      </p:sp>
      <p:sp>
        <p:nvSpPr>
          <p:cNvPr id="33" name="矩形 32">
            <a:extLst>
              <a:ext uri="{FF2B5EF4-FFF2-40B4-BE49-F238E27FC236}">
                <a16:creationId xmlns:a16="http://schemas.microsoft.com/office/drawing/2014/main" id="{B5FB985E-DB36-4A7E-93F8-29D519EC242D}"/>
              </a:ext>
            </a:extLst>
          </p:cNvPr>
          <p:cNvSpPr/>
          <p:nvPr/>
        </p:nvSpPr>
        <p:spPr>
          <a:xfrm>
            <a:off x="5764092" y="2199557"/>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34" name="文本框 33">
            <a:extLst>
              <a:ext uri="{FF2B5EF4-FFF2-40B4-BE49-F238E27FC236}">
                <a16:creationId xmlns:a16="http://schemas.microsoft.com/office/drawing/2014/main" id="{F6270078-50F1-4567-ACBB-5F24F5ED5225}"/>
              </a:ext>
            </a:extLst>
          </p:cNvPr>
          <p:cNvSpPr txBox="1"/>
          <p:nvPr/>
        </p:nvSpPr>
        <p:spPr>
          <a:xfrm>
            <a:off x="6278298" y="3055993"/>
            <a:ext cx="545342" cy="323165"/>
          </a:xfrm>
          <a:prstGeom prst="rect">
            <a:avLst/>
          </a:prstGeom>
          <a:noFill/>
        </p:spPr>
        <p:txBody>
          <a:bodyPr wrap="none">
            <a:spAutoFit/>
          </a:bodyPr>
          <a:lstStyle/>
          <a:p>
            <a:pPr algn="ctr" defTabSz="685800">
              <a:defRPr/>
            </a:pPr>
            <a:r>
              <a:rPr lang="en-US" altLang="zh-CN" sz="1500" cap="all" dirty="0">
                <a:solidFill>
                  <a:srgbClr val="5D88A8"/>
                </a:solidFill>
                <a:latin typeface="Roboto"/>
              </a:rPr>
              <a:t>she</a:t>
            </a:r>
            <a:endParaRPr lang="zh-CN" altLang="en-US" sz="1500" cap="all" dirty="0">
              <a:solidFill>
                <a:srgbClr val="5D88A8"/>
              </a:solidFill>
              <a:latin typeface="Roboto"/>
            </a:endParaRPr>
          </a:p>
        </p:txBody>
      </p:sp>
      <p:sp>
        <p:nvSpPr>
          <p:cNvPr id="35" name="文本框 34">
            <a:extLst>
              <a:ext uri="{FF2B5EF4-FFF2-40B4-BE49-F238E27FC236}">
                <a16:creationId xmlns:a16="http://schemas.microsoft.com/office/drawing/2014/main" id="{F7E2689C-1406-474E-BF54-F83577206B69}"/>
              </a:ext>
            </a:extLst>
          </p:cNvPr>
          <p:cNvSpPr txBox="1"/>
          <p:nvPr/>
        </p:nvSpPr>
        <p:spPr>
          <a:xfrm>
            <a:off x="5928681" y="1729961"/>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设</a:t>
            </a:r>
          </a:p>
        </p:txBody>
      </p:sp>
      <p:sp>
        <p:nvSpPr>
          <p:cNvPr id="42" name="矩形 41">
            <a:extLst>
              <a:ext uri="{FF2B5EF4-FFF2-40B4-BE49-F238E27FC236}">
                <a16:creationId xmlns:a16="http://schemas.microsoft.com/office/drawing/2014/main" id="{66874A82-CAAF-4B5E-BCE2-5D5A6B756C3B}"/>
              </a:ext>
            </a:extLst>
          </p:cNvPr>
          <p:cNvSpPr/>
          <p:nvPr/>
        </p:nvSpPr>
        <p:spPr>
          <a:xfrm>
            <a:off x="4091302" y="3204333"/>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3" name="文本框 42">
            <a:extLst>
              <a:ext uri="{FF2B5EF4-FFF2-40B4-BE49-F238E27FC236}">
                <a16:creationId xmlns:a16="http://schemas.microsoft.com/office/drawing/2014/main" id="{23DFBA2F-8A2B-4493-A85C-B9E81AE3CCA7}"/>
              </a:ext>
            </a:extLst>
          </p:cNvPr>
          <p:cNvSpPr txBox="1"/>
          <p:nvPr/>
        </p:nvSpPr>
        <p:spPr>
          <a:xfrm>
            <a:off x="4608715" y="4060769"/>
            <a:ext cx="538930" cy="323165"/>
          </a:xfrm>
          <a:prstGeom prst="rect">
            <a:avLst/>
          </a:prstGeom>
          <a:noFill/>
        </p:spPr>
        <p:txBody>
          <a:bodyPr wrap="none">
            <a:spAutoFit/>
          </a:bodyPr>
          <a:lstStyle/>
          <a:p>
            <a:pPr algn="ctr" defTabSz="685800">
              <a:defRPr/>
            </a:pPr>
            <a:r>
              <a:rPr lang="en-US" altLang="zh-CN" sz="1500" cap="all" dirty="0" err="1">
                <a:solidFill>
                  <a:srgbClr val="5D88A8"/>
                </a:solidFill>
                <a:latin typeface="Roboto"/>
              </a:rPr>
              <a:t>xue</a:t>
            </a:r>
            <a:endParaRPr lang="zh-CN" altLang="en-US" sz="1500" cap="all" dirty="0">
              <a:solidFill>
                <a:srgbClr val="5D88A8"/>
              </a:solidFill>
              <a:latin typeface="Roboto"/>
            </a:endParaRPr>
          </a:p>
        </p:txBody>
      </p:sp>
      <p:sp>
        <p:nvSpPr>
          <p:cNvPr id="44" name="文本框 43">
            <a:extLst>
              <a:ext uri="{FF2B5EF4-FFF2-40B4-BE49-F238E27FC236}">
                <a16:creationId xmlns:a16="http://schemas.microsoft.com/office/drawing/2014/main" id="{5AB99884-1C06-416D-9EF7-1387754287D3}"/>
              </a:ext>
            </a:extLst>
          </p:cNvPr>
          <p:cNvSpPr txBox="1"/>
          <p:nvPr/>
        </p:nvSpPr>
        <p:spPr>
          <a:xfrm>
            <a:off x="4255891" y="2734737"/>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学</a:t>
            </a:r>
          </a:p>
        </p:txBody>
      </p:sp>
      <p:sp>
        <p:nvSpPr>
          <p:cNvPr id="46" name="矩形 45">
            <a:extLst>
              <a:ext uri="{FF2B5EF4-FFF2-40B4-BE49-F238E27FC236}">
                <a16:creationId xmlns:a16="http://schemas.microsoft.com/office/drawing/2014/main" id="{FDC742D5-448F-4ACA-83E3-92C20F3F3586}"/>
              </a:ext>
            </a:extLst>
          </p:cNvPr>
          <p:cNvSpPr/>
          <p:nvPr/>
        </p:nvSpPr>
        <p:spPr>
          <a:xfrm>
            <a:off x="7436881" y="3204333"/>
            <a:ext cx="1521068" cy="1521066"/>
          </a:xfrm>
          <a:prstGeom prst="rect">
            <a:avLst/>
          </a:prstGeom>
          <a:gradFill flip="none" rotWithShape="1">
            <a:gsLst>
              <a:gs pos="0">
                <a:schemeClr val="accent1">
                  <a:lumMod val="40000"/>
                  <a:lumOff val="60000"/>
                </a:schemeClr>
              </a:gs>
              <a:gs pos="87000">
                <a:schemeClr val="accent1">
                  <a:lumMod val="20000"/>
                  <a:lumOff val="80000"/>
                </a:schemeClr>
              </a:gs>
            </a:gsLst>
            <a:lin ang="18900000" scaled="1"/>
            <a:tileRect/>
          </a:gradFill>
          <a:ln>
            <a:noFill/>
          </a:ln>
          <a:scene3d>
            <a:camera prst="isometricTopUp"/>
            <a:lightRig rig="threePt" dir="t"/>
          </a:scene3d>
          <a:sp3d extrusionH="1905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7" name="文本框 46">
            <a:extLst>
              <a:ext uri="{FF2B5EF4-FFF2-40B4-BE49-F238E27FC236}">
                <a16:creationId xmlns:a16="http://schemas.microsoft.com/office/drawing/2014/main" id="{C18079B1-4904-49DB-A136-3D639F13D9F8}"/>
              </a:ext>
            </a:extLst>
          </p:cNvPr>
          <p:cNvSpPr txBox="1"/>
          <p:nvPr/>
        </p:nvSpPr>
        <p:spPr>
          <a:xfrm>
            <a:off x="8052077" y="4060769"/>
            <a:ext cx="343364" cy="323165"/>
          </a:xfrm>
          <a:prstGeom prst="rect">
            <a:avLst/>
          </a:prstGeom>
          <a:noFill/>
        </p:spPr>
        <p:txBody>
          <a:bodyPr wrap="none">
            <a:spAutoFit/>
          </a:bodyPr>
          <a:lstStyle/>
          <a:p>
            <a:pPr algn="ctr" defTabSz="685800">
              <a:defRPr/>
            </a:pPr>
            <a:r>
              <a:rPr lang="en-US" altLang="zh-CN" sz="1500" cap="all" dirty="0">
                <a:solidFill>
                  <a:srgbClr val="5D88A8"/>
                </a:solidFill>
                <a:latin typeface="Roboto"/>
              </a:rPr>
              <a:t>ji</a:t>
            </a:r>
            <a:endParaRPr lang="zh-CN" altLang="en-US" sz="1500" cap="all" dirty="0">
              <a:solidFill>
                <a:srgbClr val="5D88A8"/>
              </a:solidFill>
              <a:latin typeface="Roboto"/>
            </a:endParaRPr>
          </a:p>
        </p:txBody>
      </p:sp>
      <p:sp>
        <p:nvSpPr>
          <p:cNvPr id="48" name="文本框 47">
            <a:extLst>
              <a:ext uri="{FF2B5EF4-FFF2-40B4-BE49-F238E27FC236}">
                <a16:creationId xmlns:a16="http://schemas.microsoft.com/office/drawing/2014/main" id="{D2A5555B-3F98-4E29-B717-350C55EEDCBB}"/>
              </a:ext>
            </a:extLst>
          </p:cNvPr>
          <p:cNvSpPr txBox="1"/>
          <p:nvPr/>
        </p:nvSpPr>
        <p:spPr>
          <a:xfrm>
            <a:off x="7601470" y="2734737"/>
            <a:ext cx="1290738" cy="1419619"/>
          </a:xfrm>
          <a:prstGeom prst="rect">
            <a:avLst/>
          </a:prstGeom>
          <a:noFill/>
        </p:spPr>
        <p:txBody>
          <a:bodyPr wrap="none">
            <a:spAutoFit/>
            <a:scene3d>
              <a:camera prst="isometricOffAxis1Right"/>
              <a:lightRig rig="threePt" dir="t">
                <a:rot lat="0" lon="0" rev="0"/>
              </a:lightRig>
            </a:scene3d>
            <a:sp3d extrusionH="57150"/>
          </a:bodyPr>
          <a:lstStyle/>
          <a:p>
            <a:pPr defTabSz="685800">
              <a:defRPr/>
            </a:pPr>
            <a:r>
              <a:rPr lang="zh-CN" altLang="en-US" sz="8625" dirty="0">
                <a:ln w="19050">
                  <a:noFill/>
                </a:ln>
                <a:gradFill flip="none" rotWithShape="1">
                  <a:gsLst>
                    <a:gs pos="70000">
                      <a:srgbClr val="5D88A8">
                        <a:lumMod val="60000"/>
                        <a:lumOff val="40000"/>
                      </a:srgbClr>
                    </a:gs>
                    <a:gs pos="0">
                      <a:srgbClr val="5D88A8">
                        <a:lumMod val="20000"/>
                        <a:lumOff val="80000"/>
                      </a:srgbClr>
                    </a:gs>
                  </a:gsLst>
                  <a:lin ang="2700000" scaled="1"/>
                  <a:tileRect/>
                </a:gradFill>
                <a:effectLst>
                  <a:reflection blurRad="25400" stA="69000" endPos="32000" dist="50800" dir="5400000" sy="-100000" algn="bl" rotWithShape="0"/>
                </a:effectLst>
                <a:latin typeface="思源宋体 CN Heavy"/>
                <a:ea typeface="思源宋体 CN Heavy"/>
              </a:rPr>
              <a:t>计</a:t>
            </a:r>
          </a:p>
        </p:txBody>
      </p:sp>
      <p:cxnSp>
        <p:nvCxnSpPr>
          <p:cNvPr id="52" name="直接箭头连接符 51">
            <a:extLst>
              <a:ext uri="{FF2B5EF4-FFF2-40B4-BE49-F238E27FC236}">
                <a16:creationId xmlns:a16="http://schemas.microsoft.com/office/drawing/2014/main" id="{78ECA807-6F85-46F2-835F-B90105861335}"/>
              </a:ext>
            </a:extLst>
          </p:cNvPr>
          <p:cNvCxnSpPr>
            <a:cxnSpLocks/>
          </p:cNvCxnSpPr>
          <p:nvPr/>
        </p:nvCxnSpPr>
        <p:spPr>
          <a:xfrm>
            <a:off x="6920375" y="3516489"/>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BottomDown"/>
            <a:lightRig rig="contrasting" dir="t"/>
          </a:scene3d>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22ACEE11-8D39-4685-AC2D-FCDF77B78886}"/>
              </a:ext>
            </a:extLst>
          </p:cNvPr>
          <p:cNvCxnSpPr>
            <a:cxnSpLocks/>
          </p:cNvCxnSpPr>
          <p:nvPr/>
        </p:nvCxnSpPr>
        <p:spPr>
          <a:xfrm>
            <a:off x="5345468" y="3407097"/>
            <a:ext cx="681097" cy="0"/>
          </a:xfrm>
          <a:prstGeom prst="straightConnector1">
            <a:avLst/>
          </a:prstGeom>
          <a:ln w="66675">
            <a:gradFill flip="none" rotWithShape="1">
              <a:gsLst>
                <a:gs pos="30000">
                  <a:schemeClr val="accent1">
                    <a:lumMod val="40000"/>
                    <a:lumOff val="60000"/>
                    <a:alpha val="43000"/>
                  </a:schemeClr>
                </a:gs>
                <a:gs pos="0">
                  <a:schemeClr val="accent1">
                    <a:lumMod val="40000"/>
                    <a:lumOff val="60000"/>
                    <a:alpha val="0"/>
                  </a:schemeClr>
                </a:gs>
                <a:gs pos="100000">
                  <a:schemeClr val="accent1">
                    <a:lumMod val="40000"/>
                    <a:lumOff val="60000"/>
                  </a:schemeClr>
                </a:gs>
              </a:gsLst>
              <a:lin ang="0" scaled="1"/>
              <a:tileRect/>
            </a:gradFill>
            <a:tailEnd type="triangle"/>
          </a:ln>
          <a:scene3d>
            <a:camera prst="isometricTopUp"/>
            <a:lightRig rig="contrasting" dir="t"/>
          </a:scene3d>
        </p:spPr>
        <p:style>
          <a:lnRef idx="1">
            <a:schemeClr val="accent1"/>
          </a:lnRef>
          <a:fillRef idx="0">
            <a:schemeClr val="accent1"/>
          </a:fillRef>
          <a:effectRef idx="0">
            <a:schemeClr val="accent1"/>
          </a:effectRef>
          <a:fontRef idx="minor">
            <a:schemeClr val="tx1"/>
          </a:fontRef>
        </p:style>
      </p:cxnSp>
      <p:pic>
        <p:nvPicPr>
          <p:cNvPr id="25" name="图片 24" descr="图片包含 鸟, 线, 刀, 群&#10;&#10;描述已自动生成">
            <a:extLst>
              <a:ext uri="{FF2B5EF4-FFF2-40B4-BE49-F238E27FC236}">
                <a16:creationId xmlns:a16="http://schemas.microsoft.com/office/drawing/2014/main" id="{9624FD0E-94F3-9607-F32D-80E8EDAF33B4}"/>
              </a:ext>
            </a:extLst>
          </p:cNvPr>
          <p:cNvPicPr>
            <a:picLocks noChangeAspect="1"/>
          </p:cNvPicPr>
          <p:nvPr/>
        </p:nvPicPr>
        <p:blipFill>
          <a:blip r:embed="rId2">
            <a:alphaModFix amt="10000"/>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rcRect t="5326" r="5326"/>
          <a:stretch>
            <a:fillRect/>
          </a:stretch>
        </p:blipFill>
        <p:spPr>
          <a:xfrm flipH="1">
            <a:off x="-2" y="15067"/>
            <a:ext cx="12137232" cy="7411111"/>
          </a:xfrm>
          <a:custGeom>
            <a:avLst/>
            <a:gdLst>
              <a:gd name="connsiteX0" fmla="*/ 7524750 w 7524750"/>
              <a:gd name="connsiteY0" fmla="*/ 0 h 5772150"/>
              <a:gd name="connsiteX1" fmla="*/ 0 w 7524750"/>
              <a:gd name="connsiteY1" fmla="*/ 0 h 5772150"/>
              <a:gd name="connsiteX2" fmla="*/ 0 w 7524750"/>
              <a:gd name="connsiteY2" fmla="*/ 5772150 h 5772150"/>
              <a:gd name="connsiteX3" fmla="*/ 7524750 w 752475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7524750" h="5772150">
                <a:moveTo>
                  <a:pt x="7524750" y="0"/>
                </a:moveTo>
                <a:lnTo>
                  <a:pt x="0" y="0"/>
                </a:lnTo>
                <a:lnTo>
                  <a:pt x="0" y="5772150"/>
                </a:lnTo>
                <a:lnTo>
                  <a:pt x="7524750" y="5772150"/>
                </a:lnTo>
                <a:close/>
              </a:path>
            </a:pathLst>
          </a:custGeom>
        </p:spPr>
      </p:pic>
    </p:spTree>
    <p:extLst>
      <p:ext uri="{BB962C8B-B14F-4D97-AF65-F5344CB8AC3E}">
        <p14:creationId xmlns:p14="http://schemas.microsoft.com/office/powerpoint/2010/main" val="413697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椭圆 62">
            <a:extLst>
              <a:ext uri="{FF2B5EF4-FFF2-40B4-BE49-F238E27FC236}">
                <a16:creationId xmlns:a16="http://schemas.microsoft.com/office/drawing/2014/main" id="{2FAD7452-6392-45BE-BD0A-238A0486CCC3}"/>
              </a:ext>
            </a:extLst>
          </p:cNvPr>
          <p:cNvSpPr/>
          <p:nvPr/>
        </p:nvSpPr>
        <p:spPr>
          <a:xfrm>
            <a:off x="426373" y="1373994"/>
            <a:ext cx="10506075" cy="10506075"/>
          </a:xfrm>
          <a:prstGeom prst="ellipse">
            <a:avLst/>
          </a:prstGeom>
          <a:gradFill flip="none" rotWithShape="1">
            <a:gsLst>
              <a:gs pos="0">
                <a:schemeClr val="accent1">
                  <a:lumMod val="18000"/>
                  <a:lumOff val="82000"/>
                </a:schemeClr>
              </a:gs>
              <a:gs pos="22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2" name="矩形 1">
            <a:extLst>
              <a:ext uri="{FF2B5EF4-FFF2-40B4-BE49-F238E27FC236}">
                <a16:creationId xmlns:a16="http://schemas.microsoft.com/office/drawing/2014/main" id="{516F97DF-B5B6-46D7-8B48-7F13F0B3D7D8}"/>
              </a:ext>
            </a:extLst>
          </p:cNvPr>
          <p:cNvSpPr/>
          <p:nvPr/>
        </p:nvSpPr>
        <p:spPr>
          <a:xfrm>
            <a:off x="2898061" y="381754"/>
            <a:ext cx="1620957" cy="523220"/>
          </a:xfrm>
          <a:prstGeom prst="rect">
            <a:avLst/>
          </a:prstGeom>
        </p:spPr>
        <p:txBody>
          <a:bodyPr wrap="none">
            <a:spAutoFit/>
          </a:bodyPr>
          <a:lstStyle/>
          <a:p>
            <a:pPr defTabSz="685800">
              <a:defRPr/>
            </a:pPr>
            <a:r>
              <a:rPr lang="zh-CN" altLang="en-US" sz="2800" dirty="0">
                <a:solidFill>
                  <a:srgbClr val="5D88A8">
                    <a:lumMod val="50000"/>
                  </a:srgbClr>
                </a:solidFill>
                <a:latin typeface="思源宋体 CN Heavy"/>
                <a:ea typeface="思源宋体 CN Heavy"/>
              </a:rPr>
              <a:t>学习目标</a:t>
            </a:r>
          </a:p>
        </p:txBody>
      </p:sp>
      <p:sp>
        <p:nvSpPr>
          <p:cNvPr id="20" name="文本框 19">
            <a:extLst>
              <a:ext uri="{FF2B5EF4-FFF2-40B4-BE49-F238E27FC236}">
                <a16:creationId xmlns:a16="http://schemas.microsoft.com/office/drawing/2014/main" id="{27985C8D-FDDD-4F6B-A925-D5E34A1AB86D}"/>
              </a:ext>
            </a:extLst>
          </p:cNvPr>
          <p:cNvSpPr txBox="1"/>
          <p:nvPr/>
        </p:nvSpPr>
        <p:spPr>
          <a:xfrm>
            <a:off x="1739936" y="3591625"/>
            <a:ext cx="907621" cy="300082"/>
          </a:xfrm>
          <a:prstGeom prst="rect">
            <a:avLst/>
          </a:prstGeom>
          <a:noFill/>
        </p:spPr>
        <p:txBody>
          <a:bodyPr wrap="none">
            <a:spAutoFit/>
          </a:bodyPr>
          <a:lstStyle/>
          <a:p>
            <a:pPr algn="ctr" defTabSz="685800">
              <a:defRPr/>
            </a:pPr>
            <a:r>
              <a:rPr lang="zh-CN" altLang="en-US" sz="1350" dirty="0">
                <a:solidFill>
                  <a:srgbClr val="47393A"/>
                </a:solidFill>
                <a:latin typeface="Roboto"/>
                <a:ea typeface="思源黑体 CN Regular"/>
              </a:rPr>
              <a:t>课前目标</a:t>
            </a:r>
          </a:p>
        </p:txBody>
      </p:sp>
      <p:sp>
        <p:nvSpPr>
          <p:cNvPr id="22" name="文本框 21">
            <a:extLst>
              <a:ext uri="{FF2B5EF4-FFF2-40B4-BE49-F238E27FC236}">
                <a16:creationId xmlns:a16="http://schemas.microsoft.com/office/drawing/2014/main" id="{D059DE80-F977-47D9-BE90-74BB98B017A3}"/>
              </a:ext>
            </a:extLst>
          </p:cNvPr>
          <p:cNvSpPr txBox="1"/>
          <p:nvPr/>
        </p:nvSpPr>
        <p:spPr>
          <a:xfrm>
            <a:off x="8574575" y="3591625"/>
            <a:ext cx="877163" cy="300082"/>
          </a:xfrm>
          <a:prstGeom prst="rect">
            <a:avLst/>
          </a:prstGeom>
          <a:noFill/>
        </p:spPr>
        <p:txBody>
          <a:bodyPr wrap="none">
            <a:spAutoFit/>
          </a:bodyPr>
          <a:lstStyle/>
          <a:p>
            <a:pPr algn="ctr" defTabSz="685800">
              <a:defRPr/>
            </a:pPr>
            <a:r>
              <a:rPr lang="zh-CN" altLang="en-US" sz="1350" dirty="0">
                <a:solidFill>
                  <a:srgbClr val="47393A"/>
                </a:solidFill>
                <a:latin typeface="Roboto"/>
                <a:ea typeface="思源黑体 CN Regular"/>
              </a:rPr>
              <a:t>课后目标</a:t>
            </a:r>
          </a:p>
        </p:txBody>
      </p:sp>
      <p:sp>
        <p:nvSpPr>
          <p:cNvPr id="23" name="文本框 22">
            <a:extLst>
              <a:ext uri="{FF2B5EF4-FFF2-40B4-BE49-F238E27FC236}">
                <a16:creationId xmlns:a16="http://schemas.microsoft.com/office/drawing/2014/main" id="{A726FBD2-46E4-4858-9E0C-B850BE79015C}"/>
              </a:ext>
            </a:extLst>
          </p:cNvPr>
          <p:cNvSpPr txBox="1">
            <a:spLocks/>
          </p:cNvSpPr>
          <p:nvPr/>
        </p:nvSpPr>
        <p:spPr>
          <a:xfrm>
            <a:off x="5270889" y="2528419"/>
            <a:ext cx="877163" cy="300082"/>
          </a:xfrm>
          <a:prstGeom prst="rect">
            <a:avLst/>
          </a:prstGeom>
          <a:noFill/>
        </p:spPr>
        <p:txBody>
          <a:bodyPr wrap="none">
            <a:spAutoFit/>
          </a:bodyPr>
          <a:lstStyle/>
          <a:p>
            <a:pPr algn="ctr" defTabSz="685800">
              <a:defRPr/>
            </a:pPr>
            <a:r>
              <a:rPr lang="zh-CN" altLang="en-US" sz="1350" dirty="0">
                <a:solidFill>
                  <a:srgbClr val="47393A"/>
                </a:solidFill>
                <a:latin typeface="Roboto"/>
                <a:ea typeface="思源黑体 CN Regular"/>
              </a:rPr>
              <a:t>课中目标</a:t>
            </a:r>
          </a:p>
        </p:txBody>
      </p:sp>
      <p:sp>
        <p:nvSpPr>
          <p:cNvPr id="45" name="椭圆 44">
            <a:extLst>
              <a:ext uri="{FF2B5EF4-FFF2-40B4-BE49-F238E27FC236}">
                <a16:creationId xmlns:a16="http://schemas.microsoft.com/office/drawing/2014/main" id="{BCF68F67-90AE-41F5-88C8-35A9C37DE164}"/>
              </a:ext>
            </a:extLst>
          </p:cNvPr>
          <p:cNvSpPr/>
          <p:nvPr/>
        </p:nvSpPr>
        <p:spPr>
          <a:xfrm>
            <a:off x="3214389" y="2944958"/>
            <a:ext cx="5501640" cy="5501640"/>
          </a:xfrm>
          <a:prstGeom prst="ellipse">
            <a:avLst/>
          </a:prstGeom>
          <a:gradFill flip="none" rotWithShape="1">
            <a:gsLst>
              <a:gs pos="0">
                <a:schemeClr val="accent1">
                  <a:alpha val="28000"/>
                  <a:lumMod val="49000"/>
                  <a:lumOff val="51000"/>
                </a:schemeClr>
              </a:gs>
              <a:gs pos="22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4" name="椭圆 43">
            <a:extLst>
              <a:ext uri="{FF2B5EF4-FFF2-40B4-BE49-F238E27FC236}">
                <a16:creationId xmlns:a16="http://schemas.microsoft.com/office/drawing/2014/main" id="{E6590A9B-E427-4C07-AF2B-270D1B863F83}"/>
              </a:ext>
            </a:extLst>
          </p:cNvPr>
          <p:cNvSpPr/>
          <p:nvPr/>
        </p:nvSpPr>
        <p:spPr>
          <a:xfrm>
            <a:off x="4087128" y="5290604"/>
            <a:ext cx="3642360" cy="662422"/>
          </a:xfrm>
          <a:prstGeom prst="ellipse">
            <a:avLst/>
          </a:prstGeom>
          <a:gradFill flip="none" rotWithShape="1">
            <a:gsLst>
              <a:gs pos="0">
                <a:schemeClr val="accent1">
                  <a:lumMod val="60000"/>
                  <a:lumOff val="40000"/>
                  <a:alpha val="28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3" name="椭圆 42">
            <a:extLst>
              <a:ext uri="{FF2B5EF4-FFF2-40B4-BE49-F238E27FC236}">
                <a16:creationId xmlns:a16="http://schemas.microsoft.com/office/drawing/2014/main" id="{D2BF0FFE-6E38-494B-B9D4-BE101A660236}"/>
              </a:ext>
            </a:extLst>
          </p:cNvPr>
          <p:cNvSpPr/>
          <p:nvPr/>
        </p:nvSpPr>
        <p:spPr>
          <a:xfrm>
            <a:off x="3768651" y="4459904"/>
            <a:ext cx="4439823" cy="921155"/>
          </a:xfrm>
          <a:prstGeom prst="ellipse">
            <a:avLst/>
          </a:prstGeom>
          <a:gradFill flip="none" rotWithShape="1">
            <a:gsLst>
              <a:gs pos="0">
                <a:schemeClr val="accent1">
                  <a:lumMod val="38000"/>
                  <a:lumOff val="62000"/>
                </a:schemeClr>
              </a:gs>
              <a:gs pos="100000">
                <a:schemeClr val="accent1">
                  <a:alpha val="0"/>
                  <a:lumMod val="11000"/>
                  <a:lumOff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19" name="文本框 18">
            <a:extLst>
              <a:ext uri="{FF2B5EF4-FFF2-40B4-BE49-F238E27FC236}">
                <a16:creationId xmlns:a16="http://schemas.microsoft.com/office/drawing/2014/main" id="{40DB767A-33A9-4BD6-A3A2-22FFF6652E53}"/>
              </a:ext>
            </a:extLst>
          </p:cNvPr>
          <p:cNvSpPr txBox="1"/>
          <p:nvPr/>
        </p:nvSpPr>
        <p:spPr>
          <a:xfrm>
            <a:off x="3759033" y="4452265"/>
            <a:ext cx="4570482" cy="923330"/>
          </a:xfrm>
          <a:prstGeom prst="rect">
            <a:avLst/>
          </a:prstGeom>
          <a:noFill/>
        </p:spPr>
        <p:txBody>
          <a:bodyPr wrap="none">
            <a:spAutoFit/>
          </a:bodyPr>
          <a:lstStyle/>
          <a:p>
            <a:pPr algn="ctr" defTabSz="685800">
              <a:defRPr/>
            </a:pPr>
            <a:r>
              <a:rPr lang="zh-CN" altLang="en-US" dirty="0">
                <a:solidFill>
                  <a:srgbClr val="5D88A8"/>
                </a:solidFill>
                <a:latin typeface="思源宋体 CN Heavy"/>
                <a:ea typeface="思源宋体 CN Heavy"/>
              </a:rPr>
              <a:t>以学生为主体，以实用性、</a:t>
            </a:r>
            <a:endParaRPr lang="en-US" altLang="zh-CN" dirty="0">
              <a:solidFill>
                <a:srgbClr val="5D88A8"/>
              </a:solidFill>
              <a:latin typeface="思源宋体 CN Heavy"/>
              <a:ea typeface="思源宋体 CN Heavy"/>
            </a:endParaRPr>
          </a:p>
          <a:p>
            <a:pPr algn="ctr" defTabSz="685800">
              <a:defRPr/>
            </a:pPr>
            <a:r>
              <a:rPr lang="zh-CN" altLang="en-US" dirty="0">
                <a:solidFill>
                  <a:srgbClr val="5D88A8"/>
                </a:solidFill>
                <a:latin typeface="思源宋体 CN Heavy"/>
                <a:ea typeface="思源宋体 CN Heavy"/>
              </a:rPr>
              <a:t>有效性和综合性为原则，合理设置</a:t>
            </a:r>
            <a:endParaRPr lang="en-US" altLang="zh-CN" dirty="0">
              <a:solidFill>
                <a:srgbClr val="5D88A8"/>
              </a:solidFill>
              <a:latin typeface="思源宋体 CN Heavy"/>
              <a:ea typeface="思源宋体 CN Heavy"/>
            </a:endParaRPr>
          </a:p>
          <a:p>
            <a:pPr algn="ctr" defTabSz="685800">
              <a:defRPr/>
            </a:pPr>
            <a:r>
              <a:rPr lang="zh-CN" altLang="en-US" dirty="0">
                <a:solidFill>
                  <a:srgbClr val="5D88A8"/>
                </a:solidFill>
                <a:latin typeface="思源宋体 CN Heavy"/>
                <a:ea typeface="思源宋体 CN Heavy"/>
              </a:rPr>
              <a:t>学习目标，培养提升学生的通用职业素质。</a:t>
            </a:r>
          </a:p>
        </p:txBody>
      </p:sp>
      <p:sp>
        <p:nvSpPr>
          <p:cNvPr id="46" name="椭圆 45">
            <a:extLst>
              <a:ext uri="{FF2B5EF4-FFF2-40B4-BE49-F238E27FC236}">
                <a16:creationId xmlns:a16="http://schemas.microsoft.com/office/drawing/2014/main" id="{840675DC-E976-44F7-98D8-8280CB726814}"/>
              </a:ext>
            </a:extLst>
          </p:cNvPr>
          <p:cNvSpPr/>
          <p:nvPr/>
        </p:nvSpPr>
        <p:spPr>
          <a:xfrm>
            <a:off x="3593782" y="4619520"/>
            <a:ext cx="5335329" cy="96369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48" name="椭圆 47">
            <a:extLst>
              <a:ext uri="{FF2B5EF4-FFF2-40B4-BE49-F238E27FC236}">
                <a16:creationId xmlns:a16="http://schemas.microsoft.com/office/drawing/2014/main" id="{6015968D-2194-494C-B35D-2736AAD4D88D}"/>
              </a:ext>
            </a:extLst>
          </p:cNvPr>
          <p:cNvSpPr/>
          <p:nvPr/>
        </p:nvSpPr>
        <p:spPr>
          <a:xfrm>
            <a:off x="3768651" y="4700660"/>
            <a:ext cx="4439823" cy="921155"/>
          </a:xfrm>
          <a:prstGeom prst="ellipse">
            <a:avLst/>
          </a:prstGeom>
          <a:noFill/>
          <a:ln>
            <a:gradFill>
              <a:gsLst>
                <a:gs pos="38000">
                  <a:schemeClr val="accent1">
                    <a:alpha val="0"/>
                  </a:schemeClr>
                </a:gs>
                <a:gs pos="100000">
                  <a:schemeClr val="accent1">
                    <a:alpha val="32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0" name="图形 49">
            <a:extLst>
              <a:ext uri="{FF2B5EF4-FFF2-40B4-BE49-F238E27FC236}">
                <a16:creationId xmlns:a16="http://schemas.microsoft.com/office/drawing/2014/main" id="{8165DE73-D578-4F2F-B25C-38AB00665071}"/>
              </a:ext>
            </a:extLst>
          </p:cNvPr>
          <p:cNvSpPr/>
          <p:nvPr/>
        </p:nvSpPr>
        <p:spPr>
          <a:xfrm>
            <a:off x="1543126" y="2196470"/>
            <a:ext cx="1301243" cy="1465787"/>
          </a:xfrm>
          <a:custGeom>
            <a:avLst/>
            <a:gdLst>
              <a:gd name="connsiteX0" fmla="*/ 2559177 w 2559176"/>
              <a:gd name="connsiteY0" fmla="*/ 2045661 h 2882788"/>
              <a:gd name="connsiteX1" fmla="*/ 2559177 w 2559176"/>
              <a:gd name="connsiteY1" fmla="*/ 837224 h 2882788"/>
              <a:gd name="connsiteX2" fmla="*/ 2442686 w 2559176"/>
              <a:gd name="connsiteY2" fmla="*/ 635389 h 2882788"/>
              <a:gd name="connsiteX3" fmla="*/ 1396079 w 2559176"/>
              <a:gd name="connsiteY3" fmla="*/ 31218 h 2882788"/>
              <a:gd name="connsiteX4" fmla="*/ 1163003 w 2559176"/>
              <a:gd name="connsiteY4" fmla="*/ 31218 h 2882788"/>
              <a:gd name="connsiteX5" fmla="*/ 116491 w 2559176"/>
              <a:gd name="connsiteY5" fmla="*/ 635389 h 2882788"/>
              <a:gd name="connsiteX6" fmla="*/ 0 w 2559176"/>
              <a:gd name="connsiteY6" fmla="*/ 837224 h 2882788"/>
              <a:gd name="connsiteX7" fmla="*/ 0 w 2559176"/>
              <a:gd name="connsiteY7" fmla="*/ 2045565 h 2882788"/>
              <a:gd name="connsiteX8" fmla="*/ 116491 w 2559176"/>
              <a:gd name="connsiteY8" fmla="*/ 2247400 h 2882788"/>
              <a:gd name="connsiteX9" fmla="*/ 1163003 w 2559176"/>
              <a:gd name="connsiteY9" fmla="*/ 2851571 h 2882788"/>
              <a:gd name="connsiteX10" fmla="*/ 1396079 w 2559176"/>
              <a:gd name="connsiteY10" fmla="*/ 2851571 h 2882788"/>
              <a:gd name="connsiteX11" fmla="*/ 2442591 w 2559176"/>
              <a:gd name="connsiteY11" fmla="*/ 2247400 h 2882788"/>
              <a:gd name="connsiteX12" fmla="*/ 2559177 w 2559176"/>
              <a:gd name="connsiteY12" fmla="*/ 2045661 h 288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9176" h="2882788">
                <a:moveTo>
                  <a:pt x="2559177" y="2045661"/>
                </a:moveTo>
                <a:lnTo>
                  <a:pt x="2559177" y="837224"/>
                </a:lnTo>
                <a:cubicBezTo>
                  <a:pt x="2559177" y="753975"/>
                  <a:pt x="2514791" y="677013"/>
                  <a:pt x="2442686" y="635389"/>
                </a:cubicBezTo>
                <a:lnTo>
                  <a:pt x="1396079" y="31218"/>
                </a:lnTo>
                <a:cubicBezTo>
                  <a:pt x="1323975" y="-10406"/>
                  <a:pt x="1235107" y="-10406"/>
                  <a:pt x="1163003" y="31218"/>
                </a:cubicBezTo>
                <a:lnTo>
                  <a:pt x="116491" y="635389"/>
                </a:lnTo>
                <a:cubicBezTo>
                  <a:pt x="44387" y="677013"/>
                  <a:pt x="0" y="753975"/>
                  <a:pt x="0" y="837224"/>
                </a:cubicBezTo>
                <a:lnTo>
                  <a:pt x="0" y="2045565"/>
                </a:lnTo>
                <a:cubicBezTo>
                  <a:pt x="0" y="2128814"/>
                  <a:pt x="44387" y="2205776"/>
                  <a:pt x="116491" y="2247400"/>
                </a:cubicBezTo>
                <a:lnTo>
                  <a:pt x="1163003" y="2851571"/>
                </a:lnTo>
                <a:cubicBezTo>
                  <a:pt x="1235107" y="2893195"/>
                  <a:pt x="1323975" y="2893195"/>
                  <a:pt x="1396079" y="2851571"/>
                </a:cubicBezTo>
                <a:lnTo>
                  <a:pt x="2442591" y="2247400"/>
                </a:lnTo>
                <a:cubicBezTo>
                  <a:pt x="2514695" y="2205871"/>
                  <a:pt x="2559177" y="2128909"/>
                  <a:pt x="2559177" y="2045661"/>
                </a:cubicBezTo>
                <a:close/>
              </a:path>
            </a:pathLst>
          </a:custGeom>
          <a:noFill/>
          <a:ln>
            <a:gradFill flip="none" rotWithShape="1">
              <a:gsLst>
                <a:gs pos="41000">
                  <a:schemeClr val="accent1">
                    <a:lumMod val="40000"/>
                    <a:lumOff val="60000"/>
                  </a:schemeClr>
                </a:gs>
                <a:gs pos="100000">
                  <a:schemeClr val="accent1">
                    <a:lumMod val="20000"/>
                    <a:lumOff val="80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2" name="图形 49">
            <a:extLst>
              <a:ext uri="{FF2B5EF4-FFF2-40B4-BE49-F238E27FC236}">
                <a16:creationId xmlns:a16="http://schemas.microsoft.com/office/drawing/2014/main" id="{A0970403-D9E3-44DC-A480-246217C72EF4}"/>
              </a:ext>
            </a:extLst>
          </p:cNvPr>
          <p:cNvSpPr/>
          <p:nvPr/>
        </p:nvSpPr>
        <p:spPr>
          <a:xfrm>
            <a:off x="1757225" y="2437644"/>
            <a:ext cx="873042" cy="983439"/>
          </a:xfrm>
          <a:custGeom>
            <a:avLst/>
            <a:gdLst>
              <a:gd name="connsiteX0" fmla="*/ 2559177 w 2559176"/>
              <a:gd name="connsiteY0" fmla="*/ 2045661 h 2882788"/>
              <a:gd name="connsiteX1" fmla="*/ 2559177 w 2559176"/>
              <a:gd name="connsiteY1" fmla="*/ 837224 h 2882788"/>
              <a:gd name="connsiteX2" fmla="*/ 2442686 w 2559176"/>
              <a:gd name="connsiteY2" fmla="*/ 635389 h 2882788"/>
              <a:gd name="connsiteX3" fmla="*/ 1396079 w 2559176"/>
              <a:gd name="connsiteY3" fmla="*/ 31218 h 2882788"/>
              <a:gd name="connsiteX4" fmla="*/ 1163003 w 2559176"/>
              <a:gd name="connsiteY4" fmla="*/ 31218 h 2882788"/>
              <a:gd name="connsiteX5" fmla="*/ 116491 w 2559176"/>
              <a:gd name="connsiteY5" fmla="*/ 635389 h 2882788"/>
              <a:gd name="connsiteX6" fmla="*/ 0 w 2559176"/>
              <a:gd name="connsiteY6" fmla="*/ 837224 h 2882788"/>
              <a:gd name="connsiteX7" fmla="*/ 0 w 2559176"/>
              <a:gd name="connsiteY7" fmla="*/ 2045565 h 2882788"/>
              <a:gd name="connsiteX8" fmla="*/ 116491 w 2559176"/>
              <a:gd name="connsiteY8" fmla="*/ 2247400 h 2882788"/>
              <a:gd name="connsiteX9" fmla="*/ 1163003 w 2559176"/>
              <a:gd name="connsiteY9" fmla="*/ 2851571 h 2882788"/>
              <a:gd name="connsiteX10" fmla="*/ 1396079 w 2559176"/>
              <a:gd name="connsiteY10" fmla="*/ 2851571 h 2882788"/>
              <a:gd name="connsiteX11" fmla="*/ 2442591 w 2559176"/>
              <a:gd name="connsiteY11" fmla="*/ 2247400 h 2882788"/>
              <a:gd name="connsiteX12" fmla="*/ 2559177 w 2559176"/>
              <a:gd name="connsiteY12" fmla="*/ 2045661 h 288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9176" h="2882788">
                <a:moveTo>
                  <a:pt x="2559177" y="2045661"/>
                </a:moveTo>
                <a:lnTo>
                  <a:pt x="2559177" y="837224"/>
                </a:lnTo>
                <a:cubicBezTo>
                  <a:pt x="2559177" y="753975"/>
                  <a:pt x="2514791" y="677013"/>
                  <a:pt x="2442686" y="635389"/>
                </a:cubicBezTo>
                <a:lnTo>
                  <a:pt x="1396079" y="31218"/>
                </a:lnTo>
                <a:cubicBezTo>
                  <a:pt x="1323975" y="-10406"/>
                  <a:pt x="1235107" y="-10406"/>
                  <a:pt x="1163003" y="31218"/>
                </a:cubicBezTo>
                <a:lnTo>
                  <a:pt x="116491" y="635389"/>
                </a:lnTo>
                <a:cubicBezTo>
                  <a:pt x="44387" y="677013"/>
                  <a:pt x="0" y="753975"/>
                  <a:pt x="0" y="837224"/>
                </a:cubicBezTo>
                <a:lnTo>
                  <a:pt x="0" y="2045565"/>
                </a:lnTo>
                <a:cubicBezTo>
                  <a:pt x="0" y="2128814"/>
                  <a:pt x="44387" y="2205776"/>
                  <a:pt x="116491" y="2247400"/>
                </a:cubicBezTo>
                <a:lnTo>
                  <a:pt x="1163003" y="2851571"/>
                </a:lnTo>
                <a:cubicBezTo>
                  <a:pt x="1235107" y="2893195"/>
                  <a:pt x="1323975" y="2893195"/>
                  <a:pt x="1396079" y="2851571"/>
                </a:cubicBezTo>
                <a:lnTo>
                  <a:pt x="2442591" y="2247400"/>
                </a:lnTo>
                <a:cubicBezTo>
                  <a:pt x="2514695" y="2205871"/>
                  <a:pt x="2559177" y="2128909"/>
                  <a:pt x="2559177" y="2045661"/>
                </a:cubicBezTo>
                <a:close/>
              </a:path>
            </a:pathLst>
          </a:custGeom>
          <a:gradFill flip="none" rotWithShape="1">
            <a:gsLst>
              <a:gs pos="0">
                <a:schemeClr val="accent1"/>
              </a:gs>
              <a:gs pos="98000">
                <a:schemeClr val="accent1">
                  <a:lumMod val="50000"/>
                </a:schemeClr>
              </a:gs>
            </a:gsLst>
            <a:lin ang="5400000" scaled="1"/>
            <a:tileRect/>
          </a:gradFill>
          <a:ln>
            <a:noFill/>
          </a:ln>
          <a:effectLst>
            <a:outerShdw blurRad="342900" dist="419100" dir="5400000" sx="84000" sy="84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gradFill>
                <a:gsLst>
                  <a:gs pos="0">
                    <a:srgbClr val="5D88A8">
                      <a:lumMod val="60000"/>
                      <a:lumOff val="40000"/>
                      <a:alpha val="28000"/>
                    </a:srgbClr>
                  </a:gs>
                  <a:gs pos="22000">
                    <a:prstClr val="white">
                      <a:alpha val="0"/>
                    </a:prstClr>
                  </a:gs>
                </a:gsLst>
                <a:lin ang="5400000" scaled="1"/>
              </a:gradFill>
              <a:latin typeface="Roboto"/>
              <a:ea typeface="思源黑体 CN Regular"/>
            </a:endParaRPr>
          </a:p>
        </p:txBody>
      </p:sp>
      <p:sp>
        <p:nvSpPr>
          <p:cNvPr id="58" name="图形 49">
            <a:extLst>
              <a:ext uri="{FF2B5EF4-FFF2-40B4-BE49-F238E27FC236}">
                <a16:creationId xmlns:a16="http://schemas.microsoft.com/office/drawing/2014/main" id="{7C8E7F8A-9ECB-4029-8067-8CC698CE3743}"/>
              </a:ext>
            </a:extLst>
          </p:cNvPr>
          <p:cNvSpPr/>
          <p:nvPr/>
        </p:nvSpPr>
        <p:spPr>
          <a:xfrm>
            <a:off x="5058850" y="1016363"/>
            <a:ext cx="1301243" cy="1465787"/>
          </a:xfrm>
          <a:custGeom>
            <a:avLst/>
            <a:gdLst>
              <a:gd name="connsiteX0" fmla="*/ 2559177 w 2559176"/>
              <a:gd name="connsiteY0" fmla="*/ 2045661 h 2882788"/>
              <a:gd name="connsiteX1" fmla="*/ 2559177 w 2559176"/>
              <a:gd name="connsiteY1" fmla="*/ 837224 h 2882788"/>
              <a:gd name="connsiteX2" fmla="*/ 2442686 w 2559176"/>
              <a:gd name="connsiteY2" fmla="*/ 635389 h 2882788"/>
              <a:gd name="connsiteX3" fmla="*/ 1396079 w 2559176"/>
              <a:gd name="connsiteY3" fmla="*/ 31218 h 2882788"/>
              <a:gd name="connsiteX4" fmla="*/ 1163003 w 2559176"/>
              <a:gd name="connsiteY4" fmla="*/ 31218 h 2882788"/>
              <a:gd name="connsiteX5" fmla="*/ 116491 w 2559176"/>
              <a:gd name="connsiteY5" fmla="*/ 635389 h 2882788"/>
              <a:gd name="connsiteX6" fmla="*/ 0 w 2559176"/>
              <a:gd name="connsiteY6" fmla="*/ 837224 h 2882788"/>
              <a:gd name="connsiteX7" fmla="*/ 0 w 2559176"/>
              <a:gd name="connsiteY7" fmla="*/ 2045565 h 2882788"/>
              <a:gd name="connsiteX8" fmla="*/ 116491 w 2559176"/>
              <a:gd name="connsiteY8" fmla="*/ 2247400 h 2882788"/>
              <a:gd name="connsiteX9" fmla="*/ 1163003 w 2559176"/>
              <a:gd name="connsiteY9" fmla="*/ 2851571 h 2882788"/>
              <a:gd name="connsiteX10" fmla="*/ 1396079 w 2559176"/>
              <a:gd name="connsiteY10" fmla="*/ 2851571 h 2882788"/>
              <a:gd name="connsiteX11" fmla="*/ 2442591 w 2559176"/>
              <a:gd name="connsiteY11" fmla="*/ 2247400 h 2882788"/>
              <a:gd name="connsiteX12" fmla="*/ 2559177 w 2559176"/>
              <a:gd name="connsiteY12" fmla="*/ 2045661 h 288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9176" h="2882788">
                <a:moveTo>
                  <a:pt x="2559177" y="2045661"/>
                </a:moveTo>
                <a:lnTo>
                  <a:pt x="2559177" y="837224"/>
                </a:lnTo>
                <a:cubicBezTo>
                  <a:pt x="2559177" y="753975"/>
                  <a:pt x="2514791" y="677013"/>
                  <a:pt x="2442686" y="635389"/>
                </a:cubicBezTo>
                <a:lnTo>
                  <a:pt x="1396079" y="31218"/>
                </a:lnTo>
                <a:cubicBezTo>
                  <a:pt x="1323975" y="-10406"/>
                  <a:pt x="1235107" y="-10406"/>
                  <a:pt x="1163003" y="31218"/>
                </a:cubicBezTo>
                <a:lnTo>
                  <a:pt x="116491" y="635389"/>
                </a:lnTo>
                <a:cubicBezTo>
                  <a:pt x="44387" y="677013"/>
                  <a:pt x="0" y="753975"/>
                  <a:pt x="0" y="837224"/>
                </a:cubicBezTo>
                <a:lnTo>
                  <a:pt x="0" y="2045565"/>
                </a:lnTo>
                <a:cubicBezTo>
                  <a:pt x="0" y="2128814"/>
                  <a:pt x="44387" y="2205776"/>
                  <a:pt x="116491" y="2247400"/>
                </a:cubicBezTo>
                <a:lnTo>
                  <a:pt x="1163003" y="2851571"/>
                </a:lnTo>
                <a:cubicBezTo>
                  <a:pt x="1235107" y="2893195"/>
                  <a:pt x="1323975" y="2893195"/>
                  <a:pt x="1396079" y="2851571"/>
                </a:cubicBezTo>
                <a:lnTo>
                  <a:pt x="2442591" y="2247400"/>
                </a:lnTo>
                <a:cubicBezTo>
                  <a:pt x="2514695" y="2205871"/>
                  <a:pt x="2559177" y="2128909"/>
                  <a:pt x="2559177" y="2045661"/>
                </a:cubicBezTo>
                <a:close/>
              </a:path>
            </a:pathLst>
          </a:custGeom>
          <a:noFill/>
          <a:ln>
            <a:gradFill flip="none" rotWithShape="1">
              <a:gsLst>
                <a:gs pos="41000">
                  <a:schemeClr val="accent1">
                    <a:lumMod val="40000"/>
                    <a:lumOff val="60000"/>
                  </a:schemeClr>
                </a:gs>
                <a:gs pos="100000">
                  <a:schemeClr val="accent1">
                    <a:lumMod val="20000"/>
                    <a:lumOff val="80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59" name="图形 49">
            <a:extLst>
              <a:ext uri="{FF2B5EF4-FFF2-40B4-BE49-F238E27FC236}">
                <a16:creationId xmlns:a16="http://schemas.microsoft.com/office/drawing/2014/main" id="{A237B092-26AB-47A4-AF59-5BC3AAAFA7E5}"/>
              </a:ext>
            </a:extLst>
          </p:cNvPr>
          <p:cNvSpPr/>
          <p:nvPr/>
        </p:nvSpPr>
        <p:spPr>
          <a:xfrm>
            <a:off x="5272950" y="1257537"/>
            <a:ext cx="873042" cy="983439"/>
          </a:xfrm>
          <a:custGeom>
            <a:avLst/>
            <a:gdLst>
              <a:gd name="connsiteX0" fmla="*/ 2559177 w 2559176"/>
              <a:gd name="connsiteY0" fmla="*/ 2045661 h 2882788"/>
              <a:gd name="connsiteX1" fmla="*/ 2559177 w 2559176"/>
              <a:gd name="connsiteY1" fmla="*/ 837224 h 2882788"/>
              <a:gd name="connsiteX2" fmla="*/ 2442686 w 2559176"/>
              <a:gd name="connsiteY2" fmla="*/ 635389 h 2882788"/>
              <a:gd name="connsiteX3" fmla="*/ 1396079 w 2559176"/>
              <a:gd name="connsiteY3" fmla="*/ 31218 h 2882788"/>
              <a:gd name="connsiteX4" fmla="*/ 1163003 w 2559176"/>
              <a:gd name="connsiteY4" fmla="*/ 31218 h 2882788"/>
              <a:gd name="connsiteX5" fmla="*/ 116491 w 2559176"/>
              <a:gd name="connsiteY5" fmla="*/ 635389 h 2882788"/>
              <a:gd name="connsiteX6" fmla="*/ 0 w 2559176"/>
              <a:gd name="connsiteY6" fmla="*/ 837224 h 2882788"/>
              <a:gd name="connsiteX7" fmla="*/ 0 w 2559176"/>
              <a:gd name="connsiteY7" fmla="*/ 2045565 h 2882788"/>
              <a:gd name="connsiteX8" fmla="*/ 116491 w 2559176"/>
              <a:gd name="connsiteY8" fmla="*/ 2247400 h 2882788"/>
              <a:gd name="connsiteX9" fmla="*/ 1163003 w 2559176"/>
              <a:gd name="connsiteY9" fmla="*/ 2851571 h 2882788"/>
              <a:gd name="connsiteX10" fmla="*/ 1396079 w 2559176"/>
              <a:gd name="connsiteY10" fmla="*/ 2851571 h 2882788"/>
              <a:gd name="connsiteX11" fmla="*/ 2442591 w 2559176"/>
              <a:gd name="connsiteY11" fmla="*/ 2247400 h 2882788"/>
              <a:gd name="connsiteX12" fmla="*/ 2559177 w 2559176"/>
              <a:gd name="connsiteY12" fmla="*/ 2045661 h 288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9176" h="2882788">
                <a:moveTo>
                  <a:pt x="2559177" y="2045661"/>
                </a:moveTo>
                <a:lnTo>
                  <a:pt x="2559177" y="837224"/>
                </a:lnTo>
                <a:cubicBezTo>
                  <a:pt x="2559177" y="753975"/>
                  <a:pt x="2514791" y="677013"/>
                  <a:pt x="2442686" y="635389"/>
                </a:cubicBezTo>
                <a:lnTo>
                  <a:pt x="1396079" y="31218"/>
                </a:lnTo>
                <a:cubicBezTo>
                  <a:pt x="1323975" y="-10406"/>
                  <a:pt x="1235107" y="-10406"/>
                  <a:pt x="1163003" y="31218"/>
                </a:cubicBezTo>
                <a:lnTo>
                  <a:pt x="116491" y="635389"/>
                </a:lnTo>
                <a:cubicBezTo>
                  <a:pt x="44387" y="677013"/>
                  <a:pt x="0" y="753975"/>
                  <a:pt x="0" y="837224"/>
                </a:cubicBezTo>
                <a:lnTo>
                  <a:pt x="0" y="2045565"/>
                </a:lnTo>
                <a:cubicBezTo>
                  <a:pt x="0" y="2128814"/>
                  <a:pt x="44387" y="2205776"/>
                  <a:pt x="116491" y="2247400"/>
                </a:cubicBezTo>
                <a:lnTo>
                  <a:pt x="1163003" y="2851571"/>
                </a:lnTo>
                <a:cubicBezTo>
                  <a:pt x="1235107" y="2893195"/>
                  <a:pt x="1323975" y="2893195"/>
                  <a:pt x="1396079" y="2851571"/>
                </a:cubicBezTo>
                <a:lnTo>
                  <a:pt x="2442591" y="2247400"/>
                </a:lnTo>
                <a:cubicBezTo>
                  <a:pt x="2514695" y="2205871"/>
                  <a:pt x="2559177" y="2128909"/>
                  <a:pt x="2559177" y="2045661"/>
                </a:cubicBezTo>
                <a:close/>
              </a:path>
            </a:pathLst>
          </a:custGeom>
          <a:gradFill flip="none" rotWithShape="1">
            <a:gsLst>
              <a:gs pos="0">
                <a:schemeClr val="accent1"/>
              </a:gs>
              <a:gs pos="98000">
                <a:schemeClr val="accent1">
                  <a:lumMod val="50000"/>
                </a:schemeClr>
              </a:gs>
            </a:gsLst>
            <a:lin ang="5400000" scaled="1"/>
            <a:tileRect/>
          </a:gradFill>
          <a:ln>
            <a:noFill/>
          </a:ln>
          <a:effectLst>
            <a:outerShdw blurRad="342900" dist="419100" dir="5400000" sx="84000" sy="84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gradFill>
                <a:gsLst>
                  <a:gs pos="0">
                    <a:srgbClr val="5D88A8">
                      <a:lumMod val="60000"/>
                      <a:lumOff val="40000"/>
                      <a:alpha val="28000"/>
                    </a:srgbClr>
                  </a:gs>
                  <a:gs pos="22000">
                    <a:prstClr val="white">
                      <a:alpha val="0"/>
                    </a:prstClr>
                  </a:gs>
                </a:gsLst>
                <a:lin ang="5400000" scaled="1"/>
              </a:gradFill>
              <a:latin typeface="Roboto"/>
              <a:ea typeface="思源黑体 CN Regular"/>
            </a:endParaRPr>
          </a:p>
        </p:txBody>
      </p:sp>
      <p:sp>
        <p:nvSpPr>
          <p:cNvPr id="61" name="图形 49">
            <a:extLst>
              <a:ext uri="{FF2B5EF4-FFF2-40B4-BE49-F238E27FC236}">
                <a16:creationId xmlns:a16="http://schemas.microsoft.com/office/drawing/2014/main" id="{F332564A-3E4E-4A55-96C9-1BF570A3EFF8}"/>
              </a:ext>
            </a:extLst>
          </p:cNvPr>
          <p:cNvSpPr/>
          <p:nvPr/>
        </p:nvSpPr>
        <p:spPr>
          <a:xfrm>
            <a:off x="8359931" y="2081157"/>
            <a:ext cx="1301243" cy="1465787"/>
          </a:xfrm>
          <a:custGeom>
            <a:avLst/>
            <a:gdLst>
              <a:gd name="connsiteX0" fmla="*/ 2559177 w 2559176"/>
              <a:gd name="connsiteY0" fmla="*/ 2045661 h 2882788"/>
              <a:gd name="connsiteX1" fmla="*/ 2559177 w 2559176"/>
              <a:gd name="connsiteY1" fmla="*/ 837224 h 2882788"/>
              <a:gd name="connsiteX2" fmla="*/ 2442686 w 2559176"/>
              <a:gd name="connsiteY2" fmla="*/ 635389 h 2882788"/>
              <a:gd name="connsiteX3" fmla="*/ 1396079 w 2559176"/>
              <a:gd name="connsiteY3" fmla="*/ 31218 h 2882788"/>
              <a:gd name="connsiteX4" fmla="*/ 1163003 w 2559176"/>
              <a:gd name="connsiteY4" fmla="*/ 31218 h 2882788"/>
              <a:gd name="connsiteX5" fmla="*/ 116491 w 2559176"/>
              <a:gd name="connsiteY5" fmla="*/ 635389 h 2882788"/>
              <a:gd name="connsiteX6" fmla="*/ 0 w 2559176"/>
              <a:gd name="connsiteY6" fmla="*/ 837224 h 2882788"/>
              <a:gd name="connsiteX7" fmla="*/ 0 w 2559176"/>
              <a:gd name="connsiteY7" fmla="*/ 2045565 h 2882788"/>
              <a:gd name="connsiteX8" fmla="*/ 116491 w 2559176"/>
              <a:gd name="connsiteY8" fmla="*/ 2247400 h 2882788"/>
              <a:gd name="connsiteX9" fmla="*/ 1163003 w 2559176"/>
              <a:gd name="connsiteY9" fmla="*/ 2851571 h 2882788"/>
              <a:gd name="connsiteX10" fmla="*/ 1396079 w 2559176"/>
              <a:gd name="connsiteY10" fmla="*/ 2851571 h 2882788"/>
              <a:gd name="connsiteX11" fmla="*/ 2442591 w 2559176"/>
              <a:gd name="connsiteY11" fmla="*/ 2247400 h 2882788"/>
              <a:gd name="connsiteX12" fmla="*/ 2559177 w 2559176"/>
              <a:gd name="connsiteY12" fmla="*/ 2045661 h 288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9176" h="2882788">
                <a:moveTo>
                  <a:pt x="2559177" y="2045661"/>
                </a:moveTo>
                <a:lnTo>
                  <a:pt x="2559177" y="837224"/>
                </a:lnTo>
                <a:cubicBezTo>
                  <a:pt x="2559177" y="753975"/>
                  <a:pt x="2514791" y="677013"/>
                  <a:pt x="2442686" y="635389"/>
                </a:cubicBezTo>
                <a:lnTo>
                  <a:pt x="1396079" y="31218"/>
                </a:lnTo>
                <a:cubicBezTo>
                  <a:pt x="1323975" y="-10406"/>
                  <a:pt x="1235107" y="-10406"/>
                  <a:pt x="1163003" y="31218"/>
                </a:cubicBezTo>
                <a:lnTo>
                  <a:pt x="116491" y="635389"/>
                </a:lnTo>
                <a:cubicBezTo>
                  <a:pt x="44387" y="677013"/>
                  <a:pt x="0" y="753975"/>
                  <a:pt x="0" y="837224"/>
                </a:cubicBezTo>
                <a:lnTo>
                  <a:pt x="0" y="2045565"/>
                </a:lnTo>
                <a:cubicBezTo>
                  <a:pt x="0" y="2128814"/>
                  <a:pt x="44387" y="2205776"/>
                  <a:pt x="116491" y="2247400"/>
                </a:cubicBezTo>
                <a:lnTo>
                  <a:pt x="1163003" y="2851571"/>
                </a:lnTo>
                <a:cubicBezTo>
                  <a:pt x="1235107" y="2893195"/>
                  <a:pt x="1323975" y="2893195"/>
                  <a:pt x="1396079" y="2851571"/>
                </a:cubicBezTo>
                <a:lnTo>
                  <a:pt x="2442591" y="2247400"/>
                </a:lnTo>
                <a:cubicBezTo>
                  <a:pt x="2514695" y="2205871"/>
                  <a:pt x="2559177" y="2128909"/>
                  <a:pt x="2559177" y="2045661"/>
                </a:cubicBezTo>
                <a:close/>
              </a:path>
            </a:pathLst>
          </a:custGeom>
          <a:noFill/>
          <a:ln>
            <a:gradFill flip="none" rotWithShape="1">
              <a:gsLst>
                <a:gs pos="41000">
                  <a:schemeClr val="accent1">
                    <a:lumMod val="40000"/>
                    <a:lumOff val="60000"/>
                  </a:schemeClr>
                </a:gs>
                <a:gs pos="100000">
                  <a:schemeClr val="accent1">
                    <a:lumMod val="20000"/>
                    <a:lumOff val="80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Roboto"/>
              <a:ea typeface="思源黑体 CN Regular"/>
            </a:endParaRPr>
          </a:p>
        </p:txBody>
      </p:sp>
      <p:sp>
        <p:nvSpPr>
          <p:cNvPr id="62" name="图形 49">
            <a:extLst>
              <a:ext uri="{FF2B5EF4-FFF2-40B4-BE49-F238E27FC236}">
                <a16:creationId xmlns:a16="http://schemas.microsoft.com/office/drawing/2014/main" id="{EE82FAA7-637B-483F-99B2-7AD25B6CBC6D}"/>
              </a:ext>
            </a:extLst>
          </p:cNvPr>
          <p:cNvSpPr/>
          <p:nvPr/>
        </p:nvSpPr>
        <p:spPr>
          <a:xfrm>
            <a:off x="8574030" y="2322331"/>
            <a:ext cx="873042" cy="983439"/>
          </a:xfrm>
          <a:custGeom>
            <a:avLst/>
            <a:gdLst>
              <a:gd name="connsiteX0" fmla="*/ 2559177 w 2559176"/>
              <a:gd name="connsiteY0" fmla="*/ 2045661 h 2882788"/>
              <a:gd name="connsiteX1" fmla="*/ 2559177 w 2559176"/>
              <a:gd name="connsiteY1" fmla="*/ 837224 h 2882788"/>
              <a:gd name="connsiteX2" fmla="*/ 2442686 w 2559176"/>
              <a:gd name="connsiteY2" fmla="*/ 635389 h 2882788"/>
              <a:gd name="connsiteX3" fmla="*/ 1396079 w 2559176"/>
              <a:gd name="connsiteY3" fmla="*/ 31218 h 2882788"/>
              <a:gd name="connsiteX4" fmla="*/ 1163003 w 2559176"/>
              <a:gd name="connsiteY4" fmla="*/ 31218 h 2882788"/>
              <a:gd name="connsiteX5" fmla="*/ 116491 w 2559176"/>
              <a:gd name="connsiteY5" fmla="*/ 635389 h 2882788"/>
              <a:gd name="connsiteX6" fmla="*/ 0 w 2559176"/>
              <a:gd name="connsiteY6" fmla="*/ 837224 h 2882788"/>
              <a:gd name="connsiteX7" fmla="*/ 0 w 2559176"/>
              <a:gd name="connsiteY7" fmla="*/ 2045565 h 2882788"/>
              <a:gd name="connsiteX8" fmla="*/ 116491 w 2559176"/>
              <a:gd name="connsiteY8" fmla="*/ 2247400 h 2882788"/>
              <a:gd name="connsiteX9" fmla="*/ 1163003 w 2559176"/>
              <a:gd name="connsiteY9" fmla="*/ 2851571 h 2882788"/>
              <a:gd name="connsiteX10" fmla="*/ 1396079 w 2559176"/>
              <a:gd name="connsiteY10" fmla="*/ 2851571 h 2882788"/>
              <a:gd name="connsiteX11" fmla="*/ 2442591 w 2559176"/>
              <a:gd name="connsiteY11" fmla="*/ 2247400 h 2882788"/>
              <a:gd name="connsiteX12" fmla="*/ 2559177 w 2559176"/>
              <a:gd name="connsiteY12" fmla="*/ 2045661 h 288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9176" h="2882788">
                <a:moveTo>
                  <a:pt x="2559177" y="2045661"/>
                </a:moveTo>
                <a:lnTo>
                  <a:pt x="2559177" y="837224"/>
                </a:lnTo>
                <a:cubicBezTo>
                  <a:pt x="2559177" y="753975"/>
                  <a:pt x="2514791" y="677013"/>
                  <a:pt x="2442686" y="635389"/>
                </a:cubicBezTo>
                <a:lnTo>
                  <a:pt x="1396079" y="31218"/>
                </a:lnTo>
                <a:cubicBezTo>
                  <a:pt x="1323975" y="-10406"/>
                  <a:pt x="1235107" y="-10406"/>
                  <a:pt x="1163003" y="31218"/>
                </a:cubicBezTo>
                <a:lnTo>
                  <a:pt x="116491" y="635389"/>
                </a:lnTo>
                <a:cubicBezTo>
                  <a:pt x="44387" y="677013"/>
                  <a:pt x="0" y="753975"/>
                  <a:pt x="0" y="837224"/>
                </a:cubicBezTo>
                <a:lnTo>
                  <a:pt x="0" y="2045565"/>
                </a:lnTo>
                <a:cubicBezTo>
                  <a:pt x="0" y="2128814"/>
                  <a:pt x="44387" y="2205776"/>
                  <a:pt x="116491" y="2247400"/>
                </a:cubicBezTo>
                <a:lnTo>
                  <a:pt x="1163003" y="2851571"/>
                </a:lnTo>
                <a:cubicBezTo>
                  <a:pt x="1235107" y="2893195"/>
                  <a:pt x="1323975" y="2893195"/>
                  <a:pt x="1396079" y="2851571"/>
                </a:cubicBezTo>
                <a:lnTo>
                  <a:pt x="2442591" y="2247400"/>
                </a:lnTo>
                <a:cubicBezTo>
                  <a:pt x="2514695" y="2205871"/>
                  <a:pt x="2559177" y="2128909"/>
                  <a:pt x="2559177" y="2045661"/>
                </a:cubicBezTo>
                <a:close/>
              </a:path>
            </a:pathLst>
          </a:custGeom>
          <a:gradFill flip="none" rotWithShape="1">
            <a:gsLst>
              <a:gs pos="0">
                <a:schemeClr val="accent1"/>
              </a:gs>
              <a:gs pos="98000">
                <a:schemeClr val="accent1">
                  <a:lumMod val="50000"/>
                </a:schemeClr>
              </a:gs>
            </a:gsLst>
            <a:lin ang="5400000" scaled="1"/>
            <a:tileRect/>
          </a:gradFill>
          <a:ln>
            <a:noFill/>
          </a:ln>
          <a:effectLst>
            <a:outerShdw blurRad="342900" dist="419100" dir="5400000" sx="84000" sy="84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gradFill>
                <a:gsLst>
                  <a:gs pos="0">
                    <a:srgbClr val="5D88A8">
                      <a:lumMod val="60000"/>
                      <a:lumOff val="40000"/>
                      <a:alpha val="28000"/>
                    </a:srgbClr>
                  </a:gs>
                  <a:gs pos="22000">
                    <a:prstClr val="white">
                      <a:alpha val="0"/>
                    </a:prstClr>
                  </a:gs>
                </a:gsLst>
                <a:lin ang="5400000" scaled="1"/>
              </a:gradFill>
              <a:latin typeface="Roboto"/>
              <a:ea typeface="思源黑体 CN Regular"/>
            </a:endParaRPr>
          </a:p>
        </p:txBody>
      </p:sp>
      <p:grpSp>
        <p:nvGrpSpPr>
          <p:cNvPr id="81" name="组合 80">
            <a:extLst>
              <a:ext uri="{FF2B5EF4-FFF2-40B4-BE49-F238E27FC236}">
                <a16:creationId xmlns:a16="http://schemas.microsoft.com/office/drawing/2014/main" id="{33DAF10D-8469-4767-8E37-2FECE70D6BCF}"/>
              </a:ext>
            </a:extLst>
          </p:cNvPr>
          <p:cNvGrpSpPr/>
          <p:nvPr/>
        </p:nvGrpSpPr>
        <p:grpSpPr>
          <a:xfrm>
            <a:off x="1928978" y="2659437"/>
            <a:ext cx="529539" cy="539852"/>
            <a:chOff x="16166007" y="5137263"/>
            <a:chExt cx="1306998" cy="1332451"/>
          </a:xfrm>
          <a:solidFill>
            <a:schemeClr val="bg1"/>
          </a:solidFill>
        </p:grpSpPr>
        <p:sp>
          <p:nvSpPr>
            <p:cNvPr id="66" name="任意多边形: 形状 65">
              <a:extLst>
                <a:ext uri="{FF2B5EF4-FFF2-40B4-BE49-F238E27FC236}">
                  <a16:creationId xmlns:a16="http://schemas.microsoft.com/office/drawing/2014/main" id="{D1FB1C3A-25A6-426C-890E-8B7DB10C560F}"/>
                </a:ext>
              </a:extLst>
            </p:cNvPr>
            <p:cNvSpPr/>
            <p:nvPr/>
          </p:nvSpPr>
          <p:spPr>
            <a:xfrm>
              <a:off x="17034265" y="5191555"/>
              <a:ext cx="438740" cy="946282"/>
            </a:xfrm>
            <a:custGeom>
              <a:avLst/>
              <a:gdLst>
                <a:gd name="connsiteX0" fmla="*/ 149752 w 438740"/>
                <a:gd name="connsiteY0" fmla="*/ 0 h 946282"/>
                <a:gd name="connsiteX1" fmla="*/ 367779 w 438740"/>
                <a:gd name="connsiteY1" fmla="*/ 192119 h 946282"/>
                <a:gd name="connsiteX2" fmla="*/ 403307 w 438740"/>
                <a:gd name="connsiteY2" fmla="*/ 362426 h 946282"/>
                <a:gd name="connsiteX3" fmla="*/ 371208 w 438740"/>
                <a:gd name="connsiteY3" fmla="*/ 442151 h 946282"/>
                <a:gd name="connsiteX4" fmla="*/ 365588 w 438740"/>
                <a:gd name="connsiteY4" fmla="*/ 491490 h 946282"/>
                <a:gd name="connsiteX5" fmla="*/ 428358 w 438740"/>
                <a:gd name="connsiteY5" fmla="*/ 632746 h 946282"/>
                <a:gd name="connsiteX6" fmla="*/ 438740 w 438740"/>
                <a:gd name="connsiteY6" fmla="*/ 658940 h 946282"/>
                <a:gd name="connsiteX7" fmla="*/ 387115 w 438740"/>
                <a:gd name="connsiteY7" fmla="*/ 658940 h 946282"/>
                <a:gd name="connsiteX8" fmla="*/ 357682 w 438740"/>
                <a:gd name="connsiteY8" fmla="*/ 688181 h 946282"/>
                <a:gd name="connsiteX9" fmla="*/ 357682 w 438740"/>
                <a:gd name="connsiteY9" fmla="*/ 753142 h 946282"/>
                <a:gd name="connsiteX10" fmla="*/ 273672 w 438740"/>
                <a:gd name="connsiteY10" fmla="*/ 727710 h 946282"/>
                <a:gd name="connsiteX11" fmla="*/ 254717 w 438740"/>
                <a:gd name="connsiteY11" fmla="*/ 713327 h 946282"/>
                <a:gd name="connsiteX12" fmla="*/ 220999 w 438740"/>
                <a:gd name="connsiteY12" fmla="*/ 715994 h 946282"/>
                <a:gd name="connsiteX13" fmla="*/ 225285 w 438740"/>
                <a:gd name="connsiteY13" fmla="*/ 749713 h 946282"/>
                <a:gd name="connsiteX14" fmla="*/ 321678 w 438740"/>
                <a:gd name="connsiteY14" fmla="*/ 798100 h 946282"/>
                <a:gd name="connsiteX15" fmla="*/ 308343 w 438740"/>
                <a:gd name="connsiteY15" fmla="*/ 941642 h 946282"/>
                <a:gd name="connsiteX16" fmla="*/ 110223 w 438740"/>
                <a:gd name="connsiteY16" fmla="*/ 902970 h 946282"/>
                <a:gd name="connsiteX17" fmla="*/ 15068 w 438740"/>
                <a:gd name="connsiteY17" fmla="*/ 844296 h 946282"/>
                <a:gd name="connsiteX18" fmla="*/ 1066 w 438740"/>
                <a:gd name="connsiteY18" fmla="*/ 820769 h 946282"/>
                <a:gd name="connsiteX19" fmla="*/ 19 w 438740"/>
                <a:gd name="connsiteY19" fmla="*/ 692182 h 946282"/>
                <a:gd name="connsiteX20" fmla="*/ 16973 w 438740"/>
                <a:gd name="connsiteY20" fmla="*/ 668369 h 946282"/>
                <a:gd name="connsiteX21" fmla="*/ 92316 w 438740"/>
                <a:gd name="connsiteY21" fmla="*/ 639223 h 946282"/>
                <a:gd name="connsiteX22" fmla="*/ 120224 w 438740"/>
                <a:gd name="connsiteY22" fmla="*/ 600647 h 946282"/>
                <a:gd name="connsiteX23" fmla="*/ 62407 w 438740"/>
                <a:gd name="connsiteY23" fmla="*/ 430244 h 946282"/>
                <a:gd name="connsiteX24" fmla="*/ 48596 w 438740"/>
                <a:gd name="connsiteY24" fmla="*/ 389763 h 946282"/>
                <a:gd name="connsiteX25" fmla="*/ 48501 w 438740"/>
                <a:gd name="connsiteY25" fmla="*/ 161163 h 946282"/>
                <a:gd name="connsiteX26" fmla="*/ 59645 w 438740"/>
                <a:gd name="connsiteY26" fmla="*/ 126587 h 946282"/>
                <a:gd name="connsiteX27" fmla="*/ 149752 w 438740"/>
                <a:gd name="connsiteY27" fmla="*/ 0 h 946282"/>
                <a:gd name="connsiteX28" fmla="*/ 286245 w 438740"/>
                <a:gd name="connsiteY28" fmla="*/ 444818 h 946282"/>
                <a:gd name="connsiteX29" fmla="*/ 240620 w 438740"/>
                <a:gd name="connsiteY29" fmla="*/ 445770 h 946282"/>
                <a:gd name="connsiteX30" fmla="*/ 215379 w 438740"/>
                <a:gd name="connsiteY30" fmla="*/ 468249 h 946282"/>
                <a:gd name="connsiteX31" fmla="*/ 240239 w 438740"/>
                <a:gd name="connsiteY31" fmla="*/ 490919 h 946282"/>
                <a:gd name="connsiteX32" fmla="*/ 308819 w 438740"/>
                <a:gd name="connsiteY32" fmla="*/ 491681 h 946282"/>
                <a:gd name="connsiteX33" fmla="*/ 333870 w 438740"/>
                <a:gd name="connsiteY33" fmla="*/ 463582 h 946282"/>
                <a:gd name="connsiteX34" fmla="*/ 333870 w 438740"/>
                <a:gd name="connsiteY34" fmla="*/ 401955 h 946282"/>
                <a:gd name="connsiteX35" fmla="*/ 311296 w 438740"/>
                <a:gd name="connsiteY35" fmla="*/ 374237 h 946282"/>
                <a:gd name="connsiteX36" fmla="*/ 286340 w 438740"/>
                <a:gd name="connsiteY36" fmla="*/ 402050 h 946282"/>
                <a:gd name="connsiteX37" fmla="*/ 286245 w 438740"/>
                <a:gd name="connsiteY37" fmla="*/ 444818 h 946282"/>
                <a:gd name="connsiteX38" fmla="*/ 141465 w 438740"/>
                <a:gd name="connsiteY38" fmla="*/ 229267 h 946282"/>
                <a:gd name="connsiteX39" fmla="*/ 141465 w 438740"/>
                <a:gd name="connsiteY39" fmla="*/ 136208 h 946282"/>
                <a:gd name="connsiteX40" fmla="*/ 97078 w 438740"/>
                <a:gd name="connsiteY40" fmla="*/ 136208 h 946282"/>
                <a:gd name="connsiteX41" fmla="*/ 97078 w 438740"/>
                <a:gd name="connsiteY41" fmla="*/ 229267 h 946282"/>
                <a:gd name="connsiteX42" fmla="*/ 141465 w 438740"/>
                <a:gd name="connsiteY42" fmla="*/ 229267 h 946282"/>
                <a:gd name="connsiteX43" fmla="*/ 141941 w 438740"/>
                <a:gd name="connsiteY43" fmla="*/ 324326 h 946282"/>
                <a:gd name="connsiteX44" fmla="*/ 141941 w 438740"/>
                <a:gd name="connsiteY44" fmla="*/ 279368 h 946282"/>
                <a:gd name="connsiteX45" fmla="*/ 97364 w 438740"/>
                <a:gd name="connsiteY45" fmla="*/ 279368 h 946282"/>
                <a:gd name="connsiteX46" fmla="*/ 97364 w 438740"/>
                <a:gd name="connsiteY46" fmla="*/ 324326 h 946282"/>
                <a:gd name="connsiteX47" fmla="*/ 141941 w 438740"/>
                <a:gd name="connsiteY47" fmla="*/ 324326 h 946282"/>
                <a:gd name="connsiteX48" fmla="*/ 142132 w 438740"/>
                <a:gd name="connsiteY48" fmla="*/ 374809 h 946282"/>
                <a:gd name="connsiteX49" fmla="*/ 97555 w 438740"/>
                <a:gd name="connsiteY49" fmla="*/ 374809 h 946282"/>
                <a:gd name="connsiteX50" fmla="*/ 97555 w 438740"/>
                <a:gd name="connsiteY50" fmla="*/ 419576 h 946282"/>
                <a:gd name="connsiteX51" fmla="*/ 142132 w 438740"/>
                <a:gd name="connsiteY51" fmla="*/ 419576 h 946282"/>
                <a:gd name="connsiteX52" fmla="*/ 142132 w 438740"/>
                <a:gd name="connsiteY52" fmla="*/ 374809 h 94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38740" h="946282">
                  <a:moveTo>
                    <a:pt x="149752" y="0"/>
                  </a:moveTo>
                  <a:cubicBezTo>
                    <a:pt x="246335" y="39815"/>
                    <a:pt x="322630" y="98298"/>
                    <a:pt x="367779" y="192119"/>
                  </a:cubicBezTo>
                  <a:cubicBezTo>
                    <a:pt x="393687" y="246031"/>
                    <a:pt x="408832" y="303181"/>
                    <a:pt x="403307" y="362426"/>
                  </a:cubicBezTo>
                  <a:cubicBezTo>
                    <a:pt x="400735" y="389954"/>
                    <a:pt x="386353" y="418148"/>
                    <a:pt x="371208" y="442151"/>
                  </a:cubicBezTo>
                  <a:cubicBezTo>
                    <a:pt x="360064" y="459867"/>
                    <a:pt x="356539" y="472345"/>
                    <a:pt x="365588" y="491490"/>
                  </a:cubicBezTo>
                  <a:cubicBezTo>
                    <a:pt x="387686" y="538067"/>
                    <a:pt x="407593" y="585597"/>
                    <a:pt x="428358" y="632746"/>
                  </a:cubicBezTo>
                  <a:cubicBezTo>
                    <a:pt x="431787" y="640556"/>
                    <a:pt x="434644" y="648653"/>
                    <a:pt x="438740" y="658940"/>
                  </a:cubicBezTo>
                  <a:cubicBezTo>
                    <a:pt x="420071" y="658940"/>
                    <a:pt x="403593" y="658844"/>
                    <a:pt x="387115" y="658940"/>
                  </a:cubicBezTo>
                  <a:cubicBezTo>
                    <a:pt x="367684" y="659035"/>
                    <a:pt x="357682" y="668655"/>
                    <a:pt x="357682" y="688181"/>
                  </a:cubicBezTo>
                  <a:cubicBezTo>
                    <a:pt x="357587" y="709422"/>
                    <a:pt x="357682" y="730758"/>
                    <a:pt x="357682" y="753142"/>
                  </a:cubicBezTo>
                  <a:cubicBezTo>
                    <a:pt x="324821" y="755333"/>
                    <a:pt x="298342" y="744379"/>
                    <a:pt x="273672" y="727710"/>
                  </a:cubicBezTo>
                  <a:cubicBezTo>
                    <a:pt x="267100" y="723233"/>
                    <a:pt x="261004" y="718185"/>
                    <a:pt x="254717" y="713327"/>
                  </a:cubicBezTo>
                  <a:cubicBezTo>
                    <a:pt x="242620" y="704088"/>
                    <a:pt x="230333" y="704564"/>
                    <a:pt x="220999" y="715994"/>
                  </a:cubicBezTo>
                  <a:cubicBezTo>
                    <a:pt x="211474" y="727520"/>
                    <a:pt x="214141" y="739712"/>
                    <a:pt x="225285" y="749713"/>
                  </a:cubicBezTo>
                  <a:cubicBezTo>
                    <a:pt x="253003" y="774478"/>
                    <a:pt x="284054" y="792861"/>
                    <a:pt x="321678" y="798100"/>
                  </a:cubicBezTo>
                  <a:cubicBezTo>
                    <a:pt x="298056" y="844296"/>
                    <a:pt x="316915" y="893921"/>
                    <a:pt x="308343" y="941642"/>
                  </a:cubicBezTo>
                  <a:cubicBezTo>
                    <a:pt x="237858" y="953262"/>
                    <a:pt x="171278" y="944023"/>
                    <a:pt x="110223" y="902970"/>
                  </a:cubicBezTo>
                  <a:cubicBezTo>
                    <a:pt x="79362" y="882206"/>
                    <a:pt x="46215" y="864775"/>
                    <a:pt x="15068" y="844296"/>
                  </a:cubicBezTo>
                  <a:cubicBezTo>
                    <a:pt x="8020" y="839724"/>
                    <a:pt x="1352" y="828866"/>
                    <a:pt x="1066" y="820769"/>
                  </a:cubicBezTo>
                  <a:cubicBezTo>
                    <a:pt x="-267" y="777907"/>
                    <a:pt x="1066" y="735044"/>
                    <a:pt x="19" y="692182"/>
                  </a:cubicBezTo>
                  <a:cubicBezTo>
                    <a:pt x="-362" y="678371"/>
                    <a:pt x="5067" y="672656"/>
                    <a:pt x="16973" y="668369"/>
                  </a:cubicBezTo>
                  <a:cubicBezTo>
                    <a:pt x="42310" y="659225"/>
                    <a:pt x="66979" y="648176"/>
                    <a:pt x="92316" y="639223"/>
                  </a:cubicBezTo>
                  <a:cubicBezTo>
                    <a:pt x="111271" y="632555"/>
                    <a:pt x="117367" y="620840"/>
                    <a:pt x="120224" y="600647"/>
                  </a:cubicBezTo>
                  <a:cubicBezTo>
                    <a:pt x="129844" y="533210"/>
                    <a:pt x="106984" y="478917"/>
                    <a:pt x="62407" y="430244"/>
                  </a:cubicBezTo>
                  <a:cubicBezTo>
                    <a:pt x="53454" y="420529"/>
                    <a:pt x="48787" y="403574"/>
                    <a:pt x="48596" y="389763"/>
                  </a:cubicBezTo>
                  <a:cubicBezTo>
                    <a:pt x="47263" y="313563"/>
                    <a:pt x="47453" y="237363"/>
                    <a:pt x="48501" y="161163"/>
                  </a:cubicBezTo>
                  <a:cubicBezTo>
                    <a:pt x="48691" y="149447"/>
                    <a:pt x="53073" y="136208"/>
                    <a:pt x="59645" y="126587"/>
                  </a:cubicBezTo>
                  <a:cubicBezTo>
                    <a:pt x="88601" y="84106"/>
                    <a:pt x="119176" y="42577"/>
                    <a:pt x="149752" y="0"/>
                  </a:cubicBezTo>
                  <a:close/>
                  <a:moveTo>
                    <a:pt x="286245" y="444818"/>
                  </a:moveTo>
                  <a:cubicBezTo>
                    <a:pt x="268624" y="444818"/>
                    <a:pt x="253574" y="441865"/>
                    <a:pt x="240620" y="445770"/>
                  </a:cubicBezTo>
                  <a:cubicBezTo>
                    <a:pt x="230809" y="448723"/>
                    <a:pt x="223666" y="460439"/>
                    <a:pt x="215379" y="468249"/>
                  </a:cubicBezTo>
                  <a:cubicBezTo>
                    <a:pt x="223570" y="476155"/>
                    <a:pt x="231000" y="489490"/>
                    <a:pt x="240239" y="490919"/>
                  </a:cubicBezTo>
                  <a:cubicBezTo>
                    <a:pt x="262623" y="494252"/>
                    <a:pt x="285959" y="492824"/>
                    <a:pt x="308819" y="491681"/>
                  </a:cubicBezTo>
                  <a:cubicBezTo>
                    <a:pt x="325488" y="490919"/>
                    <a:pt x="334251" y="481013"/>
                    <a:pt x="333870" y="463582"/>
                  </a:cubicBezTo>
                  <a:cubicBezTo>
                    <a:pt x="333489" y="443008"/>
                    <a:pt x="333489" y="422529"/>
                    <a:pt x="333870" y="401955"/>
                  </a:cubicBezTo>
                  <a:cubicBezTo>
                    <a:pt x="334156" y="385953"/>
                    <a:pt x="327107" y="374999"/>
                    <a:pt x="311296" y="374237"/>
                  </a:cubicBezTo>
                  <a:cubicBezTo>
                    <a:pt x="293674" y="373380"/>
                    <a:pt x="286531" y="385572"/>
                    <a:pt x="286340" y="402050"/>
                  </a:cubicBezTo>
                  <a:cubicBezTo>
                    <a:pt x="286054" y="415290"/>
                    <a:pt x="286245" y="428530"/>
                    <a:pt x="286245" y="444818"/>
                  </a:cubicBezTo>
                  <a:close/>
                  <a:moveTo>
                    <a:pt x="141465" y="229267"/>
                  </a:moveTo>
                  <a:cubicBezTo>
                    <a:pt x="141465" y="196596"/>
                    <a:pt x="141465" y="166211"/>
                    <a:pt x="141465" y="136208"/>
                  </a:cubicBezTo>
                  <a:cubicBezTo>
                    <a:pt x="125749" y="136208"/>
                    <a:pt x="111842" y="136208"/>
                    <a:pt x="97078" y="136208"/>
                  </a:cubicBezTo>
                  <a:cubicBezTo>
                    <a:pt x="97078" y="167735"/>
                    <a:pt x="97078" y="198025"/>
                    <a:pt x="97078" y="229267"/>
                  </a:cubicBezTo>
                  <a:cubicBezTo>
                    <a:pt x="112318" y="229267"/>
                    <a:pt x="126225" y="229267"/>
                    <a:pt x="141465" y="229267"/>
                  </a:cubicBezTo>
                  <a:close/>
                  <a:moveTo>
                    <a:pt x="141941" y="324326"/>
                  </a:moveTo>
                  <a:cubicBezTo>
                    <a:pt x="141941" y="307658"/>
                    <a:pt x="141941" y="293751"/>
                    <a:pt x="141941" y="279368"/>
                  </a:cubicBezTo>
                  <a:cubicBezTo>
                    <a:pt x="126130" y="279368"/>
                    <a:pt x="111652" y="279368"/>
                    <a:pt x="97364" y="279368"/>
                  </a:cubicBezTo>
                  <a:cubicBezTo>
                    <a:pt x="97364" y="295370"/>
                    <a:pt x="97364" y="309848"/>
                    <a:pt x="97364" y="324326"/>
                  </a:cubicBezTo>
                  <a:cubicBezTo>
                    <a:pt x="112985" y="324326"/>
                    <a:pt x="126892" y="324326"/>
                    <a:pt x="141941" y="324326"/>
                  </a:cubicBezTo>
                  <a:close/>
                  <a:moveTo>
                    <a:pt x="142132" y="374809"/>
                  </a:moveTo>
                  <a:cubicBezTo>
                    <a:pt x="125939" y="374809"/>
                    <a:pt x="111461" y="374809"/>
                    <a:pt x="97555" y="374809"/>
                  </a:cubicBezTo>
                  <a:cubicBezTo>
                    <a:pt x="97555" y="390906"/>
                    <a:pt x="97555" y="405384"/>
                    <a:pt x="97555" y="419576"/>
                  </a:cubicBezTo>
                  <a:cubicBezTo>
                    <a:pt x="113271" y="419576"/>
                    <a:pt x="127273" y="419576"/>
                    <a:pt x="142132" y="419576"/>
                  </a:cubicBezTo>
                  <a:cubicBezTo>
                    <a:pt x="142132" y="404432"/>
                    <a:pt x="142132" y="390525"/>
                    <a:pt x="142132" y="374809"/>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7" name="任意多边形: 形状 66">
              <a:extLst>
                <a:ext uri="{FF2B5EF4-FFF2-40B4-BE49-F238E27FC236}">
                  <a16:creationId xmlns:a16="http://schemas.microsoft.com/office/drawing/2014/main" id="{EAD3A41B-4D2E-4C89-88D2-21AAFB4AE812}"/>
                </a:ext>
              </a:extLst>
            </p:cNvPr>
            <p:cNvSpPr/>
            <p:nvPr/>
          </p:nvSpPr>
          <p:spPr>
            <a:xfrm>
              <a:off x="16492882" y="5255753"/>
              <a:ext cx="439197" cy="474630"/>
            </a:xfrm>
            <a:custGeom>
              <a:avLst/>
              <a:gdLst>
                <a:gd name="connsiteX0" fmla="*/ 192786 w 439197"/>
                <a:gd name="connsiteY0" fmla="*/ 0 h 474630"/>
                <a:gd name="connsiteX1" fmla="*/ 247460 w 439197"/>
                <a:gd name="connsiteY1" fmla="*/ 0 h 474630"/>
                <a:gd name="connsiteX2" fmla="*/ 260699 w 439197"/>
                <a:gd name="connsiteY2" fmla="*/ 79439 h 474630"/>
                <a:gd name="connsiteX3" fmla="*/ 335185 w 439197"/>
                <a:gd name="connsiteY3" fmla="*/ 123444 h 474630"/>
                <a:gd name="connsiteX4" fmla="*/ 411766 w 439197"/>
                <a:gd name="connsiteY4" fmla="*/ 94869 h 474630"/>
                <a:gd name="connsiteX5" fmla="*/ 439198 w 439197"/>
                <a:gd name="connsiteY5" fmla="*/ 142018 h 474630"/>
                <a:gd name="connsiteX6" fmla="*/ 377476 w 439197"/>
                <a:gd name="connsiteY6" fmla="*/ 193834 h 474630"/>
                <a:gd name="connsiteX7" fmla="*/ 376809 w 439197"/>
                <a:gd name="connsiteY7" fmla="*/ 280511 h 474630"/>
                <a:gd name="connsiteX8" fmla="*/ 439198 w 439197"/>
                <a:gd name="connsiteY8" fmla="*/ 333185 h 474630"/>
                <a:gd name="connsiteX9" fmla="*/ 412147 w 439197"/>
                <a:gd name="connsiteY9" fmla="*/ 380429 h 474630"/>
                <a:gd name="connsiteX10" fmla="*/ 340709 w 439197"/>
                <a:gd name="connsiteY10" fmla="*/ 353282 h 474630"/>
                <a:gd name="connsiteX11" fmla="*/ 260128 w 439197"/>
                <a:gd name="connsiteY11" fmla="*/ 399098 h 474630"/>
                <a:gd name="connsiteX12" fmla="*/ 247364 w 439197"/>
                <a:gd name="connsiteY12" fmla="*/ 474631 h 474630"/>
                <a:gd name="connsiteX13" fmla="*/ 192881 w 439197"/>
                <a:gd name="connsiteY13" fmla="*/ 474631 h 474630"/>
                <a:gd name="connsiteX14" fmla="*/ 179261 w 439197"/>
                <a:gd name="connsiteY14" fmla="*/ 397097 h 474630"/>
                <a:gd name="connsiteX15" fmla="*/ 101060 w 439197"/>
                <a:gd name="connsiteY15" fmla="*/ 352330 h 474630"/>
                <a:gd name="connsiteX16" fmla="*/ 27622 w 439197"/>
                <a:gd name="connsiteY16" fmla="*/ 380429 h 474630"/>
                <a:gd name="connsiteX17" fmla="*/ 0 w 439197"/>
                <a:gd name="connsiteY17" fmla="*/ 333185 h 474630"/>
                <a:gd name="connsiteX18" fmla="*/ 60960 w 439197"/>
                <a:gd name="connsiteY18" fmla="*/ 281940 h 474630"/>
                <a:gd name="connsiteX19" fmla="*/ 60103 w 439197"/>
                <a:gd name="connsiteY19" fmla="*/ 192310 h 474630"/>
                <a:gd name="connsiteX20" fmla="*/ 286 w 439197"/>
                <a:gd name="connsiteY20" fmla="*/ 142494 h 474630"/>
                <a:gd name="connsiteX21" fmla="*/ 27146 w 439197"/>
                <a:gd name="connsiteY21" fmla="*/ 94869 h 474630"/>
                <a:gd name="connsiteX22" fmla="*/ 102298 w 439197"/>
                <a:gd name="connsiteY22" fmla="*/ 123063 h 474630"/>
                <a:gd name="connsiteX23" fmla="*/ 179070 w 439197"/>
                <a:gd name="connsiteY23" fmla="*/ 78962 h 474630"/>
                <a:gd name="connsiteX24" fmla="*/ 192786 w 439197"/>
                <a:gd name="connsiteY24" fmla="*/ 0 h 474630"/>
                <a:gd name="connsiteX25" fmla="*/ 125540 w 439197"/>
                <a:gd name="connsiteY25" fmla="*/ 236601 h 474630"/>
                <a:gd name="connsiteX26" fmla="*/ 219456 w 439197"/>
                <a:gd name="connsiteY26" fmla="*/ 332518 h 474630"/>
                <a:gd name="connsiteX27" fmla="*/ 314706 w 439197"/>
                <a:gd name="connsiteY27" fmla="*/ 237173 h 474630"/>
                <a:gd name="connsiteX28" fmla="*/ 221170 w 439197"/>
                <a:gd name="connsiteY28" fmla="*/ 142494 h 474630"/>
                <a:gd name="connsiteX29" fmla="*/ 125540 w 439197"/>
                <a:gd name="connsiteY29" fmla="*/ 236601 h 47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9197" h="474630">
                  <a:moveTo>
                    <a:pt x="192786" y="0"/>
                  </a:moveTo>
                  <a:cubicBezTo>
                    <a:pt x="212217" y="0"/>
                    <a:pt x="228695" y="0"/>
                    <a:pt x="247460" y="0"/>
                  </a:cubicBezTo>
                  <a:cubicBezTo>
                    <a:pt x="251841" y="26670"/>
                    <a:pt x="256032" y="53150"/>
                    <a:pt x="260699" y="79439"/>
                  </a:cubicBezTo>
                  <a:cubicBezTo>
                    <a:pt x="265652" y="108014"/>
                    <a:pt x="307943" y="133064"/>
                    <a:pt x="335185" y="123444"/>
                  </a:cubicBezTo>
                  <a:cubicBezTo>
                    <a:pt x="360426" y="114490"/>
                    <a:pt x="385381" y="104775"/>
                    <a:pt x="411766" y="94869"/>
                  </a:cubicBezTo>
                  <a:cubicBezTo>
                    <a:pt x="420624" y="110014"/>
                    <a:pt x="429292" y="124968"/>
                    <a:pt x="439198" y="142018"/>
                  </a:cubicBezTo>
                  <a:cubicBezTo>
                    <a:pt x="418338" y="159449"/>
                    <a:pt x="397764" y="176403"/>
                    <a:pt x="377476" y="193834"/>
                  </a:cubicBezTo>
                  <a:cubicBezTo>
                    <a:pt x="354901" y="213265"/>
                    <a:pt x="354425" y="260699"/>
                    <a:pt x="376809" y="280511"/>
                  </a:cubicBezTo>
                  <a:cubicBezTo>
                    <a:pt x="396812" y="298228"/>
                    <a:pt x="417671" y="315087"/>
                    <a:pt x="439198" y="333185"/>
                  </a:cubicBezTo>
                  <a:cubicBezTo>
                    <a:pt x="429863" y="349472"/>
                    <a:pt x="421291" y="364331"/>
                    <a:pt x="412147" y="380429"/>
                  </a:cubicBezTo>
                  <a:cubicBezTo>
                    <a:pt x="387668" y="371094"/>
                    <a:pt x="364236" y="362141"/>
                    <a:pt x="340709" y="353282"/>
                  </a:cubicBezTo>
                  <a:cubicBezTo>
                    <a:pt x="307658" y="340805"/>
                    <a:pt x="266129" y="364427"/>
                    <a:pt x="260128" y="399098"/>
                  </a:cubicBezTo>
                  <a:cubicBezTo>
                    <a:pt x="255841" y="423958"/>
                    <a:pt x="251746" y="448913"/>
                    <a:pt x="247364" y="474631"/>
                  </a:cubicBezTo>
                  <a:cubicBezTo>
                    <a:pt x="228791" y="474631"/>
                    <a:pt x="211645" y="474631"/>
                    <a:pt x="192881" y="474631"/>
                  </a:cubicBezTo>
                  <a:cubicBezTo>
                    <a:pt x="188309" y="448437"/>
                    <a:pt x="183928" y="422720"/>
                    <a:pt x="179261" y="397097"/>
                  </a:cubicBezTo>
                  <a:cubicBezTo>
                    <a:pt x="173450" y="365379"/>
                    <a:pt x="131159" y="341186"/>
                    <a:pt x="101060" y="352330"/>
                  </a:cubicBezTo>
                  <a:cubicBezTo>
                    <a:pt x="77343" y="361093"/>
                    <a:pt x="53816" y="370332"/>
                    <a:pt x="27622" y="380429"/>
                  </a:cubicBezTo>
                  <a:cubicBezTo>
                    <a:pt x="18764" y="365189"/>
                    <a:pt x="9811" y="349853"/>
                    <a:pt x="0" y="333185"/>
                  </a:cubicBezTo>
                  <a:cubicBezTo>
                    <a:pt x="21241" y="315373"/>
                    <a:pt x="41339" y="298990"/>
                    <a:pt x="60960" y="281940"/>
                  </a:cubicBezTo>
                  <a:cubicBezTo>
                    <a:pt x="87058" y="259271"/>
                    <a:pt x="86487" y="214884"/>
                    <a:pt x="60103" y="192310"/>
                  </a:cubicBezTo>
                  <a:cubicBezTo>
                    <a:pt x="40862" y="175927"/>
                    <a:pt x="21336" y="160020"/>
                    <a:pt x="286" y="142494"/>
                  </a:cubicBezTo>
                  <a:cubicBezTo>
                    <a:pt x="9239" y="126683"/>
                    <a:pt x="17621" y="111728"/>
                    <a:pt x="27146" y="94869"/>
                  </a:cubicBezTo>
                  <a:cubicBezTo>
                    <a:pt x="52483" y="104394"/>
                    <a:pt x="77248" y="114014"/>
                    <a:pt x="102298" y="123063"/>
                  </a:cubicBezTo>
                  <a:cubicBezTo>
                    <a:pt x="131064" y="133445"/>
                    <a:pt x="173545" y="108966"/>
                    <a:pt x="179070" y="78962"/>
                  </a:cubicBezTo>
                  <a:cubicBezTo>
                    <a:pt x="183833" y="53245"/>
                    <a:pt x="188023" y="27527"/>
                    <a:pt x="192786" y="0"/>
                  </a:cubicBezTo>
                  <a:close/>
                  <a:moveTo>
                    <a:pt x="125540" y="236601"/>
                  </a:moveTo>
                  <a:cubicBezTo>
                    <a:pt x="125063" y="290132"/>
                    <a:pt x="166306" y="332232"/>
                    <a:pt x="219456" y="332518"/>
                  </a:cubicBezTo>
                  <a:cubicBezTo>
                    <a:pt x="271272" y="332899"/>
                    <a:pt x="314992" y="289084"/>
                    <a:pt x="314706" y="237173"/>
                  </a:cubicBezTo>
                  <a:cubicBezTo>
                    <a:pt x="314516" y="186023"/>
                    <a:pt x="272320" y="143351"/>
                    <a:pt x="221170" y="142494"/>
                  </a:cubicBezTo>
                  <a:cubicBezTo>
                    <a:pt x="168116" y="141542"/>
                    <a:pt x="125920" y="183071"/>
                    <a:pt x="125540" y="236601"/>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8" name="任意多边形: 形状 67">
              <a:extLst>
                <a:ext uri="{FF2B5EF4-FFF2-40B4-BE49-F238E27FC236}">
                  <a16:creationId xmlns:a16="http://schemas.microsoft.com/office/drawing/2014/main" id="{367CD577-9CC8-4454-85DA-FB7EBE9CC893}"/>
                </a:ext>
              </a:extLst>
            </p:cNvPr>
            <p:cNvSpPr/>
            <p:nvPr/>
          </p:nvSpPr>
          <p:spPr>
            <a:xfrm>
              <a:off x="16448877" y="5946983"/>
              <a:ext cx="325021" cy="522731"/>
            </a:xfrm>
            <a:custGeom>
              <a:avLst/>
              <a:gdLst>
                <a:gd name="connsiteX0" fmla="*/ 0 w 325021"/>
                <a:gd name="connsiteY0" fmla="*/ 522637 h 522731"/>
                <a:gd name="connsiteX1" fmla="*/ 162306 w 325021"/>
                <a:gd name="connsiteY1" fmla="*/ 360712 h 522731"/>
                <a:gd name="connsiteX2" fmla="*/ 181165 w 325021"/>
                <a:gd name="connsiteY2" fmla="*/ 314801 h 522731"/>
                <a:gd name="connsiteX3" fmla="*/ 180784 w 325021"/>
                <a:gd name="connsiteY3" fmla="*/ 26956 h 522731"/>
                <a:gd name="connsiteX4" fmla="*/ 180784 w 325021"/>
                <a:gd name="connsiteY4" fmla="*/ 0 h 522731"/>
                <a:gd name="connsiteX5" fmla="*/ 323755 w 325021"/>
                <a:gd name="connsiteY5" fmla="*/ 0 h 522731"/>
                <a:gd name="connsiteX6" fmla="*/ 323755 w 325021"/>
                <a:gd name="connsiteY6" fmla="*/ 24384 h 522731"/>
                <a:gd name="connsiteX7" fmla="*/ 324898 w 325021"/>
                <a:gd name="connsiteY7" fmla="*/ 300323 h 522731"/>
                <a:gd name="connsiteX8" fmla="*/ 276701 w 325021"/>
                <a:gd name="connsiteY8" fmla="*/ 397288 h 522731"/>
                <a:gd name="connsiteX9" fmla="*/ 276701 w 325021"/>
                <a:gd name="connsiteY9" fmla="*/ 285940 h 522731"/>
                <a:gd name="connsiteX10" fmla="*/ 228505 w 325021"/>
                <a:gd name="connsiteY10" fmla="*/ 285940 h 522731"/>
                <a:gd name="connsiteX11" fmla="*/ 228505 w 325021"/>
                <a:gd name="connsiteY11" fmla="*/ 334042 h 522731"/>
                <a:gd name="connsiteX12" fmla="*/ 228981 w 325021"/>
                <a:gd name="connsiteY12" fmla="*/ 388715 h 522731"/>
                <a:gd name="connsiteX13" fmla="*/ 178213 w 325021"/>
                <a:gd name="connsiteY13" fmla="*/ 513016 h 522731"/>
                <a:gd name="connsiteX14" fmla="*/ 158306 w 325021"/>
                <a:gd name="connsiteY14" fmla="*/ 522256 h 522731"/>
                <a:gd name="connsiteX15" fmla="*/ 0 w 325021"/>
                <a:gd name="connsiteY15" fmla="*/ 522637 h 522731"/>
                <a:gd name="connsiteX16" fmla="*/ 275654 w 325021"/>
                <a:gd name="connsiteY16" fmla="*/ 95440 h 522731"/>
                <a:gd name="connsiteX17" fmla="*/ 230219 w 325021"/>
                <a:gd name="connsiteY17" fmla="*/ 95440 h 522731"/>
                <a:gd name="connsiteX18" fmla="*/ 230219 w 325021"/>
                <a:gd name="connsiteY18" fmla="*/ 139732 h 522731"/>
                <a:gd name="connsiteX19" fmla="*/ 275654 w 325021"/>
                <a:gd name="connsiteY19" fmla="*/ 139732 h 522731"/>
                <a:gd name="connsiteX20" fmla="*/ 275654 w 325021"/>
                <a:gd name="connsiteY20" fmla="*/ 95440 h 522731"/>
                <a:gd name="connsiteX21" fmla="*/ 229934 w 325021"/>
                <a:gd name="connsiteY21" fmla="*/ 190405 h 522731"/>
                <a:gd name="connsiteX22" fmla="*/ 229934 w 325021"/>
                <a:gd name="connsiteY22" fmla="*/ 235363 h 522731"/>
                <a:gd name="connsiteX23" fmla="*/ 274415 w 325021"/>
                <a:gd name="connsiteY23" fmla="*/ 235363 h 522731"/>
                <a:gd name="connsiteX24" fmla="*/ 274415 w 325021"/>
                <a:gd name="connsiteY24" fmla="*/ 190405 h 522731"/>
                <a:gd name="connsiteX25" fmla="*/ 229934 w 325021"/>
                <a:gd name="connsiteY25" fmla="*/ 190405 h 5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021" h="522731">
                  <a:moveTo>
                    <a:pt x="0" y="522637"/>
                  </a:moveTo>
                  <a:cubicBezTo>
                    <a:pt x="56959" y="465677"/>
                    <a:pt x="109157" y="412623"/>
                    <a:pt x="162306" y="360712"/>
                  </a:cubicBezTo>
                  <a:cubicBezTo>
                    <a:pt x="175832" y="347472"/>
                    <a:pt x="181356" y="333756"/>
                    <a:pt x="181165" y="314801"/>
                  </a:cubicBezTo>
                  <a:cubicBezTo>
                    <a:pt x="180308" y="218884"/>
                    <a:pt x="180784" y="122873"/>
                    <a:pt x="180784" y="26956"/>
                  </a:cubicBezTo>
                  <a:cubicBezTo>
                    <a:pt x="180784" y="18383"/>
                    <a:pt x="180784" y="9906"/>
                    <a:pt x="180784" y="0"/>
                  </a:cubicBezTo>
                  <a:cubicBezTo>
                    <a:pt x="228505" y="0"/>
                    <a:pt x="274225" y="0"/>
                    <a:pt x="323755" y="0"/>
                  </a:cubicBezTo>
                  <a:cubicBezTo>
                    <a:pt x="323755" y="7810"/>
                    <a:pt x="323755" y="16097"/>
                    <a:pt x="323755" y="24384"/>
                  </a:cubicBezTo>
                  <a:cubicBezTo>
                    <a:pt x="323755" y="116396"/>
                    <a:pt x="321088" y="208502"/>
                    <a:pt x="324898" y="300323"/>
                  </a:cubicBezTo>
                  <a:cubicBezTo>
                    <a:pt x="326708" y="343090"/>
                    <a:pt x="308515" y="369951"/>
                    <a:pt x="276701" y="397288"/>
                  </a:cubicBezTo>
                  <a:cubicBezTo>
                    <a:pt x="276701" y="358902"/>
                    <a:pt x="276701" y="322993"/>
                    <a:pt x="276701" y="285940"/>
                  </a:cubicBezTo>
                  <a:cubicBezTo>
                    <a:pt x="260223" y="285940"/>
                    <a:pt x="246221" y="285940"/>
                    <a:pt x="228505" y="285940"/>
                  </a:cubicBezTo>
                  <a:cubicBezTo>
                    <a:pt x="228505" y="301561"/>
                    <a:pt x="228505" y="317754"/>
                    <a:pt x="228505" y="334042"/>
                  </a:cubicBezTo>
                  <a:cubicBezTo>
                    <a:pt x="228505" y="352234"/>
                    <a:pt x="225933" y="370999"/>
                    <a:pt x="228981" y="388715"/>
                  </a:cubicBezTo>
                  <a:cubicBezTo>
                    <a:pt x="238030" y="441389"/>
                    <a:pt x="216313" y="480441"/>
                    <a:pt x="178213" y="513016"/>
                  </a:cubicBezTo>
                  <a:cubicBezTo>
                    <a:pt x="172784" y="517684"/>
                    <a:pt x="164973" y="522161"/>
                    <a:pt x="158306" y="522256"/>
                  </a:cubicBezTo>
                  <a:cubicBezTo>
                    <a:pt x="107728" y="523018"/>
                    <a:pt x="56959" y="522637"/>
                    <a:pt x="0" y="522637"/>
                  </a:cubicBezTo>
                  <a:close/>
                  <a:moveTo>
                    <a:pt x="275654" y="95440"/>
                  </a:moveTo>
                  <a:cubicBezTo>
                    <a:pt x="259271" y="95440"/>
                    <a:pt x="244792" y="95440"/>
                    <a:pt x="230219" y="95440"/>
                  </a:cubicBezTo>
                  <a:cubicBezTo>
                    <a:pt x="230219" y="111347"/>
                    <a:pt x="230219" y="125825"/>
                    <a:pt x="230219" y="139732"/>
                  </a:cubicBezTo>
                  <a:cubicBezTo>
                    <a:pt x="246316" y="139732"/>
                    <a:pt x="260794" y="139732"/>
                    <a:pt x="275654" y="139732"/>
                  </a:cubicBezTo>
                  <a:cubicBezTo>
                    <a:pt x="275654" y="124587"/>
                    <a:pt x="275654" y="111252"/>
                    <a:pt x="275654" y="95440"/>
                  </a:cubicBezTo>
                  <a:close/>
                  <a:moveTo>
                    <a:pt x="229934" y="190405"/>
                  </a:moveTo>
                  <a:cubicBezTo>
                    <a:pt x="229934" y="207073"/>
                    <a:pt x="229934" y="221075"/>
                    <a:pt x="229934" y="235363"/>
                  </a:cubicBezTo>
                  <a:cubicBezTo>
                    <a:pt x="245745" y="235363"/>
                    <a:pt x="260223" y="235363"/>
                    <a:pt x="274415" y="235363"/>
                  </a:cubicBezTo>
                  <a:cubicBezTo>
                    <a:pt x="274415" y="219361"/>
                    <a:pt x="274415" y="204883"/>
                    <a:pt x="274415" y="190405"/>
                  </a:cubicBezTo>
                  <a:cubicBezTo>
                    <a:pt x="258794" y="190405"/>
                    <a:pt x="244888" y="190405"/>
                    <a:pt x="229934" y="190405"/>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69" name="任意多边形: 形状 68">
              <a:extLst>
                <a:ext uri="{FF2B5EF4-FFF2-40B4-BE49-F238E27FC236}">
                  <a16:creationId xmlns:a16="http://schemas.microsoft.com/office/drawing/2014/main" id="{66638078-B0C1-409B-B70F-A2C45549BDCF}"/>
                </a:ext>
              </a:extLst>
            </p:cNvPr>
            <p:cNvSpPr/>
            <p:nvPr/>
          </p:nvSpPr>
          <p:spPr>
            <a:xfrm>
              <a:off x="16725959" y="5655900"/>
              <a:ext cx="384810" cy="240695"/>
            </a:xfrm>
            <a:custGeom>
              <a:avLst/>
              <a:gdLst>
                <a:gd name="connsiteX0" fmla="*/ 0 w 384810"/>
                <a:gd name="connsiteY0" fmla="*/ 240600 h 240695"/>
                <a:gd name="connsiteX1" fmla="*/ 0 w 384810"/>
                <a:gd name="connsiteY1" fmla="*/ 126205 h 240695"/>
                <a:gd name="connsiteX2" fmla="*/ 4858 w 384810"/>
                <a:gd name="connsiteY2" fmla="*/ 123633 h 240695"/>
                <a:gd name="connsiteX3" fmla="*/ 62198 w 384810"/>
                <a:gd name="connsiteY3" fmla="*/ 73246 h 240695"/>
                <a:gd name="connsiteX4" fmla="*/ 70866 w 384810"/>
                <a:gd name="connsiteY4" fmla="*/ 24097 h 240695"/>
                <a:gd name="connsiteX5" fmla="*/ 104489 w 384810"/>
                <a:gd name="connsiteY5" fmla="*/ 3618 h 240695"/>
                <a:gd name="connsiteX6" fmla="*/ 175927 w 384810"/>
                <a:gd name="connsiteY6" fmla="*/ 29526 h 240695"/>
                <a:gd name="connsiteX7" fmla="*/ 212884 w 384810"/>
                <a:gd name="connsiteY7" fmla="*/ 18096 h 240695"/>
                <a:gd name="connsiteX8" fmla="*/ 239077 w 384810"/>
                <a:gd name="connsiteY8" fmla="*/ 4666 h 240695"/>
                <a:gd name="connsiteX9" fmla="*/ 284131 w 384810"/>
                <a:gd name="connsiteY9" fmla="*/ 3713 h 240695"/>
                <a:gd name="connsiteX10" fmla="*/ 370142 w 384810"/>
                <a:gd name="connsiteY10" fmla="*/ 47338 h 240695"/>
                <a:gd name="connsiteX11" fmla="*/ 384810 w 384810"/>
                <a:gd name="connsiteY11" fmla="*/ 98868 h 240695"/>
                <a:gd name="connsiteX12" fmla="*/ 286321 w 384810"/>
                <a:gd name="connsiteY12" fmla="*/ 98868 h 240695"/>
                <a:gd name="connsiteX13" fmla="*/ 286321 w 384810"/>
                <a:gd name="connsiteY13" fmla="*/ 145636 h 240695"/>
                <a:gd name="connsiteX14" fmla="*/ 326993 w 384810"/>
                <a:gd name="connsiteY14" fmla="*/ 145636 h 240695"/>
                <a:gd name="connsiteX15" fmla="*/ 331089 w 384810"/>
                <a:gd name="connsiteY15" fmla="*/ 151160 h 240695"/>
                <a:gd name="connsiteX16" fmla="*/ 264128 w 384810"/>
                <a:gd name="connsiteY16" fmla="*/ 240695 h 240695"/>
                <a:gd name="connsiteX17" fmla="*/ 0 w 384810"/>
                <a:gd name="connsiteY17" fmla="*/ 240600 h 240695"/>
                <a:gd name="connsiteX18" fmla="*/ 96012 w 384810"/>
                <a:gd name="connsiteY18" fmla="*/ 100392 h 240695"/>
                <a:gd name="connsiteX19" fmla="*/ 96012 w 384810"/>
                <a:gd name="connsiteY19" fmla="*/ 144969 h 240695"/>
                <a:gd name="connsiteX20" fmla="*/ 140779 w 384810"/>
                <a:gd name="connsiteY20" fmla="*/ 144969 h 240695"/>
                <a:gd name="connsiteX21" fmla="*/ 140779 w 384810"/>
                <a:gd name="connsiteY21" fmla="*/ 100392 h 240695"/>
                <a:gd name="connsiteX22" fmla="*/ 96012 w 384810"/>
                <a:gd name="connsiteY22" fmla="*/ 100392 h 240695"/>
                <a:gd name="connsiteX23" fmla="*/ 191643 w 384810"/>
                <a:gd name="connsiteY23" fmla="*/ 99344 h 240695"/>
                <a:gd name="connsiteX24" fmla="*/ 191643 w 384810"/>
                <a:gd name="connsiteY24" fmla="*/ 145255 h 240695"/>
                <a:gd name="connsiteX25" fmla="*/ 235458 w 384810"/>
                <a:gd name="connsiteY25" fmla="*/ 145255 h 240695"/>
                <a:gd name="connsiteX26" fmla="*/ 235458 w 384810"/>
                <a:gd name="connsiteY26" fmla="*/ 99344 h 240695"/>
                <a:gd name="connsiteX27" fmla="*/ 217265 w 384810"/>
                <a:gd name="connsiteY27" fmla="*/ 99344 h 240695"/>
                <a:gd name="connsiteX28" fmla="*/ 191643 w 384810"/>
                <a:gd name="connsiteY28" fmla="*/ 99344 h 24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4810" h="240695">
                  <a:moveTo>
                    <a:pt x="0" y="240600"/>
                  </a:moveTo>
                  <a:cubicBezTo>
                    <a:pt x="0" y="201262"/>
                    <a:pt x="0" y="163448"/>
                    <a:pt x="0" y="126205"/>
                  </a:cubicBezTo>
                  <a:cubicBezTo>
                    <a:pt x="2286" y="124967"/>
                    <a:pt x="3524" y="123633"/>
                    <a:pt x="4858" y="123633"/>
                  </a:cubicBezTo>
                  <a:cubicBezTo>
                    <a:pt x="53435" y="121538"/>
                    <a:pt x="53435" y="121538"/>
                    <a:pt x="62198" y="73246"/>
                  </a:cubicBezTo>
                  <a:cubicBezTo>
                    <a:pt x="65151" y="56863"/>
                    <a:pt x="68008" y="40480"/>
                    <a:pt x="70866" y="24097"/>
                  </a:cubicBezTo>
                  <a:cubicBezTo>
                    <a:pt x="75057" y="-1"/>
                    <a:pt x="81915" y="-4288"/>
                    <a:pt x="104489" y="3618"/>
                  </a:cubicBezTo>
                  <a:cubicBezTo>
                    <a:pt x="128397" y="12000"/>
                    <a:pt x="152305" y="20287"/>
                    <a:pt x="175927" y="29526"/>
                  </a:cubicBezTo>
                  <a:cubicBezTo>
                    <a:pt x="191929" y="35813"/>
                    <a:pt x="202216" y="30955"/>
                    <a:pt x="212884" y="18096"/>
                  </a:cubicBezTo>
                  <a:cubicBezTo>
                    <a:pt x="218694" y="11048"/>
                    <a:pt x="229743" y="5999"/>
                    <a:pt x="239077" y="4666"/>
                  </a:cubicBezTo>
                  <a:cubicBezTo>
                    <a:pt x="253841" y="2475"/>
                    <a:pt x="269462" y="6095"/>
                    <a:pt x="284131" y="3713"/>
                  </a:cubicBezTo>
                  <a:cubicBezTo>
                    <a:pt x="324136" y="-2954"/>
                    <a:pt x="353568" y="10190"/>
                    <a:pt x="370142" y="47338"/>
                  </a:cubicBezTo>
                  <a:cubicBezTo>
                    <a:pt x="376809" y="62292"/>
                    <a:pt x="379381" y="79151"/>
                    <a:pt x="384810" y="98868"/>
                  </a:cubicBezTo>
                  <a:cubicBezTo>
                    <a:pt x="348615" y="98868"/>
                    <a:pt x="318135" y="98868"/>
                    <a:pt x="286321" y="98868"/>
                  </a:cubicBezTo>
                  <a:cubicBezTo>
                    <a:pt x="286321" y="115251"/>
                    <a:pt x="286321" y="129253"/>
                    <a:pt x="286321" y="145636"/>
                  </a:cubicBezTo>
                  <a:cubicBezTo>
                    <a:pt x="299466" y="145636"/>
                    <a:pt x="313277" y="145636"/>
                    <a:pt x="326993" y="145636"/>
                  </a:cubicBezTo>
                  <a:cubicBezTo>
                    <a:pt x="328327" y="147446"/>
                    <a:pt x="329756" y="149255"/>
                    <a:pt x="331089" y="151160"/>
                  </a:cubicBezTo>
                  <a:cubicBezTo>
                    <a:pt x="285179" y="164019"/>
                    <a:pt x="243173" y="179926"/>
                    <a:pt x="264128" y="240695"/>
                  </a:cubicBezTo>
                  <a:cubicBezTo>
                    <a:pt x="173927" y="240600"/>
                    <a:pt x="88011" y="240600"/>
                    <a:pt x="0" y="240600"/>
                  </a:cubicBezTo>
                  <a:close/>
                  <a:moveTo>
                    <a:pt x="96012" y="100392"/>
                  </a:moveTo>
                  <a:cubicBezTo>
                    <a:pt x="96012" y="116585"/>
                    <a:pt x="96012" y="131063"/>
                    <a:pt x="96012" y="144969"/>
                  </a:cubicBezTo>
                  <a:cubicBezTo>
                    <a:pt x="112109" y="144969"/>
                    <a:pt x="126587" y="144969"/>
                    <a:pt x="140779" y="144969"/>
                  </a:cubicBezTo>
                  <a:cubicBezTo>
                    <a:pt x="140779" y="129253"/>
                    <a:pt x="140779" y="115251"/>
                    <a:pt x="140779" y="100392"/>
                  </a:cubicBezTo>
                  <a:cubicBezTo>
                    <a:pt x="125635" y="100392"/>
                    <a:pt x="111728" y="100392"/>
                    <a:pt x="96012" y="100392"/>
                  </a:cubicBezTo>
                  <a:close/>
                  <a:moveTo>
                    <a:pt x="191643" y="99344"/>
                  </a:moveTo>
                  <a:cubicBezTo>
                    <a:pt x="191643" y="115061"/>
                    <a:pt x="191643" y="130015"/>
                    <a:pt x="191643" y="145255"/>
                  </a:cubicBezTo>
                  <a:cubicBezTo>
                    <a:pt x="206978" y="145255"/>
                    <a:pt x="221456" y="145255"/>
                    <a:pt x="235458" y="145255"/>
                  </a:cubicBezTo>
                  <a:cubicBezTo>
                    <a:pt x="235458" y="129158"/>
                    <a:pt x="235458" y="114680"/>
                    <a:pt x="235458" y="99344"/>
                  </a:cubicBezTo>
                  <a:cubicBezTo>
                    <a:pt x="228219" y="99344"/>
                    <a:pt x="222695" y="99344"/>
                    <a:pt x="217265" y="99344"/>
                  </a:cubicBezTo>
                  <a:cubicBezTo>
                    <a:pt x="209264" y="99344"/>
                    <a:pt x="201454" y="99344"/>
                    <a:pt x="191643" y="9934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0" name="任意多边形: 形状 69">
              <a:extLst>
                <a:ext uri="{FF2B5EF4-FFF2-40B4-BE49-F238E27FC236}">
                  <a16:creationId xmlns:a16="http://schemas.microsoft.com/office/drawing/2014/main" id="{E21095D9-DECF-4C46-9350-72743612EF7D}"/>
                </a:ext>
              </a:extLst>
            </p:cNvPr>
            <p:cNvSpPr/>
            <p:nvPr/>
          </p:nvSpPr>
          <p:spPr>
            <a:xfrm>
              <a:off x="16749962" y="5137263"/>
              <a:ext cx="364045" cy="193334"/>
            </a:xfrm>
            <a:custGeom>
              <a:avLst/>
              <a:gdLst>
                <a:gd name="connsiteX0" fmla="*/ 364045 w 364045"/>
                <a:gd name="connsiteY0" fmla="*/ 70199 h 193334"/>
                <a:gd name="connsiteX1" fmla="*/ 280035 w 364045"/>
                <a:gd name="connsiteY1" fmla="*/ 189357 h 193334"/>
                <a:gd name="connsiteX2" fmla="*/ 230600 w 364045"/>
                <a:gd name="connsiteY2" fmla="*/ 189452 h 193334"/>
                <a:gd name="connsiteX3" fmla="*/ 182499 w 364045"/>
                <a:gd name="connsiteY3" fmla="*/ 169640 h 193334"/>
                <a:gd name="connsiteX4" fmla="*/ 153448 w 364045"/>
                <a:gd name="connsiteY4" fmla="*/ 164211 h 193334"/>
                <a:gd name="connsiteX5" fmla="*/ 79439 w 364045"/>
                <a:gd name="connsiteY5" fmla="*/ 190024 h 193334"/>
                <a:gd name="connsiteX6" fmla="*/ 47053 w 364045"/>
                <a:gd name="connsiteY6" fmla="*/ 170498 h 193334"/>
                <a:gd name="connsiteX7" fmla="*/ 35909 w 364045"/>
                <a:gd name="connsiteY7" fmla="*/ 102489 h 193334"/>
                <a:gd name="connsiteX8" fmla="*/ 0 w 364045"/>
                <a:gd name="connsiteY8" fmla="*/ 70009 h 193334"/>
                <a:gd name="connsiteX9" fmla="*/ 0 w 364045"/>
                <a:gd name="connsiteY9" fmla="*/ 0 h 193334"/>
                <a:gd name="connsiteX10" fmla="*/ 189452 w 364045"/>
                <a:gd name="connsiteY10" fmla="*/ 0 h 193334"/>
                <a:gd name="connsiteX11" fmla="*/ 189452 w 364045"/>
                <a:gd name="connsiteY11" fmla="*/ 36386 h 193334"/>
                <a:gd name="connsiteX12" fmla="*/ 223933 w 364045"/>
                <a:gd name="connsiteY12" fmla="*/ 70104 h 193334"/>
                <a:gd name="connsiteX13" fmla="*/ 364045 w 364045"/>
                <a:gd name="connsiteY13" fmla="*/ 70199 h 1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045" h="193334">
                  <a:moveTo>
                    <a:pt x="364045" y="70199"/>
                  </a:moveTo>
                  <a:cubicBezTo>
                    <a:pt x="334328" y="112300"/>
                    <a:pt x="307943" y="149828"/>
                    <a:pt x="280035" y="189357"/>
                  </a:cubicBezTo>
                  <a:cubicBezTo>
                    <a:pt x="265462" y="189357"/>
                    <a:pt x="248031" y="188976"/>
                    <a:pt x="230600" y="189452"/>
                  </a:cubicBezTo>
                  <a:cubicBezTo>
                    <a:pt x="211550" y="190024"/>
                    <a:pt x="193548" y="191929"/>
                    <a:pt x="182499" y="169640"/>
                  </a:cubicBezTo>
                  <a:cubicBezTo>
                    <a:pt x="179737" y="164116"/>
                    <a:pt x="162306" y="161735"/>
                    <a:pt x="153448" y="164211"/>
                  </a:cubicBezTo>
                  <a:cubicBezTo>
                    <a:pt x="128302" y="171069"/>
                    <a:pt x="104108" y="181356"/>
                    <a:pt x="79439" y="190024"/>
                  </a:cubicBezTo>
                  <a:cubicBezTo>
                    <a:pt x="58198" y="197453"/>
                    <a:pt x="50959" y="192977"/>
                    <a:pt x="47053" y="170498"/>
                  </a:cubicBezTo>
                  <a:cubicBezTo>
                    <a:pt x="43148" y="147828"/>
                    <a:pt x="39053" y="125254"/>
                    <a:pt x="35909" y="102489"/>
                  </a:cubicBezTo>
                  <a:cubicBezTo>
                    <a:pt x="33052" y="81820"/>
                    <a:pt x="25051" y="67532"/>
                    <a:pt x="0" y="70009"/>
                  </a:cubicBezTo>
                  <a:cubicBezTo>
                    <a:pt x="0" y="46577"/>
                    <a:pt x="0" y="23908"/>
                    <a:pt x="0" y="0"/>
                  </a:cubicBezTo>
                  <a:cubicBezTo>
                    <a:pt x="62484" y="0"/>
                    <a:pt x="124016" y="0"/>
                    <a:pt x="189452" y="0"/>
                  </a:cubicBezTo>
                  <a:cubicBezTo>
                    <a:pt x="189452" y="11811"/>
                    <a:pt x="189262" y="24098"/>
                    <a:pt x="189452" y="36386"/>
                  </a:cubicBezTo>
                  <a:cubicBezTo>
                    <a:pt x="190024" y="62579"/>
                    <a:pt x="197263" y="69914"/>
                    <a:pt x="223933" y="70104"/>
                  </a:cubicBezTo>
                  <a:cubicBezTo>
                    <a:pt x="268986" y="70390"/>
                    <a:pt x="313944" y="70199"/>
                    <a:pt x="364045" y="70199"/>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1" name="任意多边形: 形状 70">
              <a:extLst>
                <a:ext uri="{FF2B5EF4-FFF2-40B4-BE49-F238E27FC236}">
                  <a16:creationId xmlns:a16="http://schemas.microsoft.com/office/drawing/2014/main" id="{1DD2CE15-BF50-452E-8C6F-CAC27399D304}"/>
                </a:ext>
              </a:extLst>
            </p:cNvPr>
            <p:cNvSpPr/>
            <p:nvPr/>
          </p:nvSpPr>
          <p:spPr>
            <a:xfrm>
              <a:off x="16237779" y="5685141"/>
              <a:ext cx="296644" cy="176724"/>
            </a:xfrm>
            <a:custGeom>
              <a:avLst/>
              <a:gdLst>
                <a:gd name="connsiteX0" fmla="*/ 248817 w 296644"/>
                <a:gd name="connsiteY0" fmla="*/ 93821 h 176724"/>
                <a:gd name="connsiteX1" fmla="*/ 248817 w 296644"/>
                <a:gd name="connsiteY1" fmla="*/ 0 h 176724"/>
                <a:gd name="connsiteX2" fmla="*/ 296251 w 296644"/>
                <a:gd name="connsiteY2" fmla="*/ 0 h 176724"/>
                <a:gd name="connsiteX3" fmla="*/ 294823 w 296644"/>
                <a:gd name="connsiteY3" fmla="*/ 122110 h 176724"/>
                <a:gd name="connsiteX4" fmla="*/ 264724 w 296644"/>
                <a:gd name="connsiteY4" fmla="*/ 140684 h 176724"/>
                <a:gd name="connsiteX5" fmla="*/ 131469 w 296644"/>
                <a:gd name="connsiteY5" fmla="*/ 142208 h 176724"/>
                <a:gd name="connsiteX6" fmla="*/ 104323 w 296644"/>
                <a:gd name="connsiteY6" fmla="*/ 155067 h 176724"/>
                <a:gd name="connsiteX7" fmla="*/ 17455 w 296644"/>
                <a:gd name="connsiteY7" fmla="*/ 160401 h 176724"/>
                <a:gd name="connsiteX8" fmla="*/ 17550 w 296644"/>
                <a:gd name="connsiteY8" fmla="*/ 74962 h 176724"/>
                <a:gd name="connsiteX9" fmla="*/ 104227 w 296644"/>
                <a:gd name="connsiteY9" fmla="*/ 80677 h 176724"/>
                <a:gd name="connsiteX10" fmla="*/ 124420 w 296644"/>
                <a:gd name="connsiteY10" fmla="*/ 93250 h 176724"/>
                <a:gd name="connsiteX11" fmla="*/ 248817 w 296644"/>
                <a:gd name="connsiteY11" fmla="*/ 93821 h 17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644" h="176724">
                  <a:moveTo>
                    <a:pt x="248817" y="93821"/>
                  </a:moveTo>
                  <a:cubicBezTo>
                    <a:pt x="248817" y="61150"/>
                    <a:pt x="248817" y="31242"/>
                    <a:pt x="248817" y="0"/>
                  </a:cubicBezTo>
                  <a:cubicBezTo>
                    <a:pt x="264247" y="0"/>
                    <a:pt x="278154" y="0"/>
                    <a:pt x="296251" y="0"/>
                  </a:cubicBezTo>
                  <a:cubicBezTo>
                    <a:pt x="296251" y="40481"/>
                    <a:pt x="297775" y="81439"/>
                    <a:pt x="294823" y="122110"/>
                  </a:cubicBezTo>
                  <a:cubicBezTo>
                    <a:pt x="294346" y="129254"/>
                    <a:pt x="275487" y="140113"/>
                    <a:pt x="264724" y="140684"/>
                  </a:cubicBezTo>
                  <a:cubicBezTo>
                    <a:pt x="220432" y="142780"/>
                    <a:pt x="175855" y="140875"/>
                    <a:pt x="131469" y="142208"/>
                  </a:cubicBezTo>
                  <a:cubicBezTo>
                    <a:pt x="122230" y="142494"/>
                    <a:pt x="110800" y="148209"/>
                    <a:pt x="104323" y="155067"/>
                  </a:cubicBezTo>
                  <a:cubicBezTo>
                    <a:pt x="79748" y="181356"/>
                    <a:pt x="42886" y="184404"/>
                    <a:pt x="17455" y="160401"/>
                  </a:cubicBezTo>
                  <a:cubicBezTo>
                    <a:pt x="-5882" y="138398"/>
                    <a:pt x="-5786" y="96869"/>
                    <a:pt x="17550" y="74962"/>
                  </a:cubicBezTo>
                  <a:cubicBezTo>
                    <a:pt x="43077" y="51054"/>
                    <a:pt x="80034" y="53816"/>
                    <a:pt x="104227" y="80677"/>
                  </a:cubicBezTo>
                  <a:cubicBezTo>
                    <a:pt x="109466" y="86487"/>
                    <a:pt x="117467" y="93059"/>
                    <a:pt x="124420" y="93250"/>
                  </a:cubicBezTo>
                  <a:cubicBezTo>
                    <a:pt x="164806" y="94393"/>
                    <a:pt x="205288" y="93821"/>
                    <a:pt x="248817" y="93821"/>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2" name="任意多边形: 形状 71">
              <a:extLst>
                <a:ext uri="{FF2B5EF4-FFF2-40B4-BE49-F238E27FC236}">
                  <a16:creationId xmlns:a16="http://schemas.microsoft.com/office/drawing/2014/main" id="{6310F1EF-ACE4-490E-BB18-34CF2CA62F86}"/>
                </a:ext>
              </a:extLst>
            </p:cNvPr>
            <p:cNvSpPr/>
            <p:nvPr/>
          </p:nvSpPr>
          <p:spPr>
            <a:xfrm>
              <a:off x="16238085" y="5148868"/>
              <a:ext cx="199647" cy="249056"/>
            </a:xfrm>
            <a:custGeom>
              <a:avLst/>
              <a:gdLst>
                <a:gd name="connsiteX0" fmla="*/ 82204 w 199647"/>
                <a:gd name="connsiteY0" fmla="*/ 201088 h 249056"/>
                <a:gd name="connsiteX1" fmla="*/ 199647 w 199647"/>
                <a:gd name="connsiteY1" fmla="*/ 201088 h 249056"/>
                <a:gd name="connsiteX2" fmla="*/ 199647 w 199647"/>
                <a:gd name="connsiteY2" fmla="*/ 248808 h 249056"/>
                <a:gd name="connsiteX3" fmla="*/ 57534 w 199647"/>
                <a:gd name="connsiteY3" fmla="*/ 248427 h 249056"/>
                <a:gd name="connsiteX4" fmla="*/ 34484 w 199647"/>
                <a:gd name="connsiteY4" fmla="*/ 218233 h 249056"/>
                <a:gd name="connsiteX5" fmla="*/ 33912 w 199647"/>
                <a:gd name="connsiteY5" fmla="*/ 130222 h 249056"/>
                <a:gd name="connsiteX6" fmla="*/ 21911 w 199647"/>
                <a:gd name="connsiteY6" fmla="*/ 104981 h 249056"/>
                <a:gd name="connsiteX7" fmla="*/ 17815 w 199647"/>
                <a:gd name="connsiteY7" fmla="*/ 16684 h 249056"/>
                <a:gd name="connsiteX8" fmla="*/ 101063 w 199647"/>
                <a:gd name="connsiteY8" fmla="*/ 17541 h 249056"/>
                <a:gd name="connsiteX9" fmla="*/ 96015 w 199647"/>
                <a:gd name="connsiteY9" fmla="*/ 104219 h 249056"/>
                <a:gd name="connsiteX10" fmla="*/ 82871 w 199647"/>
                <a:gd name="connsiteY10" fmla="*/ 131174 h 249056"/>
                <a:gd name="connsiteX11" fmla="*/ 82204 w 199647"/>
                <a:gd name="connsiteY11" fmla="*/ 201088 h 24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647" h="249056">
                  <a:moveTo>
                    <a:pt x="82204" y="201088"/>
                  </a:moveTo>
                  <a:cubicBezTo>
                    <a:pt x="122399" y="201088"/>
                    <a:pt x="160214" y="201088"/>
                    <a:pt x="199647" y="201088"/>
                  </a:cubicBezTo>
                  <a:cubicBezTo>
                    <a:pt x="199647" y="217376"/>
                    <a:pt x="199647" y="231854"/>
                    <a:pt x="199647" y="248808"/>
                  </a:cubicBezTo>
                  <a:cubicBezTo>
                    <a:pt x="152213" y="248808"/>
                    <a:pt x="104873" y="249570"/>
                    <a:pt x="57534" y="248427"/>
                  </a:cubicBezTo>
                  <a:cubicBezTo>
                    <a:pt x="40008" y="248046"/>
                    <a:pt x="34388" y="234425"/>
                    <a:pt x="34484" y="218233"/>
                  </a:cubicBezTo>
                  <a:cubicBezTo>
                    <a:pt x="34674" y="188896"/>
                    <a:pt x="35436" y="159464"/>
                    <a:pt x="33912" y="130222"/>
                  </a:cubicBezTo>
                  <a:cubicBezTo>
                    <a:pt x="33436" y="121554"/>
                    <a:pt x="28388" y="110981"/>
                    <a:pt x="21911" y="104981"/>
                  </a:cubicBezTo>
                  <a:cubicBezTo>
                    <a:pt x="-5331" y="79835"/>
                    <a:pt x="-7712" y="42782"/>
                    <a:pt x="17815" y="16684"/>
                  </a:cubicBezTo>
                  <a:cubicBezTo>
                    <a:pt x="39913" y="-5890"/>
                    <a:pt x="79251" y="-5509"/>
                    <a:pt x="101063" y="17541"/>
                  </a:cubicBezTo>
                  <a:cubicBezTo>
                    <a:pt x="125162" y="43068"/>
                    <a:pt x="122209" y="80025"/>
                    <a:pt x="96015" y="104219"/>
                  </a:cubicBezTo>
                  <a:cubicBezTo>
                    <a:pt x="89062" y="110600"/>
                    <a:pt x="83728" y="121745"/>
                    <a:pt x="82871" y="131174"/>
                  </a:cubicBezTo>
                  <a:cubicBezTo>
                    <a:pt x="80870" y="153177"/>
                    <a:pt x="82204" y="175466"/>
                    <a:pt x="82204" y="201088"/>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3" name="任意多边形: 形状 72">
              <a:extLst>
                <a:ext uri="{FF2B5EF4-FFF2-40B4-BE49-F238E27FC236}">
                  <a16:creationId xmlns:a16="http://schemas.microsoft.com/office/drawing/2014/main" id="{262D555B-8943-4820-A2DF-D14F4C741FB5}"/>
                </a:ext>
              </a:extLst>
            </p:cNvPr>
            <p:cNvSpPr/>
            <p:nvPr/>
          </p:nvSpPr>
          <p:spPr>
            <a:xfrm>
              <a:off x="16683859" y="6255688"/>
              <a:ext cx="182213" cy="212216"/>
            </a:xfrm>
            <a:custGeom>
              <a:avLst/>
              <a:gdLst>
                <a:gd name="connsiteX0" fmla="*/ 134207 w 182213"/>
                <a:gd name="connsiteY0" fmla="*/ 0 h 212216"/>
                <a:gd name="connsiteX1" fmla="*/ 182213 w 182213"/>
                <a:gd name="connsiteY1" fmla="*/ 0 h 212216"/>
                <a:gd name="connsiteX2" fmla="*/ 182213 w 182213"/>
                <a:gd name="connsiteY2" fmla="*/ 212217 h 212216"/>
                <a:gd name="connsiteX3" fmla="*/ 0 w 182213"/>
                <a:gd name="connsiteY3" fmla="*/ 212217 h 212216"/>
                <a:gd name="connsiteX4" fmla="*/ 63627 w 182213"/>
                <a:gd name="connsiteY4" fmla="*/ 139541 h 212216"/>
                <a:gd name="connsiteX5" fmla="*/ 90202 w 182213"/>
                <a:gd name="connsiteY5" fmla="*/ 109061 h 212216"/>
                <a:gd name="connsiteX6" fmla="*/ 134207 w 182213"/>
                <a:gd name="connsiteY6" fmla="*/ 0 h 21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13" h="212216">
                  <a:moveTo>
                    <a:pt x="134207" y="0"/>
                  </a:moveTo>
                  <a:cubicBezTo>
                    <a:pt x="153448" y="0"/>
                    <a:pt x="166878" y="0"/>
                    <a:pt x="182213" y="0"/>
                  </a:cubicBezTo>
                  <a:cubicBezTo>
                    <a:pt x="182213" y="70295"/>
                    <a:pt x="182213" y="140399"/>
                    <a:pt x="182213" y="212217"/>
                  </a:cubicBezTo>
                  <a:cubicBezTo>
                    <a:pt x="123254" y="212217"/>
                    <a:pt x="63627" y="212217"/>
                    <a:pt x="0" y="212217"/>
                  </a:cubicBezTo>
                  <a:cubicBezTo>
                    <a:pt x="22384" y="186595"/>
                    <a:pt x="43053" y="163068"/>
                    <a:pt x="63627" y="139541"/>
                  </a:cubicBezTo>
                  <a:cubicBezTo>
                    <a:pt x="72485" y="129350"/>
                    <a:pt x="81058" y="118967"/>
                    <a:pt x="90202" y="109061"/>
                  </a:cubicBezTo>
                  <a:cubicBezTo>
                    <a:pt x="118300" y="78867"/>
                    <a:pt x="149638" y="50102"/>
                    <a:pt x="134207"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4" name="任意多边形: 形状 73">
              <a:extLst>
                <a:ext uri="{FF2B5EF4-FFF2-40B4-BE49-F238E27FC236}">
                  <a16:creationId xmlns:a16="http://schemas.microsoft.com/office/drawing/2014/main" id="{FF0545E5-9576-42AA-9430-116C7C4D15B8}"/>
                </a:ext>
              </a:extLst>
            </p:cNvPr>
            <p:cNvSpPr/>
            <p:nvPr/>
          </p:nvSpPr>
          <p:spPr>
            <a:xfrm>
              <a:off x="16166007" y="5458081"/>
              <a:ext cx="320493" cy="118843"/>
            </a:xfrm>
            <a:custGeom>
              <a:avLst/>
              <a:gdLst>
                <a:gd name="connsiteX0" fmla="*/ 320493 w 320493"/>
                <a:gd name="connsiteY0" fmla="*/ 38655 h 118843"/>
                <a:gd name="connsiteX1" fmla="*/ 320493 w 320493"/>
                <a:gd name="connsiteY1" fmla="*/ 86185 h 118843"/>
                <a:gd name="connsiteX2" fmla="*/ 149234 w 320493"/>
                <a:gd name="connsiteY2" fmla="*/ 86280 h 118843"/>
                <a:gd name="connsiteX3" fmla="*/ 94465 w 320493"/>
                <a:gd name="connsiteY3" fmla="*/ 104949 h 118843"/>
                <a:gd name="connsiteX4" fmla="*/ 12360 w 320493"/>
                <a:gd name="connsiteY4" fmla="*/ 95710 h 118843"/>
                <a:gd name="connsiteX5" fmla="*/ 23123 w 320493"/>
                <a:gd name="connsiteY5" fmla="*/ 13414 h 118843"/>
                <a:gd name="connsiteX6" fmla="*/ 104943 w 320493"/>
                <a:gd name="connsiteY6" fmla="*/ 22653 h 118843"/>
                <a:gd name="connsiteX7" fmla="*/ 139995 w 320493"/>
                <a:gd name="connsiteY7" fmla="*/ 38941 h 118843"/>
                <a:gd name="connsiteX8" fmla="*/ 320493 w 320493"/>
                <a:gd name="connsiteY8" fmla="*/ 38655 h 11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93" h="118843">
                  <a:moveTo>
                    <a:pt x="320493" y="38655"/>
                  </a:moveTo>
                  <a:cubicBezTo>
                    <a:pt x="320493" y="52276"/>
                    <a:pt x="320493" y="66277"/>
                    <a:pt x="320493" y="86185"/>
                  </a:cubicBezTo>
                  <a:cubicBezTo>
                    <a:pt x="262867" y="86185"/>
                    <a:pt x="206098" y="86089"/>
                    <a:pt x="149234" y="86280"/>
                  </a:cubicBezTo>
                  <a:cubicBezTo>
                    <a:pt x="129041" y="86375"/>
                    <a:pt x="111134" y="85708"/>
                    <a:pt x="94465" y="104949"/>
                  </a:cubicBezTo>
                  <a:cubicBezTo>
                    <a:pt x="74463" y="128095"/>
                    <a:pt x="31600" y="120475"/>
                    <a:pt x="12360" y="95710"/>
                  </a:cubicBezTo>
                  <a:cubicBezTo>
                    <a:pt x="-7643" y="69992"/>
                    <a:pt x="-2880" y="33797"/>
                    <a:pt x="23123" y="13414"/>
                  </a:cubicBezTo>
                  <a:cubicBezTo>
                    <a:pt x="49221" y="-6970"/>
                    <a:pt x="87226" y="-4303"/>
                    <a:pt x="104943" y="22653"/>
                  </a:cubicBezTo>
                  <a:cubicBezTo>
                    <a:pt x="114658" y="37512"/>
                    <a:pt x="124945" y="39131"/>
                    <a:pt x="139995" y="38941"/>
                  </a:cubicBezTo>
                  <a:cubicBezTo>
                    <a:pt x="199335" y="38274"/>
                    <a:pt x="258581" y="38655"/>
                    <a:pt x="320493" y="38655"/>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5" name="任意多边形: 形状 74">
              <a:extLst>
                <a:ext uri="{FF2B5EF4-FFF2-40B4-BE49-F238E27FC236}">
                  <a16:creationId xmlns:a16="http://schemas.microsoft.com/office/drawing/2014/main" id="{1E21D3E5-C4EC-4922-AC21-8AA8545F3AAE}"/>
                </a:ext>
              </a:extLst>
            </p:cNvPr>
            <p:cNvSpPr/>
            <p:nvPr/>
          </p:nvSpPr>
          <p:spPr>
            <a:xfrm>
              <a:off x="16917411" y="6257021"/>
              <a:ext cx="179165" cy="211645"/>
            </a:xfrm>
            <a:custGeom>
              <a:avLst/>
              <a:gdLst>
                <a:gd name="connsiteX0" fmla="*/ 179165 w 179165"/>
                <a:gd name="connsiteY0" fmla="*/ 211646 h 211645"/>
                <a:gd name="connsiteX1" fmla="*/ 0 w 179165"/>
                <a:gd name="connsiteY1" fmla="*/ 211646 h 211645"/>
                <a:gd name="connsiteX2" fmla="*/ 0 w 179165"/>
                <a:gd name="connsiteY2" fmla="*/ 0 h 211645"/>
                <a:gd name="connsiteX3" fmla="*/ 45910 w 179165"/>
                <a:gd name="connsiteY3" fmla="*/ 0 h 211645"/>
                <a:gd name="connsiteX4" fmla="*/ 45625 w 179165"/>
                <a:gd name="connsiteY4" fmla="*/ 34100 h 211645"/>
                <a:gd name="connsiteX5" fmla="*/ 78200 w 179165"/>
                <a:gd name="connsiteY5" fmla="*/ 112490 h 211645"/>
                <a:gd name="connsiteX6" fmla="*/ 179165 w 179165"/>
                <a:gd name="connsiteY6" fmla="*/ 211646 h 21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65" h="211645">
                  <a:moveTo>
                    <a:pt x="179165" y="211646"/>
                  </a:moveTo>
                  <a:cubicBezTo>
                    <a:pt x="115253" y="211646"/>
                    <a:pt x="58579" y="211646"/>
                    <a:pt x="0" y="211646"/>
                  </a:cubicBezTo>
                  <a:cubicBezTo>
                    <a:pt x="0" y="141827"/>
                    <a:pt x="0" y="71819"/>
                    <a:pt x="0" y="0"/>
                  </a:cubicBezTo>
                  <a:cubicBezTo>
                    <a:pt x="13621" y="0"/>
                    <a:pt x="28099" y="0"/>
                    <a:pt x="45910" y="0"/>
                  </a:cubicBezTo>
                  <a:cubicBezTo>
                    <a:pt x="45910" y="11049"/>
                    <a:pt x="47339" y="22765"/>
                    <a:pt x="45625" y="34100"/>
                  </a:cubicBezTo>
                  <a:cubicBezTo>
                    <a:pt x="40481" y="67247"/>
                    <a:pt x="53721" y="90773"/>
                    <a:pt x="78200" y="112490"/>
                  </a:cubicBezTo>
                  <a:cubicBezTo>
                    <a:pt x="111728" y="142399"/>
                    <a:pt x="142589" y="175355"/>
                    <a:pt x="179165" y="211646"/>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6" name="任意多边形: 形状 75">
              <a:extLst>
                <a:ext uri="{FF2B5EF4-FFF2-40B4-BE49-F238E27FC236}">
                  <a16:creationId xmlns:a16="http://schemas.microsoft.com/office/drawing/2014/main" id="{BDB85173-D2D9-4801-A977-9D46CA37650C}"/>
                </a:ext>
              </a:extLst>
            </p:cNvPr>
            <p:cNvSpPr/>
            <p:nvPr/>
          </p:nvSpPr>
          <p:spPr>
            <a:xfrm>
              <a:off x="16820352" y="5947269"/>
              <a:ext cx="147256" cy="259651"/>
            </a:xfrm>
            <a:custGeom>
              <a:avLst/>
              <a:gdLst>
                <a:gd name="connsiteX0" fmla="*/ 857 w 147256"/>
                <a:gd name="connsiteY0" fmla="*/ 259652 h 259651"/>
                <a:gd name="connsiteX1" fmla="*/ 0 w 147256"/>
                <a:gd name="connsiteY1" fmla="*/ 246412 h 259651"/>
                <a:gd name="connsiteX2" fmla="*/ 0 w 147256"/>
                <a:gd name="connsiteY2" fmla="*/ 0 h 259651"/>
                <a:gd name="connsiteX3" fmla="*/ 47720 w 147256"/>
                <a:gd name="connsiteY3" fmla="*/ 0 h 259651"/>
                <a:gd name="connsiteX4" fmla="*/ 47434 w 147256"/>
                <a:gd name="connsiteY4" fmla="*/ 125254 h 259651"/>
                <a:gd name="connsiteX5" fmla="*/ 65818 w 147256"/>
                <a:gd name="connsiteY5" fmla="*/ 169259 h 259651"/>
                <a:gd name="connsiteX6" fmla="*/ 131445 w 147256"/>
                <a:gd name="connsiteY6" fmla="*/ 234791 h 259651"/>
                <a:gd name="connsiteX7" fmla="*/ 147256 w 147256"/>
                <a:gd name="connsiteY7" fmla="*/ 259652 h 259651"/>
                <a:gd name="connsiteX8" fmla="*/ 857 w 147256"/>
                <a:gd name="connsiteY8" fmla="*/ 259652 h 25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56" h="259651">
                  <a:moveTo>
                    <a:pt x="857" y="259652"/>
                  </a:moveTo>
                  <a:cubicBezTo>
                    <a:pt x="476" y="254032"/>
                    <a:pt x="0" y="250222"/>
                    <a:pt x="0" y="246412"/>
                  </a:cubicBezTo>
                  <a:cubicBezTo>
                    <a:pt x="0" y="164878"/>
                    <a:pt x="0" y="83248"/>
                    <a:pt x="0" y="0"/>
                  </a:cubicBezTo>
                  <a:cubicBezTo>
                    <a:pt x="15811" y="0"/>
                    <a:pt x="30290" y="0"/>
                    <a:pt x="47720" y="0"/>
                  </a:cubicBezTo>
                  <a:cubicBezTo>
                    <a:pt x="47720" y="41719"/>
                    <a:pt x="48387" y="83534"/>
                    <a:pt x="47434" y="125254"/>
                  </a:cubicBezTo>
                  <a:cubicBezTo>
                    <a:pt x="46958" y="143446"/>
                    <a:pt x="52578" y="156877"/>
                    <a:pt x="65818" y="169259"/>
                  </a:cubicBezTo>
                  <a:cubicBezTo>
                    <a:pt x="88392" y="190309"/>
                    <a:pt x="110014" y="212503"/>
                    <a:pt x="131445" y="234791"/>
                  </a:cubicBezTo>
                  <a:cubicBezTo>
                    <a:pt x="137255" y="240887"/>
                    <a:pt x="140684" y="249079"/>
                    <a:pt x="147256" y="259652"/>
                  </a:cubicBezTo>
                  <a:cubicBezTo>
                    <a:pt x="95345" y="259652"/>
                    <a:pt x="49435" y="259652"/>
                    <a:pt x="857" y="259652"/>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7" name="任意多边形: 形状 76">
              <a:extLst>
                <a:ext uri="{FF2B5EF4-FFF2-40B4-BE49-F238E27FC236}">
                  <a16:creationId xmlns:a16="http://schemas.microsoft.com/office/drawing/2014/main" id="{6E3E9769-B915-4F66-886B-429A8AF9917D}"/>
                </a:ext>
              </a:extLst>
            </p:cNvPr>
            <p:cNvSpPr/>
            <p:nvPr/>
          </p:nvSpPr>
          <p:spPr>
            <a:xfrm>
              <a:off x="16915491" y="5946697"/>
              <a:ext cx="109267" cy="202025"/>
            </a:xfrm>
            <a:custGeom>
              <a:avLst/>
              <a:gdLst>
                <a:gd name="connsiteX0" fmla="*/ 15 w 109267"/>
                <a:gd name="connsiteY0" fmla="*/ 0 h 202025"/>
                <a:gd name="connsiteX1" fmla="*/ 71548 w 109267"/>
                <a:gd name="connsiteY1" fmla="*/ 0 h 202025"/>
                <a:gd name="connsiteX2" fmla="*/ 71262 w 109267"/>
                <a:gd name="connsiteY2" fmla="*/ 62008 h 202025"/>
                <a:gd name="connsiteX3" fmla="*/ 109267 w 109267"/>
                <a:gd name="connsiteY3" fmla="*/ 127921 h 202025"/>
                <a:gd name="connsiteX4" fmla="*/ 64880 w 109267"/>
                <a:gd name="connsiteY4" fmla="*/ 202025 h 202025"/>
                <a:gd name="connsiteX5" fmla="*/ 4206 w 109267"/>
                <a:gd name="connsiteY5" fmla="*/ 135255 h 202025"/>
                <a:gd name="connsiteX6" fmla="*/ 206 w 109267"/>
                <a:gd name="connsiteY6" fmla="*/ 122301 h 202025"/>
                <a:gd name="connsiteX7" fmla="*/ 15 w 109267"/>
                <a:gd name="connsiteY7" fmla="*/ 0 h 20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67" h="202025">
                  <a:moveTo>
                    <a:pt x="15" y="0"/>
                  </a:moveTo>
                  <a:cubicBezTo>
                    <a:pt x="25352" y="0"/>
                    <a:pt x="47259" y="0"/>
                    <a:pt x="71548" y="0"/>
                  </a:cubicBezTo>
                  <a:cubicBezTo>
                    <a:pt x="71548" y="21336"/>
                    <a:pt x="72596" y="41719"/>
                    <a:pt x="71262" y="62008"/>
                  </a:cubicBezTo>
                  <a:cubicBezTo>
                    <a:pt x="69357" y="91535"/>
                    <a:pt x="70976" y="118396"/>
                    <a:pt x="109267" y="127921"/>
                  </a:cubicBezTo>
                  <a:cubicBezTo>
                    <a:pt x="94408" y="152686"/>
                    <a:pt x="81644" y="174022"/>
                    <a:pt x="64880" y="202025"/>
                  </a:cubicBezTo>
                  <a:cubicBezTo>
                    <a:pt x="42973" y="178022"/>
                    <a:pt x="23351" y="156877"/>
                    <a:pt x="4206" y="135255"/>
                  </a:cubicBezTo>
                  <a:cubicBezTo>
                    <a:pt x="1444" y="132112"/>
                    <a:pt x="301" y="126682"/>
                    <a:pt x="206" y="122301"/>
                  </a:cubicBezTo>
                  <a:cubicBezTo>
                    <a:pt x="-80" y="82105"/>
                    <a:pt x="15" y="41910"/>
                    <a:pt x="15"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8" name="任意多边形: 形状 77">
              <a:extLst>
                <a:ext uri="{FF2B5EF4-FFF2-40B4-BE49-F238E27FC236}">
                  <a16:creationId xmlns:a16="http://schemas.microsoft.com/office/drawing/2014/main" id="{5AE83F84-3923-4444-8758-9F4A1C0AB2CD}"/>
                </a:ext>
              </a:extLst>
            </p:cNvPr>
            <p:cNvSpPr/>
            <p:nvPr/>
          </p:nvSpPr>
          <p:spPr>
            <a:xfrm>
              <a:off x="16922460" y="5374054"/>
              <a:ext cx="110489" cy="94297"/>
            </a:xfrm>
            <a:custGeom>
              <a:avLst/>
              <a:gdLst>
                <a:gd name="connsiteX0" fmla="*/ 110490 w 110489"/>
                <a:gd name="connsiteY0" fmla="*/ 94297 h 94297"/>
                <a:gd name="connsiteX1" fmla="*/ 0 w 110489"/>
                <a:gd name="connsiteY1" fmla="*/ 94297 h 94297"/>
                <a:gd name="connsiteX2" fmla="*/ 39148 w 110489"/>
                <a:gd name="connsiteY2" fmla="*/ 61531 h 94297"/>
                <a:gd name="connsiteX3" fmla="*/ 54483 w 110489"/>
                <a:gd name="connsiteY3" fmla="*/ 0 h 94297"/>
                <a:gd name="connsiteX4" fmla="*/ 82772 w 110489"/>
                <a:gd name="connsiteY4" fmla="*/ 0 h 94297"/>
                <a:gd name="connsiteX5" fmla="*/ 110490 w 110489"/>
                <a:gd name="connsiteY5" fmla="*/ 0 h 94297"/>
                <a:gd name="connsiteX6" fmla="*/ 110490 w 110489"/>
                <a:gd name="connsiteY6" fmla="*/ 94297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89" h="94297">
                  <a:moveTo>
                    <a:pt x="110490" y="94297"/>
                  </a:moveTo>
                  <a:cubicBezTo>
                    <a:pt x="74771" y="94297"/>
                    <a:pt x="40386" y="94297"/>
                    <a:pt x="0" y="94297"/>
                  </a:cubicBezTo>
                  <a:cubicBezTo>
                    <a:pt x="15716" y="81153"/>
                    <a:pt x="27432" y="71342"/>
                    <a:pt x="39148" y="61531"/>
                  </a:cubicBezTo>
                  <a:cubicBezTo>
                    <a:pt x="68485" y="37052"/>
                    <a:pt x="68485" y="37052"/>
                    <a:pt x="54483" y="0"/>
                  </a:cubicBezTo>
                  <a:cubicBezTo>
                    <a:pt x="64579" y="0"/>
                    <a:pt x="73628" y="0"/>
                    <a:pt x="82772" y="0"/>
                  </a:cubicBezTo>
                  <a:cubicBezTo>
                    <a:pt x="91440" y="0"/>
                    <a:pt x="100108" y="0"/>
                    <a:pt x="110490" y="0"/>
                  </a:cubicBezTo>
                  <a:cubicBezTo>
                    <a:pt x="110490" y="31337"/>
                    <a:pt x="110490" y="61722"/>
                    <a:pt x="110490" y="94297"/>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79" name="任意多边形: 形状 78">
              <a:extLst>
                <a:ext uri="{FF2B5EF4-FFF2-40B4-BE49-F238E27FC236}">
                  <a16:creationId xmlns:a16="http://schemas.microsoft.com/office/drawing/2014/main" id="{790BA831-618F-44DA-8AF2-0EE96E3B038E}"/>
                </a:ext>
              </a:extLst>
            </p:cNvPr>
            <p:cNvSpPr/>
            <p:nvPr/>
          </p:nvSpPr>
          <p:spPr>
            <a:xfrm>
              <a:off x="16922936" y="5518263"/>
              <a:ext cx="110108" cy="92583"/>
            </a:xfrm>
            <a:custGeom>
              <a:avLst/>
              <a:gdLst>
                <a:gd name="connsiteX0" fmla="*/ 54769 w 110108"/>
                <a:gd name="connsiteY0" fmla="*/ 92583 h 92583"/>
                <a:gd name="connsiteX1" fmla="*/ 37052 w 110108"/>
                <a:gd name="connsiteY1" fmla="*/ 31337 h 92583"/>
                <a:gd name="connsiteX2" fmla="*/ 0 w 110108"/>
                <a:gd name="connsiteY2" fmla="*/ 0 h 92583"/>
                <a:gd name="connsiteX3" fmla="*/ 110109 w 110108"/>
                <a:gd name="connsiteY3" fmla="*/ 0 h 92583"/>
                <a:gd name="connsiteX4" fmla="*/ 110109 w 110108"/>
                <a:gd name="connsiteY4" fmla="*/ 92583 h 92583"/>
                <a:gd name="connsiteX5" fmla="*/ 54769 w 110108"/>
                <a:gd name="connsiteY5" fmla="*/ 92583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08" h="92583">
                  <a:moveTo>
                    <a:pt x="54769" y="92583"/>
                  </a:moveTo>
                  <a:cubicBezTo>
                    <a:pt x="67627" y="57055"/>
                    <a:pt x="67627" y="57055"/>
                    <a:pt x="37052" y="31337"/>
                  </a:cubicBezTo>
                  <a:cubicBezTo>
                    <a:pt x="25908" y="21907"/>
                    <a:pt x="14764" y="12478"/>
                    <a:pt x="0" y="0"/>
                  </a:cubicBezTo>
                  <a:cubicBezTo>
                    <a:pt x="39719" y="0"/>
                    <a:pt x="74104" y="0"/>
                    <a:pt x="110109" y="0"/>
                  </a:cubicBezTo>
                  <a:cubicBezTo>
                    <a:pt x="110109" y="30385"/>
                    <a:pt x="110109" y="60770"/>
                    <a:pt x="110109" y="92583"/>
                  </a:cubicBezTo>
                  <a:cubicBezTo>
                    <a:pt x="91726" y="92583"/>
                    <a:pt x="73438" y="92583"/>
                    <a:pt x="54769" y="92583"/>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0" name="任意多边形: 形状 79">
              <a:extLst>
                <a:ext uri="{FF2B5EF4-FFF2-40B4-BE49-F238E27FC236}">
                  <a16:creationId xmlns:a16="http://schemas.microsoft.com/office/drawing/2014/main" id="{1643436B-6E4E-4078-8D82-E7AC82E9B338}"/>
                </a:ext>
              </a:extLst>
            </p:cNvPr>
            <p:cNvSpPr/>
            <p:nvPr/>
          </p:nvSpPr>
          <p:spPr>
            <a:xfrm>
              <a:off x="16664994" y="5445562"/>
              <a:ext cx="94781" cy="95275"/>
            </a:xfrm>
            <a:custGeom>
              <a:avLst/>
              <a:gdLst>
                <a:gd name="connsiteX0" fmla="*/ 94779 w 94781"/>
                <a:gd name="connsiteY0" fmla="*/ 48317 h 95275"/>
                <a:gd name="connsiteX1" fmla="*/ 48201 w 94781"/>
                <a:gd name="connsiteY1" fmla="*/ 95275 h 95275"/>
                <a:gd name="connsiteX2" fmla="*/ 5 w 94781"/>
                <a:gd name="connsiteY2" fmla="*/ 46983 h 95275"/>
                <a:gd name="connsiteX3" fmla="*/ 49535 w 94781"/>
                <a:gd name="connsiteY3" fmla="*/ 25 h 95275"/>
                <a:gd name="connsiteX4" fmla="*/ 94779 w 94781"/>
                <a:gd name="connsiteY4" fmla="*/ 48317 h 9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1" h="95275">
                  <a:moveTo>
                    <a:pt x="94779" y="48317"/>
                  </a:moveTo>
                  <a:cubicBezTo>
                    <a:pt x="94493" y="74511"/>
                    <a:pt x="73919" y="95180"/>
                    <a:pt x="48201" y="95275"/>
                  </a:cubicBezTo>
                  <a:cubicBezTo>
                    <a:pt x="21341" y="95370"/>
                    <a:pt x="-376" y="73558"/>
                    <a:pt x="5" y="46983"/>
                  </a:cubicBezTo>
                  <a:cubicBezTo>
                    <a:pt x="386" y="20313"/>
                    <a:pt x="22674" y="-832"/>
                    <a:pt x="49535" y="25"/>
                  </a:cubicBezTo>
                  <a:cubicBezTo>
                    <a:pt x="75157" y="882"/>
                    <a:pt x="95064" y="22028"/>
                    <a:pt x="94779" y="48317"/>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grpSp>
        <p:nvGrpSpPr>
          <p:cNvPr id="92" name="组合 91">
            <a:extLst>
              <a:ext uri="{FF2B5EF4-FFF2-40B4-BE49-F238E27FC236}">
                <a16:creationId xmlns:a16="http://schemas.microsoft.com/office/drawing/2014/main" id="{31599DD4-342C-462D-A4B4-CA4CA65AD154}"/>
              </a:ext>
            </a:extLst>
          </p:cNvPr>
          <p:cNvGrpSpPr/>
          <p:nvPr/>
        </p:nvGrpSpPr>
        <p:grpSpPr>
          <a:xfrm>
            <a:off x="8823078" y="2556466"/>
            <a:ext cx="374946" cy="515169"/>
            <a:chOff x="13793929" y="3092939"/>
            <a:chExt cx="969358" cy="1331880"/>
          </a:xfrm>
          <a:solidFill>
            <a:schemeClr val="bg1"/>
          </a:solidFill>
        </p:grpSpPr>
        <p:sp>
          <p:nvSpPr>
            <p:cNvPr id="84" name="任意多边形: 形状 83">
              <a:extLst>
                <a:ext uri="{FF2B5EF4-FFF2-40B4-BE49-F238E27FC236}">
                  <a16:creationId xmlns:a16="http://schemas.microsoft.com/office/drawing/2014/main" id="{035A6B97-97BA-4436-9358-494DAE937068}"/>
                </a:ext>
              </a:extLst>
            </p:cNvPr>
            <p:cNvSpPr/>
            <p:nvPr/>
          </p:nvSpPr>
          <p:spPr>
            <a:xfrm>
              <a:off x="13917754" y="3092939"/>
              <a:ext cx="845248" cy="1087183"/>
            </a:xfrm>
            <a:custGeom>
              <a:avLst/>
              <a:gdLst>
                <a:gd name="connsiteX0" fmla="*/ 666369 w 845248"/>
                <a:gd name="connsiteY0" fmla="*/ 846392 h 1087183"/>
                <a:gd name="connsiteX1" fmla="*/ 666369 w 845248"/>
                <a:gd name="connsiteY1" fmla="*/ 907447 h 1087183"/>
                <a:gd name="connsiteX2" fmla="*/ 845249 w 845248"/>
                <a:gd name="connsiteY2" fmla="*/ 907447 h 1087183"/>
                <a:gd name="connsiteX3" fmla="*/ 845249 w 845248"/>
                <a:gd name="connsiteY3" fmla="*/ 1087184 h 1087183"/>
                <a:gd name="connsiteX4" fmla="*/ 0 w 845248"/>
                <a:gd name="connsiteY4" fmla="*/ 1087184 h 1087183"/>
                <a:gd name="connsiteX5" fmla="*/ 0 w 845248"/>
                <a:gd name="connsiteY5" fmla="*/ 0 h 1087183"/>
                <a:gd name="connsiteX6" fmla="*/ 845058 w 845248"/>
                <a:gd name="connsiteY6" fmla="*/ 0 h 1087183"/>
                <a:gd name="connsiteX7" fmla="*/ 845058 w 845248"/>
                <a:gd name="connsiteY7" fmla="*/ 846392 h 1087183"/>
                <a:gd name="connsiteX8" fmla="*/ 666369 w 845248"/>
                <a:gd name="connsiteY8" fmla="*/ 846392 h 1087183"/>
                <a:gd name="connsiteX9" fmla="*/ 543115 w 845248"/>
                <a:gd name="connsiteY9" fmla="*/ 841248 h 1087183"/>
                <a:gd name="connsiteX10" fmla="*/ 543211 w 845248"/>
                <a:gd name="connsiteY10" fmla="*/ 802862 h 1087183"/>
                <a:gd name="connsiteX11" fmla="*/ 585502 w 845248"/>
                <a:gd name="connsiteY11" fmla="*/ 778097 h 1087183"/>
                <a:gd name="connsiteX12" fmla="*/ 647510 w 845248"/>
                <a:gd name="connsiteY12" fmla="*/ 813435 h 1087183"/>
                <a:gd name="connsiteX13" fmla="*/ 692182 w 845248"/>
                <a:gd name="connsiteY13" fmla="*/ 802196 h 1087183"/>
                <a:gd name="connsiteX14" fmla="*/ 779621 w 845248"/>
                <a:gd name="connsiteY14" fmla="*/ 652082 h 1087183"/>
                <a:gd name="connsiteX15" fmla="*/ 767144 w 845248"/>
                <a:gd name="connsiteY15" fmla="*/ 603504 h 1087183"/>
                <a:gd name="connsiteX16" fmla="*/ 713518 w 845248"/>
                <a:gd name="connsiteY16" fmla="*/ 572643 h 1087183"/>
                <a:gd name="connsiteX17" fmla="*/ 712565 w 845248"/>
                <a:gd name="connsiteY17" fmla="*/ 515779 h 1087183"/>
                <a:gd name="connsiteX18" fmla="*/ 765810 w 845248"/>
                <a:gd name="connsiteY18" fmla="*/ 484346 h 1087183"/>
                <a:gd name="connsiteX19" fmla="*/ 778955 w 845248"/>
                <a:gd name="connsiteY19" fmla="*/ 434626 h 1087183"/>
                <a:gd name="connsiteX20" fmla="*/ 694277 w 845248"/>
                <a:gd name="connsiteY20" fmla="*/ 288417 h 1087183"/>
                <a:gd name="connsiteX21" fmla="*/ 644271 w 845248"/>
                <a:gd name="connsiteY21" fmla="*/ 275368 h 1087183"/>
                <a:gd name="connsiteX22" fmla="*/ 586454 w 845248"/>
                <a:gd name="connsiteY22" fmla="*/ 308515 h 1087183"/>
                <a:gd name="connsiteX23" fmla="*/ 543115 w 845248"/>
                <a:gd name="connsiteY23" fmla="*/ 282797 h 1087183"/>
                <a:gd name="connsiteX24" fmla="*/ 543020 w 845248"/>
                <a:gd name="connsiteY24" fmla="*/ 240411 h 1087183"/>
                <a:gd name="connsiteX25" fmla="*/ 663797 w 845248"/>
                <a:gd name="connsiteY25" fmla="*/ 240411 h 1087183"/>
                <a:gd name="connsiteX26" fmla="*/ 663797 w 845248"/>
                <a:gd name="connsiteY26" fmla="*/ 182785 h 1087183"/>
                <a:gd name="connsiteX27" fmla="*/ 372523 w 845248"/>
                <a:gd name="connsiteY27" fmla="*/ 183833 h 1087183"/>
                <a:gd name="connsiteX28" fmla="*/ 148495 w 845248"/>
                <a:gd name="connsiteY28" fmla="*/ 300419 h 1087183"/>
                <a:gd name="connsiteX29" fmla="*/ 82296 w 845248"/>
                <a:gd name="connsiteY29" fmla="*/ 667798 h 1087183"/>
                <a:gd name="connsiteX30" fmla="*/ 378143 w 845248"/>
                <a:gd name="connsiteY30" fmla="*/ 898588 h 1087183"/>
                <a:gd name="connsiteX31" fmla="*/ 596932 w 845248"/>
                <a:gd name="connsiteY31" fmla="*/ 901541 h 1087183"/>
                <a:gd name="connsiteX32" fmla="*/ 602552 w 845248"/>
                <a:gd name="connsiteY32" fmla="*/ 899065 h 1087183"/>
                <a:gd name="connsiteX33" fmla="*/ 602552 w 845248"/>
                <a:gd name="connsiteY33" fmla="*/ 841058 h 1087183"/>
                <a:gd name="connsiteX34" fmla="*/ 543115 w 845248"/>
                <a:gd name="connsiteY34" fmla="*/ 841248 h 1087183"/>
                <a:gd name="connsiteX35" fmla="*/ 783241 w 845248"/>
                <a:gd name="connsiteY35" fmla="*/ 240125 h 1087183"/>
                <a:gd name="connsiteX36" fmla="*/ 783241 w 845248"/>
                <a:gd name="connsiteY36" fmla="*/ 181737 h 1087183"/>
                <a:gd name="connsiteX37" fmla="*/ 725710 w 845248"/>
                <a:gd name="connsiteY37" fmla="*/ 181737 h 1087183"/>
                <a:gd name="connsiteX38" fmla="*/ 725710 w 845248"/>
                <a:gd name="connsiteY38" fmla="*/ 240125 h 1087183"/>
                <a:gd name="connsiteX39" fmla="*/ 783241 w 845248"/>
                <a:gd name="connsiteY39" fmla="*/ 240125 h 108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5248" h="1087183">
                  <a:moveTo>
                    <a:pt x="666369" y="846392"/>
                  </a:moveTo>
                  <a:cubicBezTo>
                    <a:pt x="666369" y="868394"/>
                    <a:pt x="666369" y="886492"/>
                    <a:pt x="666369" y="907447"/>
                  </a:cubicBezTo>
                  <a:cubicBezTo>
                    <a:pt x="725900" y="907447"/>
                    <a:pt x="784955" y="907447"/>
                    <a:pt x="845249" y="907447"/>
                  </a:cubicBezTo>
                  <a:cubicBezTo>
                    <a:pt x="845249" y="968693"/>
                    <a:pt x="845249" y="1027081"/>
                    <a:pt x="845249" y="1087184"/>
                  </a:cubicBezTo>
                  <a:cubicBezTo>
                    <a:pt x="563690" y="1087184"/>
                    <a:pt x="282512" y="1087184"/>
                    <a:pt x="0" y="1087184"/>
                  </a:cubicBezTo>
                  <a:cubicBezTo>
                    <a:pt x="0" y="725043"/>
                    <a:pt x="0" y="363379"/>
                    <a:pt x="0" y="0"/>
                  </a:cubicBezTo>
                  <a:cubicBezTo>
                    <a:pt x="281083" y="0"/>
                    <a:pt x="562261" y="0"/>
                    <a:pt x="845058" y="0"/>
                  </a:cubicBezTo>
                  <a:cubicBezTo>
                    <a:pt x="845058" y="281464"/>
                    <a:pt x="845058" y="562737"/>
                    <a:pt x="845058" y="846392"/>
                  </a:cubicBezTo>
                  <a:cubicBezTo>
                    <a:pt x="785717" y="846392"/>
                    <a:pt x="727329" y="846392"/>
                    <a:pt x="666369" y="846392"/>
                  </a:cubicBezTo>
                  <a:close/>
                  <a:moveTo>
                    <a:pt x="543115" y="841248"/>
                  </a:moveTo>
                  <a:cubicBezTo>
                    <a:pt x="543115" y="826389"/>
                    <a:pt x="542830" y="814673"/>
                    <a:pt x="543211" y="802862"/>
                  </a:cubicBezTo>
                  <a:cubicBezTo>
                    <a:pt x="543878" y="781050"/>
                    <a:pt x="566642" y="767620"/>
                    <a:pt x="585502" y="778097"/>
                  </a:cubicBezTo>
                  <a:cubicBezTo>
                    <a:pt x="606266" y="789623"/>
                    <a:pt x="626650" y="802005"/>
                    <a:pt x="647510" y="813435"/>
                  </a:cubicBezTo>
                  <a:cubicBezTo>
                    <a:pt x="665512" y="823341"/>
                    <a:pt x="681228" y="820865"/>
                    <a:pt x="692182" y="802196"/>
                  </a:cubicBezTo>
                  <a:cubicBezTo>
                    <a:pt x="721519" y="752285"/>
                    <a:pt x="750951" y="702374"/>
                    <a:pt x="779621" y="652082"/>
                  </a:cubicBezTo>
                  <a:cubicBezTo>
                    <a:pt x="791432" y="631317"/>
                    <a:pt x="787146" y="615982"/>
                    <a:pt x="767144" y="603504"/>
                  </a:cubicBezTo>
                  <a:cubicBezTo>
                    <a:pt x="749618" y="592646"/>
                    <a:pt x="731425" y="582930"/>
                    <a:pt x="713518" y="572643"/>
                  </a:cubicBezTo>
                  <a:cubicBezTo>
                    <a:pt x="685895" y="556832"/>
                    <a:pt x="685419" y="531686"/>
                    <a:pt x="712565" y="515779"/>
                  </a:cubicBezTo>
                  <a:cubicBezTo>
                    <a:pt x="730377" y="505301"/>
                    <a:pt x="748284" y="495110"/>
                    <a:pt x="765810" y="484346"/>
                  </a:cubicBezTo>
                  <a:cubicBezTo>
                    <a:pt x="787813" y="470821"/>
                    <a:pt x="791718" y="457105"/>
                    <a:pt x="778955" y="434626"/>
                  </a:cubicBezTo>
                  <a:cubicBezTo>
                    <a:pt x="751142" y="385667"/>
                    <a:pt x="722852" y="336899"/>
                    <a:pt x="694277" y="288417"/>
                  </a:cubicBezTo>
                  <a:cubicBezTo>
                    <a:pt x="681323" y="266414"/>
                    <a:pt x="667036" y="262985"/>
                    <a:pt x="644271" y="275368"/>
                  </a:cubicBezTo>
                  <a:cubicBezTo>
                    <a:pt x="624745" y="285941"/>
                    <a:pt x="605885" y="297656"/>
                    <a:pt x="586454" y="308515"/>
                  </a:cubicBezTo>
                  <a:cubicBezTo>
                    <a:pt x="566166" y="319850"/>
                    <a:pt x="543687" y="306419"/>
                    <a:pt x="543115" y="282797"/>
                  </a:cubicBezTo>
                  <a:cubicBezTo>
                    <a:pt x="542830" y="269558"/>
                    <a:pt x="543020" y="256318"/>
                    <a:pt x="543020" y="240411"/>
                  </a:cubicBezTo>
                  <a:cubicBezTo>
                    <a:pt x="585026" y="240411"/>
                    <a:pt x="624269" y="240411"/>
                    <a:pt x="663797" y="240411"/>
                  </a:cubicBezTo>
                  <a:cubicBezTo>
                    <a:pt x="663797" y="219075"/>
                    <a:pt x="663797" y="200501"/>
                    <a:pt x="663797" y="182785"/>
                  </a:cubicBezTo>
                  <a:cubicBezTo>
                    <a:pt x="565690" y="182785"/>
                    <a:pt x="468916" y="179070"/>
                    <a:pt x="372523" y="183833"/>
                  </a:cubicBezTo>
                  <a:cubicBezTo>
                    <a:pt x="282035" y="188405"/>
                    <a:pt x="206121" y="231743"/>
                    <a:pt x="148495" y="300419"/>
                  </a:cubicBezTo>
                  <a:cubicBezTo>
                    <a:pt x="57245" y="409194"/>
                    <a:pt x="32576" y="534257"/>
                    <a:pt x="82296" y="667798"/>
                  </a:cubicBezTo>
                  <a:cubicBezTo>
                    <a:pt x="132874" y="803434"/>
                    <a:pt x="232696" y="884396"/>
                    <a:pt x="378143" y="898588"/>
                  </a:cubicBezTo>
                  <a:cubicBezTo>
                    <a:pt x="450533" y="905637"/>
                    <a:pt x="523970" y="901065"/>
                    <a:pt x="596932" y="901541"/>
                  </a:cubicBezTo>
                  <a:cubicBezTo>
                    <a:pt x="599027" y="901541"/>
                    <a:pt x="601028" y="899732"/>
                    <a:pt x="602552" y="899065"/>
                  </a:cubicBezTo>
                  <a:cubicBezTo>
                    <a:pt x="602552" y="879729"/>
                    <a:pt x="602552" y="861060"/>
                    <a:pt x="602552" y="841058"/>
                  </a:cubicBezTo>
                  <a:cubicBezTo>
                    <a:pt x="582930" y="841248"/>
                    <a:pt x="564833" y="841248"/>
                    <a:pt x="543115" y="841248"/>
                  </a:cubicBezTo>
                  <a:close/>
                  <a:moveTo>
                    <a:pt x="783241" y="240125"/>
                  </a:moveTo>
                  <a:cubicBezTo>
                    <a:pt x="783241" y="220790"/>
                    <a:pt x="783241" y="201073"/>
                    <a:pt x="783241" y="181737"/>
                  </a:cubicBezTo>
                  <a:cubicBezTo>
                    <a:pt x="762762" y="181737"/>
                    <a:pt x="744284" y="181737"/>
                    <a:pt x="725710" y="181737"/>
                  </a:cubicBezTo>
                  <a:cubicBezTo>
                    <a:pt x="725710" y="202025"/>
                    <a:pt x="725710" y="220599"/>
                    <a:pt x="725710" y="240125"/>
                  </a:cubicBezTo>
                  <a:cubicBezTo>
                    <a:pt x="745236" y="240125"/>
                    <a:pt x="763334" y="240125"/>
                    <a:pt x="783241" y="240125"/>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5" name="任意多边形: 形状 84">
              <a:extLst>
                <a:ext uri="{FF2B5EF4-FFF2-40B4-BE49-F238E27FC236}">
                  <a16:creationId xmlns:a16="http://schemas.microsoft.com/office/drawing/2014/main" id="{73F5438A-5A5A-4169-9A06-0349F8260D81}"/>
                </a:ext>
              </a:extLst>
            </p:cNvPr>
            <p:cNvSpPr/>
            <p:nvPr/>
          </p:nvSpPr>
          <p:spPr>
            <a:xfrm>
              <a:off x="13794936" y="4242892"/>
              <a:ext cx="968351" cy="181927"/>
            </a:xfrm>
            <a:custGeom>
              <a:avLst/>
              <a:gdLst>
                <a:gd name="connsiteX0" fmla="*/ 968352 w 968351"/>
                <a:gd name="connsiteY0" fmla="*/ 952 h 181927"/>
                <a:gd name="connsiteX1" fmla="*/ 968352 w 968351"/>
                <a:gd name="connsiteY1" fmla="*/ 59722 h 181927"/>
                <a:gd name="connsiteX2" fmla="*/ 304459 w 968351"/>
                <a:gd name="connsiteY2" fmla="*/ 59722 h 181927"/>
                <a:gd name="connsiteX3" fmla="*/ 304459 w 968351"/>
                <a:gd name="connsiteY3" fmla="*/ 119634 h 181927"/>
                <a:gd name="connsiteX4" fmla="*/ 967399 w 968351"/>
                <a:gd name="connsiteY4" fmla="*/ 119634 h 181927"/>
                <a:gd name="connsiteX5" fmla="*/ 967399 w 968351"/>
                <a:gd name="connsiteY5" fmla="*/ 180785 h 181927"/>
                <a:gd name="connsiteX6" fmla="*/ 943872 w 968351"/>
                <a:gd name="connsiteY6" fmla="*/ 181832 h 181927"/>
                <a:gd name="connsiteX7" fmla="*/ 103386 w 968351"/>
                <a:gd name="connsiteY7" fmla="*/ 181927 h 181927"/>
                <a:gd name="connsiteX8" fmla="*/ 10422 w 968351"/>
                <a:gd name="connsiteY8" fmla="*/ 132588 h 181927"/>
                <a:gd name="connsiteX9" fmla="*/ 80431 w 968351"/>
                <a:gd name="connsiteY9" fmla="*/ 952 h 181927"/>
                <a:gd name="connsiteX10" fmla="*/ 101862 w 968351"/>
                <a:gd name="connsiteY10" fmla="*/ 0 h 181927"/>
                <a:gd name="connsiteX11" fmla="*/ 947111 w 968351"/>
                <a:gd name="connsiteY11" fmla="*/ 0 h 181927"/>
                <a:gd name="connsiteX12" fmla="*/ 968352 w 968351"/>
                <a:gd name="connsiteY12" fmla="*/ 952 h 181927"/>
                <a:gd name="connsiteX13" fmla="*/ 239499 w 968351"/>
                <a:gd name="connsiteY13" fmla="*/ 119253 h 181927"/>
                <a:gd name="connsiteX14" fmla="*/ 239499 w 968351"/>
                <a:gd name="connsiteY14" fmla="*/ 62484 h 181927"/>
                <a:gd name="connsiteX15" fmla="*/ 181491 w 968351"/>
                <a:gd name="connsiteY15" fmla="*/ 62484 h 181927"/>
                <a:gd name="connsiteX16" fmla="*/ 181491 w 968351"/>
                <a:gd name="connsiteY16" fmla="*/ 119253 h 181927"/>
                <a:gd name="connsiteX17" fmla="*/ 239499 w 968351"/>
                <a:gd name="connsiteY17" fmla="*/ 119253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8351" h="181927">
                  <a:moveTo>
                    <a:pt x="968352" y="952"/>
                  </a:moveTo>
                  <a:cubicBezTo>
                    <a:pt x="968352" y="21431"/>
                    <a:pt x="968352" y="39433"/>
                    <a:pt x="968352" y="59722"/>
                  </a:cubicBezTo>
                  <a:cubicBezTo>
                    <a:pt x="747181" y="59722"/>
                    <a:pt x="526773" y="59722"/>
                    <a:pt x="304459" y="59722"/>
                  </a:cubicBezTo>
                  <a:cubicBezTo>
                    <a:pt x="304459" y="80486"/>
                    <a:pt x="304459" y="98965"/>
                    <a:pt x="304459" y="119634"/>
                  </a:cubicBezTo>
                  <a:cubicBezTo>
                    <a:pt x="524868" y="119634"/>
                    <a:pt x="745181" y="119634"/>
                    <a:pt x="967399" y="119634"/>
                  </a:cubicBezTo>
                  <a:cubicBezTo>
                    <a:pt x="967399" y="140875"/>
                    <a:pt x="967399" y="160020"/>
                    <a:pt x="967399" y="180785"/>
                  </a:cubicBezTo>
                  <a:cubicBezTo>
                    <a:pt x="959303" y="181165"/>
                    <a:pt x="951588" y="181832"/>
                    <a:pt x="943872" y="181832"/>
                  </a:cubicBezTo>
                  <a:cubicBezTo>
                    <a:pt x="663742" y="181927"/>
                    <a:pt x="383517" y="181832"/>
                    <a:pt x="103386" y="181927"/>
                  </a:cubicBezTo>
                  <a:cubicBezTo>
                    <a:pt x="63286" y="181927"/>
                    <a:pt x="30139" y="170593"/>
                    <a:pt x="10422" y="132588"/>
                  </a:cubicBezTo>
                  <a:cubicBezTo>
                    <a:pt x="-19010" y="75724"/>
                    <a:pt x="16899" y="7906"/>
                    <a:pt x="80431" y="952"/>
                  </a:cubicBezTo>
                  <a:cubicBezTo>
                    <a:pt x="87480" y="190"/>
                    <a:pt x="94719" y="0"/>
                    <a:pt x="101862" y="0"/>
                  </a:cubicBezTo>
                  <a:cubicBezTo>
                    <a:pt x="383612" y="0"/>
                    <a:pt x="665361" y="0"/>
                    <a:pt x="947111" y="0"/>
                  </a:cubicBezTo>
                  <a:cubicBezTo>
                    <a:pt x="953302" y="95"/>
                    <a:pt x="959589" y="571"/>
                    <a:pt x="968352" y="952"/>
                  </a:cubicBezTo>
                  <a:close/>
                  <a:moveTo>
                    <a:pt x="239499" y="119253"/>
                  </a:moveTo>
                  <a:cubicBezTo>
                    <a:pt x="239499" y="98869"/>
                    <a:pt x="239499" y="80391"/>
                    <a:pt x="239499" y="62484"/>
                  </a:cubicBezTo>
                  <a:cubicBezTo>
                    <a:pt x="219210" y="62484"/>
                    <a:pt x="200732" y="62484"/>
                    <a:pt x="181491" y="62484"/>
                  </a:cubicBezTo>
                  <a:cubicBezTo>
                    <a:pt x="181491" y="82201"/>
                    <a:pt x="181491" y="100012"/>
                    <a:pt x="181491" y="119253"/>
                  </a:cubicBezTo>
                  <a:cubicBezTo>
                    <a:pt x="201208" y="119253"/>
                    <a:pt x="219687" y="119253"/>
                    <a:pt x="239499" y="119253"/>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6" name="任意多边形: 形状 85">
              <a:extLst>
                <a:ext uri="{FF2B5EF4-FFF2-40B4-BE49-F238E27FC236}">
                  <a16:creationId xmlns:a16="http://schemas.microsoft.com/office/drawing/2014/main" id="{768BA318-278B-417A-899B-3B8C61CADA58}"/>
                </a:ext>
              </a:extLst>
            </p:cNvPr>
            <p:cNvSpPr/>
            <p:nvPr/>
          </p:nvSpPr>
          <p:spPr>
            <a:xfrm>
              <a:off x="13793929" y="3096844"/>
              <a:ext cx="62009" cy="1113186"/>
            </a:xfrm>
            <a:custGeom>
              <a:avLst/>
              <a:gdLst>
                <a:gd name="connsiteX0" fmla="*/ 191 w 62009"/>
                <a:gd name="connsiteY0" fmla="*/ 1113187 h 1113186"/>
                <a:gd name="connsiteX1" fmla="*/ 191 w 62009"/>
                <a:gd name="connsiteY1" fmla="*/ 1092041 h 1113186"/>
                <a:gd name="connsiteX2" fmla="*/ 0 w 62009"/>
                <a:gd name="connsiteY2" fmla="*/ 97536 h 1113186"/>
                <a:gd name="connsiteX3" fmla="*/ 45720 w 62009"/>
                <a:gd name="connsiteY3" fmla="*/ 6953 h 1113186"/>
                <a:gd name="connsiteX4" fmla="*/ 61436 w 62009"/>
                <a:gd name="connsiteY4" fmla="*/ 0 h 1113186"/>
                <a:gd name="connsiteX5" fmla="*/ 61436 w 62009"/>
                <a:gd name="connsiteY5" fmla="*/ 30290 h 1113186"/>
                <a:gd name="connsiteX6" fmla="*/ 62008 w 62009"/>
                <a:gd name="connsiteY6" fmla="*/ 1058132 h 1113186"/>
                <a:gd name="connsiteX7" fmla="*/ 34385 w 62009"/>
                <a:gd name="connsiteY7" fmla="*/ 1097947 h 1113186"/>
                <a:gd name="connsiteX8" fmla="*/ 191 w 62009"/>
                <a:gd name="connsiteY8" fmla="*/ 1113187 h 111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9" h="1113186">
                  <a:moveTo>
                    <a:pt x="191" y="1113187"/>
                  </a:moveTo>
                  <a:cubicBezTo>
                    <a:pt x="191" y="1104329"/>
                    <a:pt x="191" y="1098137"/>
                    <a:pt x="191" y="1092041"/>
                  </a:cubicBezTo>
                  <a:cubicBezTo>
                    <a:pt x="191" y="760571"/>
                    <a:pt x="286" y="429006"/>
                    <a:pt x="0" y="97536"/>
                  </a:cubicBezTo>
                  <a:cubicBezTo>
                    <a:pt x="0" y="58960"/>
                    <a:pt x="11716" y="27527"/>
                    <a:pt x="45720" y="6953"/>
                  </a:cubicBezTo>
                  <a:cubicBezTo>
                    <a:pt x="49530" y="4667"/>
                    <a:pt x="54007" y="3239"/>
                    <a:pt x="61436" y="0"/>
                  </a:cubicBezTo>
                  <a:cubicBezTo>
                    <a:pt x="61436" y="12002"/>
                    <a:pt x="61436" y="21146"/>
                    <a:pt x="61436" y="30290"/>
                  </a:cubicBezTo>
                  <a:cubicBezTo>
                    <a:pt x="61436" y="372904"/>
                    <a:pt x="61246" y="715518"/>
                    <a:pt x="62008" y="1058132"/>
                  </a:cubicBezTo>
                  <a:cubicBezTo>
                    <a:pt x="62103" y="1080421"/>
                    <a:pt x="57531" y="1093375"/>
                    <a:pt x="34385" y="1097947"/>
                  </a:cubicBezTo>
                  <a:cubicBezTo>
                    <a:pt x="23813" y="1100042"/>
                    <a:pt x="14192" y="1106710"/>
                    <a:pt x="191" y="1113187"/>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7" name="任意多边形: 形状 86">
              <a:extLst>
                <a:ext uri="{FF2B5EF4-FFF2-40B4-BE49-F238E27FC236}">
                  <a16:creationId xmlns:a16="http://schemas.microsoft.com/office/drawing/2014/main" id="{955BA266-7E5A-469F-A013-7EDA07339234}"/>
                </a:ext>
              </a:extLst>
            </p:cNvPr>
            <p:cNvSpPr/>
            <p:nvPr/>
          </p:nvSpPr>
          <p:spPr>
            <a:xfrm>
              <a:off x="14049294" y="3336683"/>
              <a:ext cx="583691" cy="594359"/>
            </a:xfrm>
            <a:custGeom>
              <a:avLst/>
              <a:gdLst>
                <a:gd name="connsiteX0" fmla="*/ 351473 w 583691"/>
                <a:gd name="connsiteY0" fmla="*/ 594360 h 594359"/>
                <a:gd name="connsiteX1" fmla="*/ 230505 w 583691"/>
                <a:gd name="connsiteY1" fmla="*/ 594360 h 594359"/>
                <a:gd name="connsiteX2" fmla="*/ 185547 w 583691"/>
                <a:gd name="connsiteY2" fmla="*/ 479393 h 594359"/>
                <a:gd name="connsiteX3" fmla="*/ 60769 w 583691"/>
                <a:gd name="connsiteY3" fmla="*/ 501968 h 594359"/>
                <a:gd name="connsiteX4" fmla="*/ 0 w 583691"/>
                <a:gd name="connsiteY4" fmla="*/ 397383 h 594359"/>
                <a:gd name="connsiteX5" fmla="*/ 53054 w 583691"/>
                <a:gd name="connsiteY5" fmla="*/ 366522 h 594359"/>
                <a:gd name="connsiteX6" fmla="*/ 69247 w 583691"/>
                <a:gd name="connsiteY6" fmla="*/ 356616 h 594359"/>
                <a:gd name="connsiteX7" fmla="*/ 60389 w 583691"/>
                <a:gd name="connsiteY7" fmla="*/ 237363 h 594359"/>
                <a:gd name="connsiteX8" fmla="*/ 19336 w 583691"/>
                <a:gd name="connsiteY8" fmla="*/ 213455 h 594359"/>
                <a:gd name="connsiteX9" fmla="*/ 8858 w 583691"/>
                <a:gd name="connsiteY9" fmla="*/ 185928 h 594359"/>
                <a:gd name="connsiteX10" fmla="*/ 57912 w 583691"/>
                <a:gd name="connsiteY10" fmla="*/ 96012 h 594359"/>
                <a:gd name="connsiteX11" fmla="*/ 111442 w 583691"/>
                <a:gd name="connsiteY11" fmla="*/ 126682 h 594359"/>
                <a:gd name="connsiteX12" fmla="*/ 128016 w 583691"/>
                <a:gd name="connsiteY12" fmla="*/ 135922 h 594359"/>
                <a:gd name="connsiteX13" fmla="*/ 229838 w 583691"/>
                <a:gd name="connsiteY13" fmla="*/ 70961 h 594359"/>
                <a:gd name="connsiteX14" fmla="*/ 229934 w 583691"/>
                <a:gd name="connsiteY14" fmla="*/ 0 h 594359"/>
                <a:gd name="connsiteX15" fmla="*/ 351568 w 583691"/>
                <a:gd name="connsiteY15" fmla="*/ 0 h 594359"/>
                <a:gd name="connsiteX16" fmla="*/ 351282 w 583691"/>
                <a:gd name="connsiteY16" fmla="*/ 61817 h 594359"/>
                <a:gd name="connsiteX17" fmla="*/ 379571 w 583691"/>
                <a:gd name="connsiteY17" fmla="*/ 108204 h 594359"/>
                <a:gd name="connsiteX18" fmla="*/ 400336 w 583691"/>
                <a:gd name="connsiteY18" fmla="*/ 119634 h 594359"/>
                <a:gd name="connsiteX19" fmla="*/ 480917 w 583691"/>
                <a:gd name="connsiteY19" fmla="*/ 121158 h 594359"/>
                <a:gd name="connsiteX20" fmla="*/ 522923 w 583691"/>
                <a:gd name="connsiteY20" fmla="*/ 96583 h 594359"/>
                <a:gd name="connsiteX21" fmla="*/ 583692 w 583691"/>
                <a:gd name="connsiteY21" fmla="*/ 200977 h 594359"/>
                <a:gd name="connsiteX22" fmla="*/ 530733 w 583691"/>
                <a:gd name="connsiteY22" fmla="*/ 231553 h 594359"/>
                <a:gd name="connsiteX23" fmla="*/ 501396 w 583691"/>
                <a:gd name="connsiteY23" fmla="*/ 284702 h 594359"/>
                <a:gd name="connsiteX24" fmla="*/ 501682 w 583691"/>
                <a:gd name="connsiteY24" fmla="*/ 291846 h 594359"/>
                <a:gd name="connsiteX25" fmla="*/ 557308 w 583691"/>
                <a:gd name="connsiteY25" fmla="*/ 383858 h 594359"/>
                <a:gd name="connsiteX26" fmla="*/ 583311 w 583691"/>
                <a:gd name="connsiteY26" fmla="*/ 399193 h 594359"/>
                <a:gd name="connsiteX27" fmla="*/ 523208 w 583691"/>
                <a:gd name="connsiteY27" fmla="*/ 504539 h 594359"/>
                <a:gd name="connsiteX28" fmla="*/ 465963 w 583691"/>
                <a:gd name="connsiteY28" fmla="*/ 471583 h 594359"/>
                <a:gd name="connsiteX29" fmla="*/ 411956 w 583691"/>
                <a:gd name="connsiteY29" fmla="*/ 473488 h 594359"/>
                <a:gd name="connsiteX30" fmla="*/ 401955 w 583691"/>
                <a:gd name="connsiteY30" fmla="*/ 479870 h 594359"/>
                <a:gd name="connsiteX31" fmla="*/ 351473 w 583691"/>
                <a:gd name="connsiteY31" fmla="*/ 570167 h 594359"/>
                <a:gd name="connsiteX32" fmla="*/ 351473 w 583691"/>
                <a:gd name="connsiteY32" fmla="*/ 594360 h 594359"/>
                <a:gd name="connsiteX33" fmla="*/ 411385 w 583691"/>
                <a:gd name="connsiteY33" fmla="*/ 301943 h 594359"/>
                <a:gd name="connsiteX34" fmla="*/ 292513 w 583691"/>
                <a:gd name="connsiteY34" fmla="*/ 178594 h 594359"/>
                <a:gd name="connsiteX35" fmla="*/ 169069 w 583691"/>
                <a:gd name="connsiteY35" fmla="*/ 300323 h 594359"/>
                <a:gd name="connsiteX36" fmla="*/ 288608 w 583691"/>
                <a:gd name="connsiteY36" fmla="*/ 421005 h 594359"/>
                <a:gd name="connsiteX37" fmla="*/ 411385 w 583691"/>
                <a:gd name="connsiteY37" fmla="*/ 301943 h 59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83691" h="594359">
                  <a:moveTo>
                    <a:pt x="351473" y="594360"/>
                  </a:moveTo>
                  <a:cubicBezTo>
                    <a:pt x="309563" y="594360"/>
                    <a:pt x="270510" y="594360"/>
                    <a:pt x="230505" y="594360"/>
                  </a:cubicBezTo>
                  <a:cubicBezTo>
                    <a:pt x="227171" y="549878"/>
                    <a:pt x="239173" y="509873"/>
                    <a:pt x="185547" y="479393"/>
                  </a:cubicBezTo>
                  <a:cubicBezTo>
                    <a:pt x="130874" y="448247"/>
                    <a:pt x="103727" y="482346"/>
                    <a:pt x="60769" y="501968"/>
                  </a:cubicBezTo>
                  <a:cubicBezTo>
                    <a:pt x="40958" y="467868"/>
                    <a:pt x="20955" y="433578"/>
                    <a:pt x="0" y="397383"/>
                  </a:cubicBezTo>
                  <a:cubicBezTo>
                    <a:pt x="20574" y="385477"/>
                    <a:pt x="36767" y="375952"/>
                    <a:pt x="53054" y="366522"/>
                  </a:cubicBezTo>
                  <a:cubicBezTo>
                    <a:pt x="58484" y="363284"/>
                    <a:pt x="64580" y="360712"/>
                    <a:pt x="69247" y="356616"/>
                  </a:cubicBezTo>
                  <a:cubicBezTo>
                    <a:pt x="91059" y="337757"/>
                    <a:pt x="84677" y="252794"/>
                    <a:pt x="60389" y="237363"/>
                  </a:cubicBezTo>
                  <a:cubicBezTo>
                    <a:pt x="47054" y="228886"/>
                    <a:pt x="33528" y="220313"/>
                    <a:pt x="19336" y="213455"/>
                  </a:cubicBezTo>
                  <a:cubicBezTo>
                    <a:pt x="6191" y="207074"/>
                    <a:pt x="1429" y="199358"/>
                    <a:pt x="8858" y="185928"/>
                  </a:cubicBezTo>
                  <a:cubicBezTo>
                    <a:pt x="25051" y="156305"/>
                    <a:pt x="41243" y="126587"/>
                    <a:pt x="57912" y="96012"/>
                  </a:cubicBezTo>
                  <a:cubicBezTo>
                    <a:pt x="78486" y="107823"/>
                    <a:pt x="94964" y="117253"/>
                    <a:pt x="111442" y="126682"/>
                  </a:cubicBezTo>
                  <a:cubicBezTo>
                    <a:pt x="116967" y="129826"/>
                    <a:pt x="122301" y="133445"/>
                    <a:pt x="128016" y="135922"/>
                  </a:cubicBezTo>
                  <a:cubicBezTo>
                    <a:pt x="154019" y="146875"/>
                    <a:pt x="229076" y="99155"/>
                    <a:pt x="229838" y="70961"/>
                  </a:cubicBezTo>
                  <a:cubicBezTo>
                    <a:pt x="230505" y="48101"/>
                    <a:pt x="229934" y="25241"/>
                    <a:pt x="229934" y="0"/>
                  </a:cubicBezTo>
                  <a:cubicBezTo>
                    <a:pt x="270605" y="0"/>
                    <a:pt x="309182" y="0"/>
                    <a:pt x="351568" y="0"/>
                  </a:cubicBezTo>
                  <a:cubicBezTo>
                    <a:pt x="351568" y="19812"/>
                    <a:pt x="352520" y="40862"/>
                    <a:pt x="351282" y="61817"/>
                  </a:cubicBezTo>
                  <a:cubicBezTo>
                    <a:pt x="349949" y="84392"/>
                    <a:pt x="357473" y="100108"/>
                    <a:pt x="379571" y="108204"/>
                  </a:cubicBezTo>
                  <a:cubicBezTo>
                    <a:pt x="386906" y="110871"/>
                    <a:pt x="394811" y="114300"/>
                    <a:pt x="400336" y="119634"/>
                  </a:cubicBezTo>
                  <a:cubicBezTo>
                    <a:pt x="427101" y="145161"/>
                    <a:pt x="453200" y="142018"/>
                    <a:pt x="480917" y="121158"/>
                  </a:cubicBezTo>
                  <a:cubicBezTo>
                    <a:pt x="493395" y="111728"/>
                    <a:pt x="508064" y="105156"/>
                    <a:pt x="522923" y="96583"/>
                  </a:cubicBezTo>
                  <a:cubicBezTo>
                    <a:pt x="543211" y="131445"/>
                    <a:pt x="562737" y="164878"/>
                    <a:pt x="583692" y="200977"/>
                  </a:cubicBezTo>
                  <a:cubicBezTo>
                    <a:pt x="565785" y="211455"/>
                    <a:pt x="548831" y="222599"/>
                    <a:pt x="530733" y="231553"/>
                  </a:cubicBezTo>
                  <a:cubicBezTo>
                    <a:pt x="508064" y="242792"/>
                    <a:pt x="496348" y="258699"/>
                    <a:pt x="501396" y="284702"/>
                  </a:cubicBezTo>
                  <a:cubicBezTo>
                    <a:pt x="501872" y="286988"/>
                    <a:pt x="502253" y="289560"/>
                    <a:pt x="501682" y="291846"/>
                  </a:cubicBezTo>
                  <a:cubicBezTo>
                    <a:pt x="490442" y="340519"/>
                    <a:pt x="515303" y="367093"/>
                    <a:pt x="557308" y="383858"/>
                  </a:cubicBezTo>
                  <a:cubicBezTo>
                    <a:pt x="565976" y="387287"/>
                    <a:pt x="573596" y="393383"/>
                    <a:pt x="583311" y="399193"/>
                  </a:cubicBezTo>
                  <a:cubicBezTo>
                    <a:pt x="563404" y="434054"/>
                    <a:pt x="543878" y="468249"/>
                    <a:pt x="523208" y="504539"/>
                  </a:cubicBezTo>
                  <a:cubicBezTo>
                    <a:pt x="503682" y="493490"/>
                    <a:pt x="483965" y="483775"/>
                    <a:pt x="465963" y="471583"/>
                  </a:cubicBezTo>
                  <a:cubicBezTo>
                    <a:pt x="446627" y="458534"/>
                    <a:pt x="429482" y="458819"/>
                    <a:pt x="411956" y="473488"/>
                  </a:cubicBezTo>
                  <a:cubicBezTo>
                    <a:pt x="408908" y="476060"/>
                    <a:pt x="405575" y="478822"/>
                    <a:pt x="401955" y="479870"/>
                  </a:cubicBezTo>
                  <a:cubicBezTo>
                    <a:pt x="355187" y="493395"/>
                    <a:pt x="345662" y="527304"/>
                    <a:pt x="351473" y="570167"/>
                  </a:cubicBezTo>
                  <a:cubicBezTo>
                    <a:pt x="352425" y="578358"/>
                    <a:pt x="351473" y="587121"/>
                    <a:pt x="351473" y="594360"/>
                  </a:cubicBezTo>
                  <a:close/>
                  <a:moveTo>
                    <a:pt x="411385" y="301943"/>
                  </a:moveTo>
                  <a:cubicBezTo>
                    <a:pt x="412147" y="235363"/>
                    <a:pt x="358712" y="179927"/>
                    <a:pt x="292513" y="178594"/>
                  </a:cubicBezTo>
                  <a:cubicBezTo>
                    <a:pt x="226124" y="177260"/>
                    <a:pt x="168783" y="233934"/>
                    <a:pt x="169069" y="300323"/>
                  </a:cubicBezTo>
                  <a:cubicBezTo>
                    <a:pt x="169355" y="365379"/>
                    <a:pt x="223457" y="420053"/>
                    <a:pt x="288608" y="421005"/>
                  </a:cubicBezTo>
                  <a:cubicBezTo>
                    <a:pt x="355473" y="422053"/>
                    <a:pt x="410528" y="368618"/>
                    <a:pt x="411385" y="301943"/>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8" name="任意多边形: 形状 87">
              <a:extLst>
                <a:ext uri="{FF2B5EF4-FFF2-40B4-BE49-F238E27FC236}">
                  <a16:creationId xmlns:a16="http://schemas.microsoft.com/office/drawing/2014/main" id="{6DBC15F8-0179-4A65-BEB3-993CED2141F5}"/>
                </a:ext>
              </a:extLst>
            </p:cNvPr>
            <p:cNvSpPr/>
            <p:nvPr/>
          </p:nvSpPr>
          <p:spPr>
            <a:xfrm>
              <a:off x="14153307" y="3354209"/>
              <a:ext cx="64841" cy="51879"/>
            </a:xfrm>
            <a:custGeom>
              <a:avLst/>
              <a:gdLst>
                <a:gd name="connsiteX0" fmla="*/ 63818 w 64841"/>
                <a:gd name="connsiteY0" fmla="*/ 0 h 51879"/>
                <a:gd name="connsiteX1" fmla="*/ 50197 w 64841"/>
                <a:gd name="connsiteY1" fmla="*/ 47530 h 51879"/>
                <a:gd name="connsiteX2" fmla="*/ 0 w 64841"/>
                <a:gd name="connsiteY2" fmla="*/ 36576 h 51879"/>
                <a:gd name="connsiteX3" fmla="*/ 63818 w 64841"/>
                <a:gd name="connsiteY3" fmla="*/ 0 h 51879"/>
              </a:gdLst>
              <a:ahLst/>
              <a:cxnLst>
                <a:cxn ang="0">
                  <a:pos x="connsiteX0" y="connsiteY0"/>
                </a:cxn>
                <a:cxn ang="0">
                  <a:pos x="connsiteX1" y="connsiteY1"/>
                </a:cxn>
                <a:cxn ang="0">
                  <a:pos x="connsiteX2" y="connsiteY2"/>
                </a:cxn>
                <a:cxn ang="0">
                  <a:pos x="connsiteX3" y="connsiteY3"/>
                </a:cxn>
              </a:cxnLst>
              <a:rect l="l" t="t" r="r" b="b"/>
              <a:pathLst>
                <a:path w="64841" h="51879">
                  <a:moveTo>
                    <a:pt x="63818" y="0"/>
                  </a:moveTo>
                  <a:cubicBezTo>
                    <a:pt x="63437" y="20479"/>
                    <a:pt x="70961" y="35623"/>
                    <a:pt x="50197" y="47530"/>
                  </a:cubicBezTo>
                  <a:cubicBezTo>
                    <a:pt x="29337" y="59436"/>
                    <a:pt x="20574" y="43910"/>
                    <a:pt x="0" y="36576"/>
                  </a:cubicBezTo>
                  <a:cubicBezTo>
                    <a:pt x="24194" y="22765"/>
                    <a:pt x="42481" y="12287"/>
                    <a:pt x="63818"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89" name="任意多边形: 形状 88">
              <a:extLst>
                <a:ext uri="{FF2B5EF4-FFF2-40B4-BE49-F238E27FC236}">
                  <a16:creationId xmlns:a16="http://schemas.microsoft.com/office/drawing/2014/main" id="{C78B9518-EE08-4005-9140-3880C33281AC}"/>
                </a:ext>
              </a:extLst>
            </p:cNvPr>
            <p:cNvSpPr/>
            <p:nvPr/>
          </p:nvSpPr>
          <p:spPr>
            <a:xfrm>
              <a:off x="14039483" y="3604907"/>
              <a:ext cx="28575" cy="62769"/>
            </a:xfrm>
            <a:custGeom>
              <a:avLst/>
              <a:gdLst>
                <a:gd name="connsiteX0" fmla="*/ 0 w 28575"/>
                <a:gd name="connsiteY0" fmla="*/ 0 h 62769"/>
                <a:gd name="connsiteX1" fmla="*/ 28575 w 28575"/>
                <a:gd name="connsiteY1" fmla="*/ 30861 h 62769"/>
                <a:gd name="connsiteX2" fmla="*/ 0 w 28575"/>
                <a:gd name="connsiteY2" fmla="*/ 62770 h 62769"/>
                <a:gd name="connsiteX3" fmla="*/ 0 w 28575"/>
                <a:gd name="connsiteY3" fmla="*/ 0 h 62769"/>
              </a:gdLst>
              <a:ahLst/>
              <a:cxnLst>
                <a:cxn ang="0">
                  <a:pos x="connsiteX0" y="connsiteY0"/>
                </a:cxn>
                <a:cxn ang="0">
                  <a:pos x="connsiteX1" y="connsiteY1"/>
                </a:cxn>
                <a:cxn ang="0">
                  <a:pos x="connsiteX2" y="connsiteY2"/>
                </a:cxn>
                <a:cxn ang="0">
                  <a:pos x="connsiteX3" y="connsiteY3"/>
                </a:cxn>
              </a:cxnLst>
              <a:rect l="l" t="t" r="r" b="b"/>
              <a:pathLst>
                <a:path w="28575" h="62769">
                  <a:moveTo>
                    <a:pt x="0" y="0"/>
                  </a:moveTo>
                  <a:cubicBezTo>
                    <a:pt x="15145" y="7049"/>
                    <a:pt x="28575" y="10382"/>
                    <a:pt x="28575" y="30861"/>
                  </a:cubicBezTo>
                  <a:cubicBezTo>
                    <a:pt x="28575" y="50387"/>
                    <a:pt x="18288" y="56959"/>
                    <a:pt x="0" y="62770"/>
                  </a:cubicBezTo>
                  <a:cubicBezTo>
                    <a:pt x="0" y="42100"/>
                    <a:pt x="0" y="22574"/>
                    <a:pt x="0"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0" name="任意多边形: 形状 89">
              <a:extLst>
                <a:ext uri="{FF2B5EF4-FFF2-40B4-BE49-F238E27FC236}">
                  <a16:creationId xmlns:a16="http://schemas.microsoft.com/office/drawing/2014/main" id="{DC359C15-914B-4EC8-8264-C1A870894146}"/>
                </a:ext>
              </a:extLst>
            </p:cNvPr>
            <p:cNvSpPr/>
            <p:nvPr/>
          </p:nvSpPr>
          <p:spPr>
            <a:xfrm>
              <a:off x="14160736" y="3867454"/>
              <a:ext cx="57336" cy="45872"/>
            </a:xfrm>
            <a:custGeom>
              <a:avLst/>
              <a:gdLst>
                <a:gd name="connsiteX0" fmla="*/ 0 w 57336"/>
                <a:gd name="connsiteY0" fmla="*/ 15011 h 45872"/>
                <a:gd name="connsiteX1" fmla="*/ 44958 w 57336"/>
                <a:gd name="connsiteY1" fmla="*/ 5582 h 45872"/>
                <a:gd name="connsiteX2" fmla="*/ 55721 w 57336"/>
                <a:gd name="connsiteY2" fmla="*/ 45872 h 45872"/>
                <a:gd name="connsiteX3" fmla="*/ 0 w 57336"/>
                <a:gd name="connsiteY3" fmla="*/ 15011 h 45872"/>
              </a:gdLst>
              <a:ahLst/>
              <a:cxnLst>
                <a:cxn ang="0">
                  <a:pos x="connsiteX0" y="connsiteY0"/>
                </a:cxn>
                <a:cxn ang="0">
                  <a:pos x="connsiteX1" y="connsiteY1"/>
                </a:cxn>
                <a:cxn ang="0">
                  <a:pos x="connsiteX2" y="connsiteY2"/>
                </a:cxn>
                <a:cxn ang="0">
                  <a:pos x="connsiteX3" y="connsiteY3"/>
                </a:cxn>
              </a:cxnLst>
              <a:rect l="l" t="t" r="r" b="b"/>
              <a:pathLst>
                <a:path w="57336" h="45872">
                  <a:moveTo>
                    <a:pt x="0" y="15011"/>
                  </a:moveTo>
                  <a:cubicBezTo>
                    <a:pt x="15907" y="1581"/>
                    <a:pt x="26956" y="-5753"/>
                    <a:pt x="44958" y="5582"/>
                  </a:cubicBezTo>
                  <a:cubicBezTo>
                    <a:pt x="61722" y="16154"/>
                    <a:pt x="57055" y="28346"/>
                    <a:pt x="55721" y="45872"/>
                  </a:cubicBezTo>
                  <a:cubicBezTo>
                    <a:pt x="36481" y="35300"/>
                    <a:pt x="19717" y="25965"/>
                    <a:pt x="0" y="15011"/>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91" name="任意多边形: 形状 90">
              <a:extLst>
                <a:ext uri="{FF2B5EF4-FFF2-40B4-BE49-F238E27FC236}">
                  <a16:creationId xmlns:a16="http://schemas.microsoft.com/office/drawing/2014/main" id="{8FE8E959-0765-4380-9FAD-CE94076AF6F1}"/>
                </a:ext>
              </a:extLst>
            </p:cNvPr>
            <p:cNvSpPr/>
            <p:nvPr/>
          </p:nvSpPr>
          <p:spPr>
            <a:xfrm>
              <a:off x="14279126" y="3576614"/>
              <a:ext cx="120885" cy="120311"/>
            </a:xfrm>
            <a:custGeom>
              <a:avLst/>
              <a:gdLst>
                <a:gd name="connsiteX0" fmla="*/ 120879 w 120885"/>
                <a:gd name="connsiteY0" fmla="*/ 61059 h 120311"/>
                <a:gd name="connsiteX1" fmla="*/ 59633 w 120885"/>
                <a:gd name="connsiteY1" fmla="*/ 120305 h 120311"/>
                <a:gd name="connsiteX2" fmla="*/ 6 w 120885"/>
                <a:gd name="connsiteY2" fmla="*/ 59250 h 120311"/>
                <a:gd name="connsiteX3" fmla="*/ 61443 w 120885"/>
                <a:gd name="connsiteY3" fmla="*/ 4 h 120311"/>
                <a:gd name="connsiteX4" fmla="*/ 120879 w 120885"/>
                <a:gd name="connsiteY4" fmla="*/ 61059 h 120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5" h="120311">
                  <a:moveTo>
                    <a:pt x="120879" y="61059"/>
                  </a:moveTo>
                  <a:cubicBezTo>
                    <a:pt x="120402" y="95064"/>
                    <a:pt x="93828" y="120781"/>
                    <a:pt x="59633" y="120305"/>
                  </a:cubicBezTo>
                  <a:cubicBezTo>
                    <a:pt x="25819" y="119829"/>
                    <a:pt x="-470" y="92873"/>
                    <a:pt x="6" y="59250"/>
                  </a:cubicBezTo>
                  <a:cubicBezTo>
                    <a:pt x="578" y="25531"/>
                    <a:pt x="27438" y="-377"/>
                    <a:pt x="61443" y="4"/>
                  </a:cubicBezTo>
                  <a:cubicBezTo>
                    <a:pt x="95352" y="290"/>
                    <a:pt x="121355" y="27055"/>
                    <a:pt x="120879" y="61059"/>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grpSp>
        <p:nvGrpSpPr>
          <p:cNvPr id="129" name="组合 128">
            <a:extLst>
              <a:ext uri="{FF2B5EF4-FFF2-40B4-BE49-F238E27FC236}">
                <a16:creationId xmlns:a16="http://schemas.microsoft.com/office/drawing/2014/main" id="{4A2E68A0-7748-48AA-8009-3E0ECA144A2B}"/>
              </a:ext>
            </a:extLst>
          </p:cNvPr>
          <p:cNvGrpSpPr/>
          <p:nvPr/>
        </p:nvGrpSpPr>
        <p:grpSpPr>
          <a:xfrm>
            <a:off x="5447909" y="1482405"/>
            <a:ext cx="523127" cy="533702"/>
            <a:chOff x="13237859" y="3397581"/>
            <a:chExt cx="1307115" cy="1333541"/>
          </a:xfrm>
          <a:solidFill>
            <a:schemeClr val="bg1"/>
          </a:solidFill>
        </p:grpSpPr>
        <p:sp>
          <p:nvSpPr>
            <p:cNvPr id="117" name="任意多边形: 形状 116">
              <a:extLst>
                <a:ext uri="{FF2B5EF4-FFF2-40B4-BE49-F238E27FC236}">
                  <a16:creationId xmlns:a16="http://schemas.microsoft.com/office/drawing/2014/main" id="{CB75BBB7-7089-43F8-B3FA-CBCACE7A27AF}"/>
                </a:ext>
              </a:extLst>
            </p:cNvPr>
            <p:cNvSpPr/>
            <p:nvPr/>
          </p:nvSpPr>
          <p:spPr>
            <a:xfrm>
              <a:off x="13494342" y="3515405"/>
              <a:ext cx="732687" cy="1032795"/>
            </a:xfrm>
            <a:custGeom>
              <a:avLst/>
              <a:gdLst>
                <a:gd name="connsiteX0" fmla="*/ 425507 w 732687"/>
                <a:gd name="connsiteY0" fmla="*/ 6572 h 1032795"/>
                <a:gd name="connsiteX1" fmla="*/ 420173 w 732687"/>
                <a:gd name="connsiteY1" fmla="*/ 56960 h 1032795"/>
                <a:gd name="connsiteX2" fmla="*/ 461130 w 732687"/>
                <a:gd name="connsiteY2" fmla="*/ 112395 h 1032795"/>
                <a:gd name="connsiteX3" fmla="*/ 464845 w 732687"/>
                <a:gd name="connsiteY3" fmla="*/ 141923 h 1032795"/>
                <a:gd name="connsiteX4" fmla="*/ 436746 w 732687"/>
                <a:gd name="connsiteY4" fmla="*/ 152210 h 1032795"/>
                <a:gd name="connsiteX5" fmla="*/ 361499 w 732687"/>
                <a:gd name="connsiteY5" fmla="*/ 141351 h 1032795"/>
                <a:gd name="connsiteX6" fmla="*/ 329304 w 732687"/>
                <a:gd name="connsiteY6" fmla="*/ 163354 h 1032795"/>
                <a:gd name="connsiteX7" fmla="*/ 310635 w 732687"/>
                <a:gd name="connsiteY7" fmla="*/ 290417 h 1032795"/>
                <a:gd name="connsiteX8" fmla="*/ 336162 w 732687"/>
                <a:gd name="connsiteY8" fmla="*/ 322421 h 1032795"/>
                <a:gd name="connsiteX9" fmla="*/ 411314 w 732687"/>
                <a:gd name="connsiteY9" fmla="*/ 334423 h 1032795"/>
                <a:gd name="connsiteX10" fmla="*/ 434841 w 732687"/>
                <a:gd name="connsiteY10" fmla="*/ 352616 h 1032795"/>
                <a:gd name="connsiteX11" fmla="*/ 421792 w 732687"/>
                <a:gd name="connsiteY11" fmla="*/ 379286 h 1032795"/>
                <a:gd name="connsiteX12" fmla="*/ 361689 w 732687"/>
                <a:gd name="connsiteY12" fmla="*/ 425958 h 1032795"/>
                <a:gd name="connsiteX13" fmla="*/ 356069 w 732687"/>
                <a:gd name="connsiteY13" fmla="*/ 466820 h 1032795"/>
                <a:gd name="connsiteX14" fmla="*/ 430269 w 732687"/>
                <a:gd name="connsiteY14" fmla="*/ 565785 h 1032795"/>
                <a:gd name="connsiteX15" fmla="*/ 473322 w 732687"/>
                <a:gd name="connsiteY15" fmla="*/ 571024 h 1032795"/>
                <a:gd name="connsiteX16" fmla="*/ 534854 w 732687"/>
                <a:gd name="connsiteY16" fmla="*/ 526256 h 1032795"/>
                <a:gd name="connsiteX17" fmla="*/ 562381 w 732687"/>
                <a:gd name="connsiteY17" fmla="*/ 521780 h 1032795"/>
                <a:gd name="connsiteX18" fmla="*/ 573239 w 732687"/>
                <a:gd name="connsiteY18" fmla="*/ 547402 h 1032795"/>
                <a:gd name="connsiteX19" fmla="*/ 563048 w 732687"/>
                <a:gd name="connsiteY19" fmla="*/ 625221 h 1032795"/>
                <a:gd name="connsiteX20" fmla="*/ 588956 w 732687"/>
                <a:gd name="connsiteY20" fmla="*/ 659225 h 1032795"/>
                <a:gd name="connsiteX21" fmla="*/ 732688 w 732687"/>
                <a:gd name="connsiteY21" fmla="*/ 679799 h 1032795"/>
                <a:gd name="connsiteX22" fmla="*/ 649439 w 732687"/>
                <a:gd name="connsiteY22" fmla="*/ 750475 h 1032795"/>
                <a:gd name="connsiteX23" fmla="*/ 573335 w 732687"/>
                <a:gd name="connsiteY23" fmla="*/ 900875 h 1032795"/>
                <a:gd name="connsiteX24" fmla="*/ 573430 w 732687"/>
                <a:gd name="connsiteY24" fmla="*/ 960406 h 1032795"/>
                <a:gd name="connsiteX25" fmla="*/ 506183 w 732687"/>
                <a:gd name="connsiteY25" fmla="*/ 1031653 h 1032795"/>
                <a:gd name="connsiteX26" fmla="*/ 320446 w 732687"/>
                <a:gd name="connsiteY26" fmla="*/ 1031653 h 1032795"/>
                <a:gd name="connsiteX27" fmla="*/ 253771 w 732687"/>
                <a:gd name="connsiteY27" fmla="*/ 963168 h 1032795"/>
                <a:gd name="connsiteX28" fmla="*/ 253676 w 732687"/>
                <a:gd name="connsiteY28" fmla="*/ 894112 h 1032795"/>
                <a:gd name="connsiteX29" fmla="*/ 180905 w 732687"/>
                <a:gd name="connsiteY29" fmla="*/ 753904 h 1032795"/>
                <a:gd name="connsiteX30" fmla="*/ 27743 w 732687"/>
                <a:gd name="connsiteY30" fmla="*/ 561404 h 1032795"/>
                <a:gd name="connsiteX31" fmla="*/ 334448 w 732687"/>
                <a:gd name="connsiteY31" fmla="*/ 10478 h 1032795"/>
                <a:gd name="connsiteX32" fmla="*/ 421125 w 732687"/>
                <a:gd name="connsiteY32" fmla="*/ 0 h 1032795"/>
                <a:gd name="connsiteX33" fmla="*/ 425507 w 732687"/>
                <a:gd name="connsiteY33" fmla="*/ 6572 h 1032795"/>
                <a:gd name="connsiteX34" fmla="*/ 438461 w 732687"/>
                <a:gd name="connsiteY34" fmla="*/ 847630 h 1032795"/>
                <a:gd name="connsiteX35" fmla="*/ 423411 w 732687"/>
                <a:gd name="connsiteY35" fmla="*/ 783812 h 1032795"/>
                <a:gd name="connsiteX36" fmla="*/ 297395 w 732687"/>
                <a:gd name="connsiteY36" fmla="*/ 662369 h 1032795"/>
                <a:gd name="connsiteX37" fmla="*/ 215004 w 732687"/>
                <a:gd name="connsiteY37" fmla="*/ 225076 h 1032795"/>
                <a:gd name="connsiteX38" fmla="*/ 264629 w 732687"/>
                <a:gd name="connsiteY38" fmla="*/ 179832 h 1032795"/>
                <a:gd name="connsiteX39" fmla="*/ 243008 w 732687"/>
                <a:gd name="connsiteY39" fmla="*/ 144304 h 1032795"/>
                <a:gd name="connsiteX40" fmla="*/ 112039 w 732687"/>
                <a:gd name="connsiteY40" fmla="*/ 524256 h 1032795"/>
                <a:gd name="connsiteX41" fmla="*/ 283298 w 732687"/>
                <a:gd name="connsiteY41" fmla="*/ 706660 h 1032795"/>
                <a:gd name="connsiteX42" fmla="*/ 367404 w 732687"/>
                <a:gd name="connsiteY42" fmla="*/ 773049 h 1032795"/>
                <a:gd name="connsiteX43" fmla="*/ 395789 w 732687"/>
                <a:gd name="connsiteY43" fmla="*/ 847630 h 1032795"/>
                <a:gd name="connsiteX44" fmla="*/ 438461 w 732687"/>
                <a:gd name="connsiteY44" fmla="*/ 847630 h 1032795"/>
                <a:gd name="connsiteX45" fmla="*/ 391979 w 732687"/>
                <a:gd name="connsiteY45" fmla="*/ 896684 h 1032795"/>
                <a:gd name="connsiteX46" fmla="*/ 391979 w 732687"/>
                <a:gd name="connsiteY46" fmla="*/ 961263 h 1032795"/>
                <a:gd name="connsiteX47" fmla="*/ 433412 w 732687"/>
                <a:gd name="connsiteY47" fmla="*/ 961263 h 1032795"/>
                <a:gd name="connsiteX48" fmla="*/ 433412 w 732687"/>
                <a:gd name="connsiteY48" fmla="*/ 896684 h 1032795"/>
                <a:gd name="connsiteX49" fmla="*/ 391979 w 732687"/>
                <a:gd name="connsiteY49" fmla="*/ 896684 h 103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32687" h="1032795">
                  <a:moveTo>
                    <a:pt x="425507" y="6572"/>
                  </a:moveTo>
                  <a:cubicBezTo>
                    <a:pt x="400265" y="22289"/>
                    <a:pt x="405599" y="38957"/>
                    <a:pt x="420173" y="56960"/>
                  </a:cubicBezTo>
                  <a:cubicBezTo>
                    <a:pt x="434651" y="74771"/>
                    <a:pt x="449129" y="92964"/>
                    <a:pt x="461130" y="112395"/>
                  </a:cubicBezTo>
                  <a:cubicBezTo>
                    <a:pt x="466083" y="120396"/>
                    <a:pt x="468941" y="135160"/>
                    <a:pt x="464845" y="141923"/>
                  </a:cubicBezTo>
                  <a:cubicBezTo>
                    <a:pt x="460559" y="148781"/>
                    <a:pt x="446176" y="152876"/>
                    <a:pt x="436746" y="152210"/>
                  </a:cubicBezTo>
                  <a:cubicBezTo>
                    <a:pt x="411505" y="150400"/>
                    <a:pt x="386454" y="145542"/>
                    <a:pt x="361499" y="141351"/>
                  </a:cubicBezTo>
                  <a:cubicBezTo>
                    <a:pt x="343306" y="138303"/>
                    <a:pt x="332162" y="144590"/>
                    <a:pt x="329304" y="163354"/>
                  </a:cubicBezTo>
                  <a:cubicBezTo>
                    <a:pt x="323018" y="205740"/>
                    <a:pt x="316731" y="248031"/>
                    <a:pt x="310635" y="290417"/>
                  </a:cubicBezTo>
                  <a:cubicBezTo>
                    <a:pt x="307873" y="309944"/>
                    <a:pt x="316445" y="319945"/>
                    <a:pt x="336162" y="322421"/>
                  </a:cubicBezTo>
                  <a:cubicBezTo>
                    <a:pt x="361308" y="325469"/>
                    <a:pt x="386645" y="328708"/>
                    <a:pt x="411314" y="334423"/>
                  </a:cubicBezTo>
                  <a:cubicBezTo>
                    <a:pt x="420554" y="336614"/>
                    <a:pt x="433031" y="344900"/>
                    <a:pt x="434841" y="352616"/>
                  </a:cubicBezTo>
                  <a:cubicBezTo>
                    <a:pt x="436651" y="360236"/>
                    <a:pt x="428936" y="372999"/>
                    <a:pt x="421792" y="379286"/>
                  </a:cubicBezTo>
                  <a:cubicBezTo>
                    <a:pt x="402837" y="396050"/>
                    <a:pt x="382073" y="410909"/>
                    <a:pt x="361689" y="425958"/>
                  </a:cubicBezTo>
                  <a:cubicBezTo>
                    <a:pt x="345497" y="437960"/>
                    <a:pt x="344639" y="451580"/>
                    <a:pt x="356069" y="466820"/>
                  </a:cubicBezTo>
                  <a:cubicBezTo>
                    <a:pt x="380739" y="499872"/>
                    <a:pt x="405790" y="532638"/>
                    <a:pt x="430269" y="565785"/>
                  </a:cubicBezTo>
                  <a:cubicBezTo>
                    <a:pt x="443033" y="583025"/>
                    <a:pt x="457415" y="582644"/>
                    <a:pt x="473322" y="571024"/>
                  </a:cubicBezTo>
                  <a:cubicBezTo>
                    <a:pt x="493801" y="555974"/>
                    <a:pt x="513518" y="539877"/>
                    <a:pt x="534854" y="526256"/>
                  </a:cubicBezTo>
                  <a:cubicBezTo>
                    <a:pt x="542378" y="521399"/>
                    <a:pt x="555809" y="518160"/>
                    <a:pt x="562381" y="521780"/>
                  </a:cubicBezTo>
                  <a:cubicBezTo>
                    <a:pt x="568953" y="525399"/>
                    <a:pt x="573906" y="538734"/>
                    <a:pt x="573239" y="547402"/>
                  </a:cubicBezTo>
                  <a:cubicBezTo>
                    <a:pt x="571430" y="573405"/>
                    <a:pt x="566667" y="599313"/>
                    <a:pt x="563048" y="625221"/>
                  </a:cubicBezTo>
                  <a:cubicBezTo>
                    <a:pt x="560285" y="645224"/>
                    <a:pt x="567334" y="656558"/>
                    <a:pt x="588956" y="659225"/>
                  </a:cubicBezTo>
                  <a:cubicBezTo>
                    <a:pt x="634295" y="664940"/>
                    <a:pt x="679443" y="672084"/>
                    <a:pt x="732688" y="679799"/>
                  </a:cubicBezTo>
                  <a:cubicBezTo>
                    <a:pt x="701922" y="706279"/>
                    <a:pt x="678014" y="731996"/>
                    <a:pt x="649439" y="750475"/>
                  </a:cubicBezTo>
                  <a:cubicBezTo>
                    <a:pt x="593813" y="786575"/>
                    <a:pt x="568477" y="835152"/>
                    <a:pt x="573335" y="900875"/>
                  </a:cubicBezTo>
                  <a:cubicBezTo>
                    <a:pt x="574763" y="920591"/>
                    <a:pt x="573906" y="940594"/>
                    <a:pt x="573430" y="960406"/>
                  </a:cubicBezTo>
                  <a:cubicBezTo>
                    <a:pt x="572573" y="1001649"/>
                    <a:pt x="546760" y="1030605"/>
                    <a:pt x="506183" y="1031653"/>
                  </a:cubicBezTo>
                  <a:cubicBezTo>
                    <a:pt x="444271" y="1033177"/>
                    <a:pt x="382358" y="1033177"/>
                    <a:pt x="320446" y="1031653"/>
                  </a:cubicBezTo>
                  <a:cubicBezTo>
                    <a:pt x="279012" y="1030700"/>
                    <a:pt x="254914" y="1004316"/>
                    <a:pt x="253771" y="963168"/>
                  </a:cubicBezTo>
                  <a:cubicBezTo>
                    <a:pt x="253104" y="940213"/>
                    <a:pt x="252628" y="917067"/>
                    <a:pt x="253676" y="894112"/>
                  </a:cubicBezTo>
                  <a:cubicBezTo>
                    <a:pt x="256533" y="833057"/>
                    <a:pt x="231863" y="787908"/>
                    <a:pt x="180905" y="753904"/>
                  </a:cubicBezTo>
                  <a:cubicBezTo>
                    <a:pt x="109753" y="706374"/>
                    <a:pt x="59842" y="641128"/>
                    <a:pt x="27743" y="561404"/>
                  </a:cubicBezTo>
                  <a:cubicBezTo>
                    <a:pt x="-65888" y="329089"/>
                    <a:pt x="87750" y="52197"/>
                    <a:pt x="334448" y="10478"/>
                  </a:cubicBezTo>
                  <a:cubicBezTo>
                    <a:pt x="363118" y="5620"/>
                    <a:pt x="392264" y="3429"/>
                    <a:pt x="421125" y="0"/>
                  </a:cubicBezTo>
                  <a:cubicBezTo>
                    <a:pt x="422649" y="2191"/>
                    <a:pt x="424078" y="4382"/>
                    <a:pt x="425507" y="6572"/>
                  </a:cubicBezTo>
                  <a:close/>
                  <a:moveTo>
                    <a:pt x="438461" y="847630"/>
                  </a:moveTo>
                  <a:cubicBezTo>
                    <a:pt x="433127" y="824675"/>
                    <a:pt x="430079" y="803624"/>
                    <a:pt x="423411" y="783812"/>
                  </a:cubicBezTo>
                  <a:cubicBezTo>
                    <a:pt x="402551" y="721709"/>
                    <a:pt x="353783" y="689229"/>
                    <a:pt x="297395" y="662369"/>
                  </a:cubicBezTo>
                  <a:cubicBezTo>
                    <a:pt x="124707" y="579977"/>
                    <a:pt x="84988" y="365760"/>
                    <a:pt x="215004" y="225076"/>
                  </a:cubicBezTo>
                  <a:cubicBezTo>
                    <a:pt x="229863" y="208979"/>
                    <a:pt x="247484" y="195358"/>
                    <a:pt x="264629" y="179832"/>
                  </a:cubicBezTo>
                  <a:cubicBezTo>
                    <a:pt x="257390" y="167926"/>
                    <a:pt x="250151" y="156020"/>
                    <a:pt x="243008" y="144304"/>
                  </a:cubicBezTo>
                  <a:cubicBezTo>
                    <a:pt x="119183" y="213074"/>
                    <a:pt x="58889" y="390811"/>
                    <a:pt x="112039" y="524256"/>
                  </a:cubicBezTo>
                  <a:cubicBezTo>
                    <a:pt x="145186" y="607695"/>
                    <a:pt x="200812" y="669989"/>
                    <a:pt x="283298" y="706660"/>
                  </a:cubicBezTo>
                  <a:cubicBezTo>
                    <a:pt x="317207" y="721709"/>
                    <a:pt x="349973" y="738664"/>
                    <a:pt x="367404" y="773049"/>
                  </a:cubicBezTo>
                  <a:cubicBezTo>
                    <a:pt x="379025" y="795909"/>
                    <a:pt x="385883" y="821245"/>
                    <a:pt x="395789" y="847630"/>
                  </a:cubicBezTo>
                  <a:cubicBezTo>
                    <a:pt x="405504" y="847630"/>
                    <a:pt x="418744" y="847630"/>
                    <a:pt x="438461" y="847630"/>
                  </a:cubicBezTo>
                  <a:close/>
                  <a:moveTo>
                    <a:pt x="391979" y="896684"/>
                  </a:moveTo>
                  <a:cubicBezTo>
                    <a:pt x="391979" y="919829"/>
                    <a:pt x="391979" y="940594"/>
                    <a:pt x="391979" y="961263"/>
                  </a:cubicBezTo>
                  <a:cubicBezTo>
                    <a:pt x="407409" y="961263"/>
                    <a:pt x="420935" y="961263"/>
                    <a:pt x="433412" y="961263"/>
                  </a:cubicBezTo>
                  <a:cubicBezTo>
                    <a:pt x="433412" y="938403"/>
                    <a:pt x="433412" y="917543"/>
                    <a:pt x="433412" y="896684"/>
                  </a:cubicBezTo>
                  <a:cubicBezTo>
                    <a:pt x="419125" y="896684"/>
                    <a:pt x="406742" y="896684"/>
                    <a:pt x="391979" y="89668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8" name="任意多边形: 形状 117">
              <a:extLst>
                <a:ext uri="{FF2B5EF4-FFF2-40B4-BE49-F238E27FC236}">
                  <a16:creationId xmlns:a16="http://schemas.microsoft.com/office/drawing/2014/main" id="{B49FE0D2-A3D1-4935-A285-3B9A89851282}"/>
                </a:ext>
              </a:extLst>
            </p:cNvPr>
            <p:cNvSpPr/>
            <p:nvPr/>
          </p:nvSpPr>
          <p:spPr>
            <a:xfrm>
              <a:off x="13852602" y="3453207"/>
              <a:ext cx="692372" cy="692086"/>
            </a:xfrm>
            <a:custGeom>
              <a:avLst/>
              <a:gdLst>
                <a:gd name="connsiteX0" fmla="*/ 588836 w 692372"/>
                <a:gd name="connsiteY0" fmla="*/ 591979 h 692086"/>
                <a:gd name="connsiteX1" fmla="*/ 516255 w 692372"/>
                <a:gd name="connsiteY1" fmla="*/ 647986 h 692086"/>
                <a:gd name="connsiteX2" fmla="*/ 483680 w 692372"/>
                <a:gd name="connsiteY2" fmla="*/ 604457 h 692086"/>
                <a:gd name="connsiteX3" fmla="*/ 402241 w 692372"/>
                <a:gd name="connsiteY3" fmla="*/ 569214 h 692086"/>
                <a:gd name="connsiteX4" fmla="*/ 350234 w 692372"/>
                <a:gd name="connsiteY4" fmla="*/ 638461 h 692086"/>
                <a:gd name="connsiteX5" fmla="*/ 343471 w 692372"/>
                <a:gd name="connsiteY5" fmla="*/ 692087 h 692086"/>
                <a:gd name="connsiteX6" fmla="*/ 252603 w 692372"/>
                <a:gd name="connsiteY6" fmla="*/ 679133 h 692086"/>
                <a:gd name="connsiteX7" fmla="*/ 260509 w 692372"/>
                <a:gd name="connsiteY7" fmla="*/ 620173 h 692086"/>
                <a:gd name="connsiteX8" fmla="*/ 228790 w 692372"/>
                <a:gd name="connsiteY8" fmla="*/ 544259 h 692086"/>
                <a:gd name="connsiteX9" fmla="*/ 148876 w 692372"/>
                <a:gd name="connsiteY9" fmla="*/ 550545 h 692086"/>
                <a:gd name="connsiteX10" fmla="*/ 98298 w 692372"/>
                <a:gd name="connsiteY10" fmla="*/ 588550 h 692086"/>
                <a:gd name="connsiteX11" fmla="*/ 43815 w 692372"/>
                <a:gd name="connsiteY11" fmla="*/ 514731 h 692086"/>
                <a:gd name="connsiteX12" fmla="*/ 96298 w 692372"/>
                <a:gd name="connsiteY12" fmla="*/ 474821 h 692086"/>
                <a:gd name="connsiteX13" fmla="*/ 123539 w 692372"/>
                <a:gd name="connsiteY13" fmla="*/ 408242 h 692086"/>
                <a:gd name="connsiteX14" fmla="*/ 73438 w 692372"/>
                <a:gd name="connsiteY14" fmla="*/ 354140 h 692086"/>
                <a:gd name="connsiteX15" fmla="*/ 0 w 692372"/>
                <a:gd name="connsiteY15" fmla="*/ 341567 h 692086"/>
                <a:gd name="connsiteX16" fmla="*/ 12287 w 692372"/>
                <a:gd name="connsiteY16" fmla="*/ 252603 h 692086"/>
                <a:gd name="connsiteX17" fmla="*/ 73819 w 692372"/>
                <a:gd name="connsiteY17" fmla="*/ 260033 h 692086"/>
                <a:gd name="connsiteX18" fmla="*/ 147447 w 692372"/>
                <a:gd name="connsiteY18" fmla="*/ 228029 h 692086"/>
                <a:gd name="connsiteX19" fmla="*/ 139541 w 692372"/>
                <a:gd name="connsiteY19" fmla="*/ 146114 h 692086"/>
                <a:gd name="connsiteX20" fmla="*/ 103156 w 692372"/>
                <a:gd name="connsiteY20" fmla="*/ 97917 h 692086"/>
                <a:gd name="connsiteX21" fmla="*/ 176594 w 692372"/>
                <a:gd name="connsiteY21" fmla="*/ 43339 h 692086"/>
                <a:gd name="connsiteX22" fmla="*/ 216503 w 692372"/>
                <a:gd name="connsiteY22" fmla="*/ 94964 h 692086"/>
                <a:gd name="connsiteX23" fmla="*/ 287369 w 692372"/>
                <a:gd name="connsiteY23" fmla="*/ 121730 h 692086"/>
                <a:gd name="connsiteX24" fmla="*/ 339947 w 692372"/>
                <a:gd name="connsiteY24" fmla="*/ 64103 h 692086"/>
                <a:gd name="connsiteX25" fmla="*/ 349853 w 692372"/>
                <a:gd name="connsiteY25" fmla="*/ 0 h 692086"/>
                <a:gd name="connsiteX26" fmla="*/ 439484 w 692372"/>
                <a:gd name="connsiteY26" fmla="*/ 12097 h 692086"/>
                <a:gd name="connsiteX27" fmla="*/ 431959 w 692372"/>
                <a:gd name="connsiteY27" fmla="*/ 68771 h 692086"/>
                <a:gd name="connsiteX28" fmla="*/ 462344 w 692372"/>
                <a:gd name="connsiteY28" fmla="*/ 145352 h 692086"/>
                <a:gd name="connsiteX29" fmla="*/ 546259 w 692372"/>
                <a:gd name="connsiteY29" fmla="*/ 138398 h 692086"/>
                <a:gd name="connsiteX30" fmla="*/ 593598 w 692372"/>
                <a:gd name="connsiteY30" fmla="*/ 102965 h 692086"/>
                <a:gd name="connsiteX31" fmla="*/ 648272 w 692372"/>
                <a:gd name="connsiteY31" fmla="*/ 175069 h 692086"/>
                <a:gd name="connsiteX32" fmla="*/ 597027 w 692372"/>
                <a:gd name="connsiteY32" fmla="*/ 214789 h 692086"/>
                <a:gd name="connsiteX33" fmla="*/ 570929 w 692372"/>
                <a:gd name="connsiteY33" fmla="*/ 290322 h 692086"/>
                <a:gd name="connsiteX34" fmla="*/ 634079 w 692372"/>
                <a:gd name="connsiteY34" fmla="*/ 339757 h 692086"/>
                <a:gd name="connsiteX35" fmla="*/ 692372 w 692372"/>
                <a:gd name="connsiteY35" fmla="*/ 348424 h 692086"/>
                <a:gd name="connsiteX36" fmla="*/ 679228 w 692372"/>
                <a:gd name="connsiteY36" fmla="*/ 439769 h 692086"/>
                <a:gd name="connsiteX37" fmla="*/ 625697 w 692372"/>
                <a:gd name="connsiteY37" fmla="*/ 431864 h 692086"/>
                <a:gd name="connsiteX38" fmla="*/ 546163 w 692372"/>
                <a:gd name="connsiteY38" fmla="*/ 460820 h 692086"/>
                <a:gd name="connsiteX39" fmla="*/ 554641 w 692372"/>
                <a:gd name="connsiteY39" fmla="*/ 546545 h 692086"/>
                <a:gd name="connsiteX40" fmla="*/ 588836 w 692372"/>
                <a:gd name="connsiteY40" fmla="*/ 591979 h 692086"/>
                <a:gd name="connsiteX41" fmla="*/ 210026 w 692372"/>
                <a:gd name="connsiteY41" fmla="*/ 344424 h 692086"/>
                <a:gd name="connsiteX42" fmla="*/ 344615 w 692372"/>
                <a:gd name="connsiteY42" fmla="*/ 482251 h 692086"/>
                <a:gd name="connsiteX43" fmla="*/ 482536 w 692372"/>
                <a:gd name="connsiteY43" fmla="*/ 345662 h 692086"/>
                <a:gd name="connsiteX44" fmla="*/ 345853 w 692372"/>
                <a:gd name="connsiteY44" fmla="*/ 207359 h 692086"/>
                <a:gd name="connsiteX45" fmla="*/ 210026 w 692372"/>
                <a:gd name="connsiteY45" fmla="*/ 344424 h 69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92372" h="692086">
                  <a:moveTo>
                    <a:pt x="588836" y="591979"/>
                  </a:moveTo>
                  <a:cubicBezTo>
                    <a:pt x="563880" y="611219"/>
                    <a:pt x="541401" y="628650"/>
                    <a:pt x="516255" y="647986"/>
                  </a:cubicBezTo>
                  <a:cubicBezTo>
                    <a:pt x="505015" y="633127"/>
                    <a:pt x="493681" y="619316"/>
                    <a:pt x="483680" y="604457"/>
                  </a:cubicBezTo>
                  <a:cubicBezTo>
                    <a:pt x="463867" y="575120"/>
                    <a:pt x="436817" y="560451"/>
                    <a:pt x="402241" y="569214"/>
                  </a:cubicBezTo>
                  <a:cubicBezTo>
                    <a:pt x="368046" y="577882"/>
                    <a:pt x="353854" y="605028"/>
                    <a:pt x="350234" y="638461"/>
                  </a:cubicBezTo>
                  <a:cubicBezTo>
                    <a:pt x="348329" y="655701"/>
                    <a:pt x="345948" y="672751"/>
                    <a:pt x="343471" y="692087"/>
                  </a:cubicBezTo>
                  <a:cubicBezTo>
                    <a:pt x="313182" y="687800"/>
                    <a:pt x="284512" y="683609"/>
                    <a:pt x="252603" y="679133"/>
                  </a:cubicBezTo>
                  <a:cubicBezTo>
                    <a:pt x="255270" y="658559"/>
                    <a:pt x="256984" y="639223"/>
                    <a:pt x="260509" y="620173"/>
                  </a:cubicBezTo>
                  <a:cubicBezTo>
                    <a:pt x="266605" y="587502"/>
                    <a:pt x="255937" y="562356"/>
                    <a:pt x="228790" y="544259"/>
                  </a:cubicBezTo>
                  <a:cubicBezTo>
                    <a:pt x="205359" y="528638"/>
                    <a:pt x="176117" y="531019"/>
                    <a:pt x="148876" y="550545"/>
                  </a:cubicBezTo>
                  <a:cubicBezTo>
                    <a:pt x="132112" y="562547"/>
                    <a:pt x="115919" y="575215"/>
                    <a:pt x="98298" y="588550"/>
                  </a:cubicBezTo>
                  <a:cubicBezTo>
                    <a:pt x="80105" y="563880"/>
                    <a:pt x="62389" y="539877"/>
                    <a:pt x="43815" y="514731"/>
                  </a:cubicBezTo>
                  <a:cubicBezTo>
                    <a:pt x="62389" y="500634"/>
                    <a:pt x="79343" y="487680"/>
                    <a:pt x="96298" y="474821"/>
                  </a:cubicBezTo>
                  <a:cubicBezTo>
                    <a:pt x="118491" y="457962"/>
                    <a:pt x="127825" y="435769"/>
                    <a:pt x="123539" y="408242"/>
                  </a:cubicBezTo>
                  <a:cubicBezTo>
                    <a:pt x="118967" y="379095"/>
                    <a:pt x="100965" y="361093"/>
                    <a:pt x="73438" y="354140"/>
                  </a:cubicBezTo>
                  <a:cubicBezTo>
                    <a:pt x="50578" y="348329"/>
                    <a:pt x="26860" y="345948"/>
                    <a:pt x="0" y="341567"/>
                  </a:cubicBezTo>
                  <a:cubicBezTo>
                    <a:pt x="4000" y="312325"/>
                    <a:pt x="8001" y="283845"/>
                    <a:pt x="12287" y="252603"/>
                  </a:cubicBezTo>
                  <a:cubicBezTo>
                    <a:pt x="33623" y="255175"/>
                    <a:pt x="53721" y="257366"/>
                    <a:pt x="73819" y="260033"/>
                  </a:cubicBezTo>
                  <a:cubicBezTo>
                    <a:pt x="104870" y="264033"/>
                    <a:pt x="130969" y="256032"/>
                    <a:pt x="147447" y="228029"/>
                  </a:cubicBezTo>
                  <a:cubicBezTo>
                    <a:pt x="164211" y="199454"/>
                    <a:pt x="159448" y="171831"/>
                    <a:pt x="139541" y="146114"/>
                  </a:cubicBezTo>
                  <a:cubicBezTo>
                    <a:pt x="127921" y="131064"/>
                    <a:pt x="116586" y="115824"/>
                    <a:pt x="103156" y="97917"/>
                  </a:cubicBezTo>
                  <a:cubicBezTo>
                    <a:pt x="127444" y="79915"/>
                    <a:pt x="151162" y="62294"/>
                    <a:pt x="176594" y="43339"/>
                  </a:cubicBezTo>
                  <a:cubicBezTo>
                    <a:pt x="190500" y="61436"/>
                    <a:pt x="203359" y="78296"/>
                    <a:pt x="216503" y="94964"/>
                  </a:cubicBezTo>
                  <a:cubicBezTo>
                    <a:pt x="234696" y="118015"/>
                    <a:pt x="257461" y="129159"/>
                    <a:pt x="287369" y="121730"/>
                  </a:cubicBezTo>
                  <a:cubicBezTo>
                    <a:pt x="317849" y="114205"/>
                    <a:pt x="334613" y="94202"/>
                    <a:pt x="339947" y="64103"/>
                  </a:cubicBezTo>
                  <a:cubicBezTo>
                    <a:pt x="343471" y="43910"/>
                    <a:pt x="346234" y="23527"/>
                    <a:pt x="349853" y="0"/>
                  </a:cubicBezTo>
                  <a:cubicBezTo>
                    <a:pt x="379381" y="4001"/>
                    <a:pt x="407956" y="7810"/>
                    <a:pt x="439484" y="12097"/>
                  </a:cubicBezTo>
                  <a:cubicBezTo>
                    <a:pt x="436912" y="31909"/>
                    <a:pt x="435007" y="50483"/>
                    <a:pt x="431959" y="68771"/>
                  </a:cubicBezTo>
                  <a:cubicBezTo>
                    <a:pt x="426720" y="100584"/>
                    <a:pt x="434245" y="127159"/>
                    <a:pt x="462344" y="145352"/>
                  </a:cubicBezTo>
                  <a:cubicBezTo>
                    <a:pt x="488442" y="162211"/>
                    <a:pt x="517207" y="159639"/>
                    <a:pt x="546259" y="138398"/>
                  </a:cubicBezTo>
                  <a:cubicBezTo>
                    <a:pt x="561594" y="127159"/>
                    <a:pt x="576739" y="115633"/>
                    <a:pt x="593598" y="102965"/>
                  </a:cubicBezTo>
                  <a:cubicBezTo>
                    <a:pt x="611886" y="127159"/>
                    <a:pt x="629888" y="150781"/>
                    <a:pt x="648272" y="175069"/>
                  </a:cubicBezTo>
                  <a:cubicBezTo>
                    <a:pt x="630650" y="188595"/>
                    <a:pt x="613505" y="201168"/>
                    <a:pt x="597027" y="214789"/>
                  </a:cubicBezTo>
                  <a:cubicBezTo>
                    <a:pt x="573215" y="234505"/>
                    <a:pt x="560927" y="258699"/>
                    <a:pt x="570929" y="290322"/>
                  </a:cubicBezTo>
                  <a:cubicBezTo>
                    <a:pt x="580644" y="321278"/>
                    <a:pt x="602647" y="336137"/>
                    <a:pt x="634079" y="339757"/>
                  </a:cubicBezTo>
                  <a:cubicBezTo>
                    <a:pt x="652844" y="341948"/>
                    <a:pt x="671417" y="345281"/>
                    <a:pt x="692372" y="348424"/>
                  </a:cubicBezTo>
                  <a:cubicBezTo>
                    <a:pt x="687895" y="379476"/>
                    <a:pt x="683705" y="408908"/>
                    <a:pt x="679228" y="439769"/>
                  </a:cubicBezTo>
                  <a:cubicBezTo>
                    <a:pt x="659987" y="437007"/>
                    <a:pt x="642747" y="435102"/>
                    <a:pt x="625697" y="431864"/>
                  </a:cubicBezTo>
                  <a:cubicBezTo>
                    <a:pt x="593217" y="425577"/>
                    <a:pt x="565309" y="432721"/>
                    <a:pt x="546163" y="460820"/>
                  </a:cubicBezTo>
                  <a:cubicBezTo>
                    <a:pt x="528161" y="487204"/>
                    <a:pt x="531781" y="515588"/>
                    <a:pt x="554641" y="546545"/>
                  </a:cubicBezTo>
                  <a:cubicBezTo>
                    <a:pt x="565595" y="560927"/>
                    <a:pt x="576453" y="575405"/>
                    <a:pt x="588836" y="591979"/>
                  </a:cubicBezTo>
                  <a:close/>
                  <a:moveTo>
                    <a:pt x="210026" y="344424"/>
                  </a:moveTo>
                  <a:cubicBezTo>
                    <a:pt x="209645" y="419195"/>
                    <a:pt x="270224" y="481394"/>
                    <a:pt x="344615" y="482251"/>
                  </a:cubicBezTo>
                  <a:cubicBezTo>
                    <a:pt x="420910" y="483203"/>
                    <a:pt x="482441" y="422243"/>
                    <a:pt x="482536" y="345662"/>
                  </a:cubicBezTo>
                  <a:cubicBezTo>
                    <a:pt x="482632" y="268891"/>
                    <a:pt x="421291" y="206788"/>
                    <a:pt x="345853" y="207359"/>
                  </a:cubicBezTo>
                  <a:cubicBezTo>
                    <a:pt x="271272" y="207931"/>
                    <a:pt x="210407" y="269367"/>
                    <a:pt x="210026" y="34442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19" name="任意多边形: 形状 118">
              <a:extLst>
                <a:ext uri="{FF2B5EF4-FFF2-40B4-BE49-F238E27FC236}">
                  <a16:creationId xmlns:a16="http://schemas.microsoft.com/office/drawing/2014/main" id="{99398F7E-9C06-47F7-821C-DAA0CF7B2B8C}"/>
                </a:ext>
              </a:extLst>
            </p:cNvPr>
            <p:cNvSpPr/>
            <p:nvPr/>
          </p:nvSpPr>
          <p:spPr>
            <a:xfrm>
              <a:off x="13259458" y="3999656"/>
              <a:ext cx="457045" cy="456652"/>
            </a:xfrm>
            <a:custGeom>
              <a:avLst/>
              <a:gdLst>
                <a:gd name="connsiteX0" fmla="*/ 410264 w 457045"/>
                <a:gd name="connsiteY0" fmla="*/ 403384 h 456652"/>
                <a:gd name="connsiteX1" fmla="*/ 365782 w 457045"/>
                <a:gd name="connsiteY1" fmla="*/ 373856 h 456652"/>
                <a:gd name="connsiteX2" fmla="*/ 290630 w 457045"/>
                <a:gd name="connsiteY2" fmla="*/ 403765 h 456652"/>
                <a:gd name="connsiteX3" fmla="*/ 279962 w 457045"/>
                <a:gd name="connsiteY3" fmla="*/ 453390 h 456652"/>
                <a:gd name="connsiteX4" fmla="*/ 273485 w 457045"/>
                <a:gd name="connsiteY4" fmla="*/ 455486 h 456652"/>
                <a:gd name="connsiteX5" fmla="*/ 216049 w 457045"/>
                <a:gd name="connsiteY5" fmla="*/ 412528 h 456652"/>
                <a:gd name="connsiteX6" fmla="*/ 132801 w 457045"/>
                <a:gd name="connsiteY6" fmla="*/ 378428 h 456652"/>
                <a:gd name="connsiteX7" fmla="*/ 95463 w 457045"/>
                <a:gd name="connsiteY7" fmla="*/ 403479 h 456652"/>
                <a:gd name="connsiteX8" fmla="*/ 56791 w 457045"/>
                <a:gd name="connsiteY8" fmla="*/ 357664 h 456652"/>
                <a:gd name="connsiteX9" fmla="*/ 83461 w 457045"/>
                <a:gd name="connsiteY9" fmla="*/ 317849 h 456652"/>
                <a:gd name="connsiteX10" fmla="*/ 55743 w 457045"/>
                <a:gd name="connsiteY10" fmla="*/ 244316 h 456652"/>
                <a:gd name="connsiteX11" fmla="*/ 32502 w 457045"/>
                <a:gd name="connsiteY11" fmla="*/ 239554 h 456652"/>
                <a:gd name="connsiteX12" fmla="*/ 213 w 457045"/>
                <a:gd name="connsiteY12" fmla="*/ 200025 h 456652"/>
                <a:gd name="connsiteX13" fmla="*/ 23739 w 457045"/>
                <a:gd name="connsiteY13" fmla="*/ 172879 h 456652"/>
                <a:gd name="connsiteX14" fmla="*/ 66221 w 457045"/>
                <a:gd name="connsiteY14" fmla="*/ 65723 h 456652"/>
                <a:gd name="connsiteX15" fmla="*/ 54315 w 457045"/>
                <a:gd name="connsiteY15" fmla="*/ 46958 h 456652"/>
                <a:gd name="connsiteX16" fmla="*/ 96701 w 457045"/>
                <a:gd name="connsiteY16" fmla="*/ 6286 h 456652"/>
                <a:gd name="connsiteX17" fmla="*/ 129086 w 457045"/>
                <a:gd name="connsiteY17" fmla="*/ 28575 h 456652"/>
                <a:gd name="connsiteX18" fmla="*/ 217668 w 457045"/>
                <a:gd name="connsiteY18" fmla="*/ 0 h 456652"/>
                <a:gd name="connsiteX19" fmla="*/ 226241 w 457045"/>
                <a:gd name="connsiteY19" fmla="*/ 33338 h 456652"/>
                <a:gd name="connsiteX20" fmla="*/ 235004 w 457045"/>
                <a:gd name="connsiteY20" fmla="*/ 67437 h 456652"/>
                <a:gd name="connsiteX21" fmla="*/ 138039 w 457045"/>
                <a:gd name="connsiteY21" fmla="*/ 132112 h 456652"/>
                <a:gd name="connsiteX22" fmla="*/ 117180 w 457045"/>
                <a:gd name="connsiteY22" fmla="*/ 210884 h 456652"/>
                <a:gd name="connsiteX23" fmla="*/ 208143 w 457045"/>
                <a:gd name="connsiteY23" fmla="*/ 334328 h 456652"/>
                <a:gd name="connsiteX24" fmla="*/ 378546 w 457045"/>
                <a:gd name="connsiteY24" fmla="*/ 266510 h 456652"/>
                <a:gd name="connsiteX25" fmla="*/ 450555 w 457045"/>
                <a:gd name="connsiteY25" fmla="*/ 336899 h 456652"/>
                <a:gd name="connsiteX26" fmla="*/ 447507 w 457045"/>
                <a:gd name="connsiteY26" fmla="*/ 367379 h 456652"/>
                <a:gd name="connsiteX27" fmla="*/ 410264 w 457045"/>
                <a:gd name="connsiteY27" fmla="*/ 403384 h 45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7045" h="456652">
                  <a:moveTo>
                    <a:pt x="410264" y="403384"/>
                  </a:moveTo>
                  <a:cubicBezTo>
                    <a:pt x="394833" y="393097"/>
                    <a:pt x="380546" y="383191"/>
                    <a:pt x="365782" y="373856"/>
                  </a:cubicBezTo>
                  <a:cubicBezTo>
                    <a:pt x="332921" y="353187"/>
                    <a:pt x="300345" y="366046"/>
                    <a:pt x="290630" y="403765"/>
                  </a:cubicBezTo>
                  <a:cubicBezTo>
                    <a:pt x="286344" y="420529"/>
                    <a:pt x="283296" y="437579"/>
                    <a:pt x="279962" y="453390"/>
                  </a:cubicBezTo>
                  <a:cubicBezTo>
                    <a:pt x="276438" y="454533"/>
                    <a:pt x="274914" y="455390"/>
                    <a:pt x="273485" y="455486"/>
                  </a:cubicBezTo>
                  <a:cubicBezTo>
                    <a:pt x="226431" y="458629"/>
                    <a:pt x="226431" y="458629"/>
                    <a:pt x="216049" y="412528"/>
                  </a:cubicBezTo>
                  <a:cubicBezTo>
                    <a:pt x="204905" y="363188"/>
                    <a:pt x="174806" y="350901"/>
                    <a:pt x="132801" y="378428"/>
                  </a:cubicBezTo>
                  <a:cubicBezTo>
                    <a:pt x="120894" y="386239"/>
                    <a:pt x="109083" y="394240"/>
                    <a:pt x="95463" y="403479"/>
                  </a:cubicBezTo>
                  <a:cubicBezTo>
                    <a:pt x="83366" y="389096"/>
                    <a:pt x="71174" y="374714"/>
                    <a:pt x="56791" y="357664"/>
                  </a:cubicBezTo>
                  <a:cubicBezTo>
                    <a:pt x="63554" y="347567"/>
                    <a:pt x="73746" y="332804"/>
                    <a:pt x="83461" y="317849"/>
                  </a:cubicBezTo>
                  <a:cubicBezTo>
                    <a:pt x="104511" y="285179"/>
                    <a:pt x="93177" y="255175"/>
                    <a:pt x="55743" y="244316"/>
                  </a:cubicBezTo>
                  <a:cubicBezTo>
                    <a:pt x="48123" y="242125"/>
                    <a:pt x="40313" y="239840"/>
                    <a:pt x="32502" y="239554"/>
                  </a:cubicBezTo>
                  <a:cubicBezTo>
                    <a:pt x="5928" y="238792"/>
                    <a:pt x="-1407" y="225647"/>
                    <a:pt x="213" y="200025"/>
                  </a:cubicBezTo>
                  <a:cubicBezTo>
                    <a:pt x="1356" y="182213"/>
                    <a:pt x="6023" y="175069"/>
                    <a:pt x="23739" y="172879"/>
                  </a:cubicBezTo>
                  <a:cubicBezTo>
                    <a:pt x="108798" y="162116"/>
                    <a:pt x="108036" y="116396"/>
                    <a:pt x="66221" y="65723"/>
                  </a:cubicBezTo>
                  <a:cubicBezTo>
                    <a:pt x="61744" y="60293"/>
                    <a:pt x="58601" y="53912"/>
                    <a:pt x="54315" y="46958"/>
                  </a:cubicBezTo>
                  <a:cubicBezTo>
                    <a:pt x="68316" y="33528"/>
                    <a:pt x="81842" y="20574"/>
                    <a:pt x="96701" y="6286"/>
                  </a:cubicBezTo>
                  <a:cubicBezTo>
                    <a:pt x="107178" y="13430"/>
                    <a:pt x="118227" y="20955"/>
                    <a:pt x="129086" y="28575"/>
                  </a:cubicBezTo>
                  <a:cubicBezTo>
                    <a:pt x="170424" y="57531"/>
                    <a:pt x="195285" y="50578"/>
                    <a:pt x="217668" y="0"/>
                  </a:cubicBezTo>
                  <a:cubicBezTo>
                    <a:pt x="221097" y="13430"/>
                    <a:pt x="223669" y="23336"/>
                    <a:pt x="226241" y="33338"/>
                  </a:cubicBezTo>
                  <a:cubicBezTo>
                    <a:pt x="229003" y="44101"/>
                    <a:pt x="231765" y="54769"/>
                    <a:pt x="235004" y="67437"/>
                  </a:cubicBezTo>
                  <a:cubicBezTo>
                    <a:pt x="194618" y="76867"/>
                    <a:pt x="156994" y="93631"/>
                    <a:pt x="138039" y="132112"/>
                  </a:cubicBezTo>
                  <a:cubicBezTo>
                    <a:pt x="126228" y="156115"/>
                    <a:pt x="117846" y="184309"/>
                    <a:pt x="117180" y="210884"/>
                  </a:cubicBezTo>
                  <a:cubicBezTo>
                    <a:pt x="115656" y="267748"/>
                    <a:pt x="152613" y="314039"/>
                    <a:pt x="208143" y="334328"/>
                  </a:cubicBezTo>
                  <a:cubicBezTo>
                    <a:pt x="266151" y="355473"/>
                    <a:pt x="318348" y="335756"/>
                    <a:pt x="378546" y="266510"/>
                  </a:cubicBezTo>
                  <a:cubicBezTo>
                    <a:pt x="402739" y="289941"/>
                    <a:pt x="427314" y="312801"/>
                    <a:pt x="450555" y="336899"/>
                  </a:cubicBezTo>
                  <a:cubicBezTo>
                    <a:pt x="459794" y="346519"/>
                    <a:pt x="459508" y="357378"/>
                    <a:pt x="447507" y="367379"/>
                  </a:cubicBezTo>
                  <a:cubicBezTo>
                    <a:pt x="434743" y="377857"/>
                    <a:pt x="423599" y="390335"/>
                    <a:pt x="410264" y="40338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0" name="任意多边形: 形状 119">
              <a:extLst>
                <a:ext uri="{FF2B5EF4-FFF2-40B4-BE49-F238E27FC236}">
                  <a16:creationId xmlns:a16="http://schemas.microsoft.com/office/drawing/2014/main" id="{525C9C70-ABAC-4BB0-9CC4-F66A38091EC2}"/>
                </a:ext>
              </a:extLst>
            </p:cNvPr>
            <p:cNvSpPr/>
            <p:nvPr/>
          </p:nvSpPr>
          <p:spPr>
            <a:xfrm>
              <a:off x="13816304" y="4664691"/>
              <a:ext cx="181844" cy="66431"/>
            </a:xfrm>
            <a:custGeom>
              <a:avLst/>
              <a:gdLst>
                <a:gd name="connsiteX0" fmla="*/ 180602 w 181844"/>
                <a:gd name="connsiteY0" fmla="*/ 0 h 66431"/>
                <a:gd name="connsiteX1" fmla="*/ 126214 w 181844"/>
                <a:gd name="connsiteY1" fmla="*/ 66389 h 66431"/>
                <a:gd name="connsiteX2" fmla="*/ 59635 w 181844"/>
                <a:gd name="connsiteY2" fmla="*/ 66389 h 66431"/>
                <a:gd name="connsiteX3" fmla="*/ 294 w 181844"/>
                <a:gd name="connsiteY3" fmla="*/ 0 h 66431"/>
                <a:gd name="connsiteX4" fmla="*/ 180602 w 181844"/>
                <a:gd name="connsiteY4" fmla="*/ 0 h 66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44" h="66431">
                  <a:moveTo>
                    <a:pt x="180602" y="0"/>
                  </a:moveTo>
                  <a:cubicBezTo>
                    <a:pt x="186793" y="46101"/>
                    <a:pt x="170029" y="66199"/>
                    <a:pt x="126214" y="66389"/>
                  </a:cubicBezTo>
                  <a:cubicBezTo>
                    <a:pt x="104021" y="66484"/>
                    <a:pt x="81828" y="66389"/>
                    <a:pt x="59635" y="66389"/>
                  </a:cubicBezTo>
                  <a:cubicBezTo>
                    <a:pt x="12772" y="66294"/>
                    <a:pt x="-2373" y="49911"/>
                    <a:pt x="294" y="0"/>
                  </a:cubicBezTo>
                  <a:cubicBezTo>
                    <a:pt x="59825" y="0"/>
                    <a:pt x="119547" y="0"/>
                    <a:pt x="180602"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1" name="任意多边形: 形状 120">
              <a:extLst>
                <a:ext uri="{FF2B5EF4-FFF2-40B4-BE49-F238E27FC236}">
                  <a16:creationId xmlns:a16="http://schemas.microsoft.com/office/drawing/2014/main" id="{3C4878DB-C476-47AE-94D1-04F1A132FF10}"/>
                </a:ext>
              </a:extLst>
            </p:cNvPr>
            <p:cNvSpPr/>
            <p:nvPr/>
          </p:nvSpPr>
          <p:spPr>
            <a:xfrm>
              <a:off x="13275863" y="3522072"/>
              <a:ext cx="186785" cy="151542"/>
            </a:xfrm>
            <a:custGeom>
              <a:avLst/>
              <a:gdLst>
                <a:gd name="connsiteX0" fmla="*/ 0 w 186785"/>
                <a:gd name="connsiteY0" fmla="*/ 37052 h 151542"/>
                <a:gd name="connsiteX1" fmla="*/ 26861 w 186785"/>
                <a:gd name="connsiteY1" fmla="*/ 0 h 151542"/>
                <a:gd name="connsiteX2" fmla="*/ 186785 w 186785"/>
                <a:gd name="connsiteY2" fmla="*/ 114300 h 151542"/>
                <a:gd name="connsiteX3" fmla="*/ 160211 w 186785"/>
                <a:gd name="connsiteY3" fmla="*/ 151543 h 151542"/>
                <a:gd name="connsiteX4" fmla="*/ 0 w 186785"/>
                <a:gd name="connsiteY4" fmla="*/ 37052 h 15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85" h="151542">
                  <a:moveTo>
                    <a:pt x="0" y="37052"/>
                  </a:moveTo>
                  <a:cubicBezTo>
                    <a:pt x="9430" y="24003"/>
                    <a:pt x="17621" y="12668"/>
                    <a:pt x="26861" y="0"/>
                  </a:cubicBezTo>
                  <a:cubicBezTo>
                    <a:pt x="80391" y="38291"/>
                    <a:pt x="132969" y="75819"/>
                    <a:pt x="186785" y="114300"/>
                  </a:cubicBezTo>
                  <a:cubicBezTo>
                    <a:pt x="177546" y="127159"/>
                    <a:pt x="169450" y="138589"/>
                    <a:pt x="160211" y="151543"/>
                  </a:cubicBezTo>
                  <a:cubicBezTo>
                    <a:pt x="106775" y="113252"/>
                    <a:pt x="54102" y="75724"/>
                    <a:pt x="0" y="37052"/>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2" name="任意多边形: 形状 121">
              <a:extLst>
                <a:ext uri="{FF2B5EF4-FFF2-40B4-BE49-F238E27FC236}">
                  <a16:creationId xmlns:a16="http://schemas.microsoft.com/office/drawing/2014/main" id="{EE62626D-BEB7-45FA-A3B8-1CFC1B1C7307}"/>
                </a:ext>
              </a:extLst>
            </p:cNvPr>
            <p:cNvSpPr/>
            <p:nvPr/>
          </p:nvSpPr>
          <p:spPr>
            <a:xfrm>
              <a:off x="13816502" y="4572108"/>
              <a:ext cx="181165" cy="43243"/>
            </a:xfrm>
            <a:custGeom>
              <a:avLst/>
              <a:gdLst>
                <a:gd name="connsiteX0" fmla="*/ 0 w 181165"/>
                <a:gd name="connsiteY0" fmla="*/ 43244 h 43243"/>
                <a:gd name="connsiteX1" fmla="*/ 0 w 181165"/>
                <a:gd name="connsiteY1" fmla="*/ 0 h 43243"/>
                <a:gd name="connsiteX2" fmla="*/ 181165 w 181165"/>
                <a:gd name="connsiteY2" fmla="*/ 0 h 43243"/>
                <a:gd name="connsiteX3" fmla="*/ 181165 w 181165"/>
                <a:gd name="connsiteY3" fmla="*/ 43244 h 43243"/>
                <a:gd name="connsiteX4" fmla="*/ 0 w 181165"/>
                <a:gd name="connsiteY4" fmla="*/ 43244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65" h="43243">
                  <a:moveTo>
                    <a:pt x="0" y="43244"/>
                  </a:moveTo>
                  <a:cubicBezTo>
                    <a:pt x="0" y="28385"/>
                    <a:pt x="0" y="15145"/>
                    <a:pt x="0" y="0"/>
                  </a:cubicBezTo>
                  <a:cubicBezTo>
                    <a:pt x="60198" y="0"/>
                    <a:pt x="119920" y="0"/>
                    <a:pt x="181165" y="0"/>
                  </a:cubicBezTo>
                  <a:cubicBezTo>
                    <a:pt x="181165" y="14192"/>
                    <a:pt x="181165" y="28099"/>
                    <a:pt x="181165" y="43244"/>
                  </a:cubicBezTo>
                  <a:cubicBezTo>
                    <a:pt x="121063" y="43244"/>
                    <a:pt x="61817" y="43244"/>
                    <a:pt x="0" y="4324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3" name="任意多边形: 形状 122">
              <a:extLst>
                <a:ext uri="{FF2B5EF4-FFF2-40B4-BE49-F238E27FC236}">
                  <a16:creationId xmlns:a16="http://schemas.microsoft.com/office/drawing/2014/main" id="{E0927A19-6348-41BE-AE98-EAE109FD13BC}"/>
                </a:ext>
              </a:extLst>
            </p:cNvPr>
            <p:cNvSpPr/>
            <p:nvPr/>
          </p:nvSpPr>
          <p:spPr>
            <a:xfrm>
              <a:off x="13472078" y="3397581"/>
              <a:ext cx="91249" cy="194119"/>
            </a:xfrm>
            <a:custGeom>
              <a:avLst/>
              <a:gdLst>
                <a:gd name="connsiteX0" fmla="*/ 44291 w 91249"/>
                <a:gd name="connsiteY0" fmla="*/ 0 h 194119"/>
                <a:gd name="connsiteX1" fmla="*/ 91249 w 91249"/>
                <a:gd name="connsiteY1" fmla="*/ 182880 h 194119"/>
                <a:gd name="connsiteX2" fmla="*/ 46958 w 91249"/>
                <a:gd name="connsiteY2" fmla="*/ 194119 h 194119"/>
                <a:gd name="connsiteX3" fmla="*/ 0 w 91249"/>
                <a:gd name="connsiteY3" fmla="*/ 11335 h 194119"/>
                <a:gd name="connsiteX4" fmla="*/ 44291 w 91249"/>
                <a:gd name="connsiteY4" fmla="*/ 0 h 19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 h="194119">
                  <a:moveTo>
                    <a:pt x="44291" y="0"/>
                  </a:moveTo>
                  <a:cubicBezTo>
                    <a:pt x="60007" y="61055"/>
                    <a:pt x="75248" y="120491"/>
                    <a:pt x="91249" y="182880"/>
                  </a:cubicBezTo>
                  <a:cubicBezTo>
                    <a:pt x="76867" y="186500"/>
                    <a:pt x="63532" y="189929"/>
                    <a:pt x="46958" y="194119"/>
                  </a:cubicBezTo>
                  <a:cubicBezTo>
                    <a:pt x="31242" y="133160"/>
                    <a:pt x="15907" y="73152"/>
                    <a:pt x="0" y="11335"/>
                  </a:cubicBezTo>
                  <a:cubicBezTo>
                    <a:pt x="15049" y="7525"/>
                    <a:pt x="28480" y="4096"/>
                    <a:pt x="44291"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4" name="任意多边形: 形状 123">
              <a:extLst>
                <a:ext uri="{FF2B5EF4-FFF2-40B4-BE49-F238E27FC236}">
                  <a16:creationId xmlns:a16="http://schemas.microsoft.com/office/drawing/2014/main" id="{EBCBE20C-4934-4EF8-A9C8-077B291FF969}"/>
                </a:ext>
              </a:extLst>
            </p:cNvPr>
            <p:cNvSpPr/>
            <p:nvPr/>
          </p:nvSpPr>
          <p:spPr>
            <a:xfrm>
              <a:off x="13237859" y="3747529"/>
              <a:ext cx="194119" cy="89820"/>
            </a:xfrm>
            <a:custGeom>
              <a:avLst/>
              <a:gdLst>
                <a:gd name="connsiteX0" fmla="*/ 11716 w 194119"/>
                <a:gd name="connsiteY0" fmla="*/ 89821 h 89820"/>
                <a:gd name="connsiteX1" fmla="*/ 0 w 194119"/>
                <a:gd name="connsiteY1" fmla="*/ 45625 h 89820"/>
                <a:gd name="connsiteX2" fmla="*/ 182594 w 194119"/>
                <a:gd name="connsiteY2" fmla="*/ 0 h 89820"/>
                <a:gd name="connsiteX3" fmla="*/ 194119 w 194119"/>
                <a:gd name="connsiteY3" fmla="*/ 44196 h 89820"/>
                <a:gd name="connsiteX4" fmla="*/ 11716 w 194119"/>
                <a:gd name="connsiteY4" fmla="*/ 89821 h 8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19" h="89820">
                  <a:moveTo>
                    <a:pt x="11716" y="89821"/>
                  </a:moveTo>
                  <a:cubicBezTo>
                    <a:pt x="7715" y="74581"/>
                    <a:pt x="4191" y="61246"/>
                    <a:pt x="0" y="45625"/>
                  </a:cubicBezTo>
                  <a:cubicBezTo>
                    <a:pt x="61341" y="30289"/>
                    <a:pt x="120872" y="15430"/>
                    <a:pt x="182594" y="0"/>
                  </a:cubicBezTo>
                  <a:cubicBezTo>
                    <a:pt x="186690" y="15526"/>
                    <a:pt x="190119" y="28765"/>
                    <a:pt x="194119" y="44196"/>
                  </a:cubicBezTo>
                  <a:cubicBezTo>
                    <a:pt x="132683" y="59531"/>
                    <a:pt x="73152" y="74390"/>
                    <a:pt x="11716" y="89821"/>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5" name="任意多边形: 形状 124">
              <a:extLst>
                <a:ext uri="{FF2B5EF4-FFF2-40B4-BE49-F238E27FC236}">
                  <a16:creationId xmlns:a16="http://schemas.microsoft.com/office/drawing/2014/main" id="{56BDDD27-FF11-467F-96DC-A7D1BC7AA2B4}"/>
                </a:ext>
              </a:extLst>
            </p:cNvPr>
            <p:cNvSpPr/>
            <p:nvPr/>
          </p:nvSpPr>
          <p:spPr>
            <a:xfrm>
              <a:off x="14304944" y="4370178"/>
              <a:ext cx="166592" cy="149352"/>
            </a:xfrm>
            <a:custGeom>
              <a:avLst/>
              <a:gdLst>
                <a:gd name="connsiteX0" fmla="*/ 166592 w 166592"/>
                <a:gd name="connsiteY0" fmla="*/ 114205 h 149352"/>
                <a:gd name="connsiteX1" fmla="*/ 137255 w 166592"/>
                <a:gd name="connsiteY1" fmla="*/ 149352 h 149352"/>
                <a:gd name="connsiteX2" fmla="*/ 0 w 166592"/>
                <a:gd name="connsiteY2" fmla="*/ 35147 h 149352"/>
                <a:gd name="connsiteX3" fmla="*/ 29146 w 166592"/>
                <a:gd name="connsiteY3" fmla="*/ 0 h 149352"/>
                <a:gd name="connsiteX4" fmla="*/ 166592 w 166592"/>
                <a:gd name="connsiteY4" fmla="*/ 114205 h 14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 h="149352">
                  <a:moveTo>
                    <a:pt x="166592" y="114205"/>
                  </a:moveTo>
                  <a:cubicBezTo>
                    <a:pt x="156305" y="126587"/>
                    <a:pt x="147256" y="137350"/>
                    <a:pt x="137255" y="149352"/>
                  </a:cubicBezTo>
                  <a:cubicBezTo>
                    <a:pt x="91535" y="111252"/>
                    <a:pt x="46673" y="74009"/>
                    <a:pt x="0" y="35147"/>
                  </a:cubicBezTo>
                  <a:cubicBezTo>
                    <a:pt x="9239" y="24003"/>
                    <a:pt x="18002" y="13430"/>
                    <a:pt x="29146" y="0"/>
                  </a:cubicBezTo>
                  <a:cubicBezTo>
                    <a:pt x="74962" y="38100"/>
                    <a:pt x="120206" y="75629"/>
                    <a:pt x="166592" y="114205"/>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6" name="任意多边形: 形状 125">
              <a:extLst>
                <a:ext uri="{FF2B5EF4-FFF2-40B4-BE49-F238E27FC236}">
                  <a16:creationId xmlns:a16="http://schemas.microsoft.com/office/drawing/2014/main" id="{E20B7ECD-0F03-440E-9B26-EAC696CAA6AE}"/>
                </a:ext>
              </a:extLst>
            </p:cNvPr>
            <p:cNvSpPr/>
            <p:nvPr/>
          </p:nvSpPr>
          <p:spPr>
            <a:xfrm>
              <a:off x="14344283" y="4251401"/>
              <a:ext cx="157067" cy="43148"/>
            </a:xfrm>
            <a:custGeom>
              <a:avLst/>
              <a:gdLst>
                <a:gd name="connsiteX0" fmla="*/ 157067 w 157067"/>
                <a:gd name="connsiteY0" fmla="*/ 0 h 43148"/>
                <a:gd name="connsiteX1" fmla="*/ 157067 w 157067"/>
                <a:gd name="connsiteY1" fmla="*/ 43148 h 43148"/>
                <a:gd name="connsiteX2" fmla="*/ 0 w 157067"/>
                <a:gd name="connsiteY2" fmla="*/ 43148 h 43148"/>
                <a:gd name="connsiteX3" fmla="*/ 0 w 157067"/>
                <a:gd name="connsiteY3" fmla="*/ 0 h 43148"/>
                <a:gd name="connsiteX4" fmla="*/ 157067 w 157067"/>
                <a:gd name="connsiteY4" fmla="*/ 0 h 4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67" h="43148">
                  <a:moveTo>
                    <a:pt x="157067" y="0"/>
                  </a:moveTo>
                  <a:cubicBezTo>
                    <a:pt x="157067" y="14669"/>
                    <a:pt x="157067" y="27908"/>
                    <a:pt x="157067" y="43148"/>
                  </a:cubicBezTo>
                  <a:cubicBezTo>
                    <a:pt x="104870" y="43148"/>
                    <a:pt x="53245" y="43148"/>
                    <a:pt x="0" y="43148"/>
                  </a:cubicBezTo>
                  <a:cubicBezTo>
                    <a:pt x="0" y="28861"/>
                    <a:pt x="0" y="15145"/>
                    <a:pt x="0" y="0"/>
                  </a:cubicBezTo>
                  <a:cubicBezTo>
                    <a:pt x="51816" y="0"/>
                    <a:pt x="102965" y="0"/>
                    <a:pt x="157067" y="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7" name="任意多边形: 形状 126">
              <a:extLst>
                <a:ext uri="{FF2B5EF4-FFF2-40B4-BE49-F238E27FC236}">
                  <a16:creationId xmlns:a16="http://schemas.microsoft.com/office/drawing/2014/main" id="{00A9B881-01B5-4938-A3AB-F97B85AA9737}"/>
                </a:ext>
              </a:extLst>
            </p:cNvPr>
            <p:cNvSpPr/>
            <p:nvPr/>
          </p:nvSpPr>
          <p:spPr>
            <a:xfrm>
              <a:off x="14206551" y="4434662"/>
              <a:ext cx="42195" cy="157543"/>
            </a:xfrm>
            <a:custGeom>
              <a:avLst/>
              <a:gdLst>
                <a:gd name="connsiteX0" fmla="*/ 42196 w 42195"/>
                <a:gd name="connsiteY0" fmla="*/ 157544 h 157543"/>
                <a:gd name="connsiteX1" fmla="*/ 0 w 42195"/>
                <a:gd name="connsiteY1" fmla="*/ 157544 h 157543"/>
                <a:gd name="connsiteX2" fmla="*/ 0 w 42195"/>
                <a:gd name="connsiteY2" fmla="*/ 0 h 157543"/>
                <a:gd name="connsiteX3" fmla="*/ 42196 w 42195"/>
                <a:gd name="connsiteY3" fmla="*/ 0 h 157543"/>
                <a:gd name="connsiteX4" fmla="*/ 42196 w 42195"/>
                <a:gd name="connsiteY4" fmla="*/ 157544 h 15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5" h="157543">
                  <a:moveTo>
                    <a:pt x="42196" y="157544"/>
                  </a:moveTo>
                  <a:cubicBezTo>
                    <a:pt x="27337" y="157544"/>
                    <a:pt x="14288" y="157544"/>
                    <a:pt x="0" y="157544"/>
                  </a:cubicBezTo>
                  <a:cubicBezTo>
                    <a:pt x="0" y="104680"/>
                    <a:pt x="0" y="53054"/>
                    <a:pt x="0" y="0"/>
                  </a:cubicBezTo>
                  <a:cubicBezTo>
                    <a:pt x="14192" y="0"/>
                    <a:pt x="27242" y="0"/>
                    <a:pt x="42196" y="0"/>
                  </a:cubicBezTo>
                  <a:cubicBezTo>
                    <a:pt x="42196" y="52292"/>
                    <a:pt x="42196" y="103823"/>
                    <a:pt x="42196" y="157544"/>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sp>
          <p:nvSpPr>
            <p:cNvPr id="128" name="任意多边形: 形状 127">
              <a:extLst>
                <a:ext uri="{FF2B5EF4-FFF2-40B4-BE49-F238E27FC236}">
                  <a16:creationId xmlns:a16="http://schemas.microsoft.com/office/drawing/2014/main" id="{14B76411-B977-4467-A73C-EAE086AA2A28}"/>
                </a:ext>
              </a:extLst>
            </p:cNvPr>
            <p:cNvSpPr/>
            <p:nvPr/>
          </p:nvSpPr>
          <p:spPr>
            <a:xfrm>
              <a:off x="14239127" y="4065537"/>
              <a:ext cx="51904" cy="102806"/>
            </a:xfrm>
            <a:custGeom>
              <a:avLst/>
              <a:gdLst>
                <a:gd name="connsiteX0" fmla="*/ 0 w 51904"/>
                <a:gd name="connsiteY0" fmla="*/ 100140 h 102806"/>
                <a:gd name="connsiteX1" fmla="*/ 11716 w 51904"/>
                <a:gd name="connsiteY1" fmla="*/ 18891 h 102806"/>
                <a:gd name="connsiteX2" fmla="*/ 40005 w 51904"/>
                <a:gd name="connsiteY2" fmla="*/ 1080 h 102806"/>
                <a:gd name="connsiteX3" fmla="*/ 45529 w 51904"/>
                <a:gd name="connsiteY3" fmla="*/ 28988 h 102806"/>
                <a:gd name="connsiteX4" fmla="*/ 6001 w 51904"/>
                <a:gd name="connsiteY4" fmla="*/ 102807 h 102806"/>
                <a:gd name="connsiteX5" fmla="*/ 0 w 51904"/>
                <a:gd name="connsiteY5" fmla="*/ 100140 h 10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04" h="102806">
                  <a:moveTo>
                    <a:pt x="0" y="100140"/>
                  </a:moveTo>
                  <a:cubicBezTo>
                    <a:pt x="3810" y="72993"/>
                    <a:pt x="6667" y="45752"/>
                    <a:pt x="11716" y="18891"/>
                  </a:cubicBezTo>
                  <a:cubicBezTo>
                    <a:pt x="14383" y="4890"/>
                    <a:pt x="24955" y="-3016"/>
                    <a:pt x="40005" y="1080"/>
                  </a:cubicBezTo>
                  <a:cubicBezTo>
                    <a:pt x="59055" y="6318"/>
                    <a:pt x="50768" y="18891"/>
                    <a:pt x="45529" y="28988"/>
                  </a:cubicBezTo>
                  <a:cubicBezTo>
                    <a:pt x="32766" y="53848"/>
                    <a:pt x="19240" y="78232"/>
                    <a:pt x="6001" y="102807"/>
                  </a:cubicBezTo>
                  <a:cubicBezTo>
                    <a:pt x="4096" y="101854"/>
                    <a:pt x="2000" y="100997"/>
                    <a:pt x="0" y="100140"/>
                  </a:cubicBezTo>
                  <a:close/>
                </a:path>
              </a:pathLst>
            </a:custGeom>
            <a:grpFill/>
            <a:ln w="9525" cap="flat">
              <a:noFill/>
              <a:prstDash val="solid"/>
              <a:miter/>
            </a:ln>
          </p:spPr>
          <p:txBody>
            <a:bodyPr rtlCol="0" anchor="ctr"/>
            <a:lstStyle/>
            <a:p>
              <a:pPr defTabSz="685800">
                <a:defRPr/>
              </a:pPr>
              <a:endParaRPr lang="zh-CN" altLang="en-US" sz="1350">
                <a:solidFill>
                  <a:prstClr val="black"/>
                </a:solidFill>
                <a:latin typeface="Roboto"/>
                <a:ea typeface="思源黑体 CN Regular"/>
              </a:endParaRPr>
            </a:p>
          </p:txBody>
        </p:sp>
      </p:grpSp>
      <p:sp>
        <p:nvSpPr>
          <p:cNvPr id="82" name="文本框 81">
            <a:extLst>
              <a:ext uri="{FF2B5EF4-FFF2-40B4-BE49-F238E27FC236}">
                <a16:creationId xmlns:a16="http://schemas.microsoft.com/office/drawing/2014/main" id="{007883C5-2400-850F-3DCA-5FDCAAC59236}"/>
              </a:ext>
            </a:extLst>
          </p:cNvPr>
          <p:cNvSpPr txBox="1"/>
          <p:nvPr/>
        </p:nvSpPr>
        <p:spPr>
          <a:xfrm>
            <a:off x="1402630" y="4004449"/>
            <a:ext cx="1495431" cy="715581"/>
          </a:xfrm>
          <a:prstGeom prst="rect">
            <a:avLst/>
          </a:prstGeom>
          <a:noFill/>
        </p:spPr>
        <p:txBody>
          <a:bodyPr wrap="square">
            <a:spAutoFit/>
          </a:bodyPr>
          <a:lstStyle/>
          <a:p>
            <a:pPr algn="ctr" defTabSz="685800">
              <a:defRPr/>
            </a:pPr>
            <a:r>
              <a:rPr lang="zh-CN" altLang="en-US" sz="1350" dirty="0">
                <a:solidFill>
                  <a:srgbClr val="47393A"/>
                </a:solidFill>
                <a:latin typeface="Roboto"/>
                <a:ea typeface="思源黑体 CN Regular"/>
              </a:rPr>
              <a:t>能够自主完成课前学习任务并积极思考。</a:t>
            </a:r>
          </a:p>
        </p:txBody>
      </p:sp>
      <p:sp>
        <p:nvSpPr>
          <p:cNvPr id="83" name="文本框 82">
            <a:extLst>
              <a:ext uri="{FF2B5EF4-FFF2-40B4-BE49-F238E27FC236}">
                <a16:creationId xmlns:a16="http://schemas.microsoft.com/office/drawing/2014/main" id="{BEE27432-357C-A524-1054-875399F38CF3}"/>
              </a:ext>
            </a:extLst>
          </p:cNvPr>
          <p:cNvSpPr txBox="1"/>
          <p:nvPr/>
        </p:nvSpPr>
        <p:spPr>
          <a:xfrm>
            <a:off x="4545739" y="2923212"/>
            <a:ext cx="2534825" cy="923330"/>
          </a:xfrm>
          <a:prstGeom prst="rect">
            <a:avLst/>
          </a:prstGeom>
          <a:noFill/>
        </p:spPr>
        <p:txBody>
          <a:bodyPr wrap="square">
            <a:spAutoFit/>
          </a:bodyPr>
          <a:lstStyle/>
          <a:p>
            <a:pPr algn="ctr" defTabSz="685800">
              <a:defRPr/>
            </a:pPr>
            <a:r>
              <a:rPr lang="zh-CN" altLang="en-US" sz="1350" dirty="0">
                <a:solidFill>
                  <a:srgbClr val="47393A"/>
                </a:solidFill>
                <a:latin typeface="Roboto"/>
                <a:ea typeface="思源黑体 CN Regular"/>
              </a:rPr>
              <a:t>认识到人际关系的重要性；树立“增进和维护人际关系，关键在自己”的意识，掌握人际交往的原则和技巧。</a:t>
            </a:r>
          </a:p>
        </p:txBody>
      </p:sp>
      <p:sp>
        <p:nvSpPr>
          <p:cNvPr id="93" name="文本框 92">
            <a:extLst>
              <a:ext uri="{FF2B5EF4-FFF2-40B4-BE49-F238E27FC236}">
                <a16:creationId xmlns:a16="http://schemas.microsoft.com/office/drawing/2014/main" id="{637165C4-7A5E-E357-6C97-7BBFF07C88B3}"/>
              </a:ext>
            </a:extLst>
          </p:cNvPr>
          <p:cNvSpPr txBox="1"/>
          <p:nvPr/>
        </p:nvSpPr>
        <p:spPr>
          <a:xfrm>
            <a:off x="8007684" y="3952631"/>
            <a:ext cx="2505977" cy="784830"/>
          </a:xfrm>
          <a:prstGeom prst="rect">
            <a:avLst/>
          </a:prstGeom>
          <a:noFill/>
        </p:spPr>
        <p:txBody>
          <a:bodyPr wrap="square">
            <a:spAutoFit/>
          </a:bodyPr>
          <a:lstStyle/>
          <a:p>
            <a:r>
              <a:rPr lang="zh-CN" altLang="zh-CN" sz="1350" dirty="0">
                <a:solidFill>
                  <a:srgbClr val="47393A"/>
                </a:solidFill>
                <a:latin typeface="Roboto"/>
              </a:rPr>
              <a:t>学以致用，引发思考，学会观察和记录，培养自身言行一致尊重他人的良好品质</a:t>
            </a:r>
            <a:r>
              <a:rPr lang="zh-CN" altLang="zh-CN" sz="1800" dirty="0">
                <a:solidFill>
                  <a:srgbClr val="000000"/>
                </a:solidFill>
                <a:effectLst/>
                <a:ea typeface="宋体" panose="02010600030101010101" pitchFamily="2" charset="-122"/>
                <a:cs typeface="Times New Roman" panose="02020603050405020304" pitchFamily="18" charset="0"/>
              </a:rPr>
              <a:t>。</a:t>
            </a:r>
            <a:endParaRPr lang="zh-CN" altLang="en-US" dirty="0"/>
          </a:p>
        </p:txBody>
      </p:sp>
      <p:sp>
        <p:nvSpPr>
          <p:cNvPr id="94" name="箭头: 五边形 93">
            <a:extLst>
              <a:ext uri="{FF2B5EF4-FFF2-40B4-BE49-F238E27FC236}">
                <a16:creationId xmlns:a16="http://schemas.microsoft.com/office/drawing/2014/main" id="{E8D52DA2-3517-0941-0CA4-7BF390FD0A04}"/>
              </a:ext>
            </a:extLst>
          </p:cNvPr>
          <p:cNvSpPr/>
          <p:nvPr/>
        </p:nvSpPr>
        <p:spPr>
          <a:xfrm>
            <a:off x="207169" y="200025"/>
            <a:ext cx="2300287" cy="7929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a:extLst>
              <a:ext uri="{FF2B5EF4-FFF2-40B4-BE49-F238E27FC236}">
                <a16:creationId xmlns:a16="http://schemas.microsoft.com/office/drawing/2014/main" id="{4B8F778B-DB86-416B-B5D9-E82942590F4F}"/>
              </a:ext>
            </a:extLst>
          </p:cNvPr>
          <p:cNvSpPr/>
          <p:nvPr/>
        </p:nvSpPr>
        <p:spPr>
          <a:xfrm>
            <a:off x="365392" y="334893"/>
            <a:ext cx="1657826" cy="523220"/>
          </a:xfrm>
          <a:prstGeom prst="rect">
            <a:avLst/>
          </a:prstGeom>
        </p:spPr>
        <p:txBody>
          <a:bodyPr wrap="none">
            <a:spAutoFit/>
          </a:bodyPr>
          <a:lstStyle/>
          <a:p>
            <a:pPr defTabSz="685800">
              <a:defRPr/>
            </a:pPr>
            <a:r>
              <a:rPr lang="zh-CN" altLang="en-US" sz="2800" dirty="0">
                <a:solidFill>
                  <a:schemeClr val="bg1"/>
                </a:solidFill>
                <a:latin typeface="思源宋体 CN Heavy"/>
                <a:ea typeface="思源宋体 CN Heavy"/>
              </a:rPr>
              <a:t>教学设计</a:t>
            </a:r>
          </a:p>
        </p:txBody>
      </p:sp>
    </p:spTree>
    <p:extLst>
      <p:ext uri="{BB962C8B-B14F-4D97-AF65-F5344CB8AC3E}">
        <p14:creationId xmlns:p14="http://schemas.microsoft.com/office/powerpoint/2010/main" val="3170326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1_Office 主题​​">
  <a:themeElements>
    <a:clrScheme name="原色蓝">
      <a:dk1>
        <a:sysClr val="windowText" lastClr="000000"/>
      </a:dk1>
      <a:lt1>
        <a:sysClr val="window" lastClr="FFFFFF"/>
      </a:lt1>
      <a:dk2>
        <a:srgbClr val="44546A"/>
      </a:dk2>
      <a:lt2>
        <a:srgbClr val="E7E6E6"/>
      </a:lt2>
      <a:accent1>
        <a:srgbClr val="5D88A8"/>
      </a:accent1>
      <a:accent2>
        <a:srgbClr val="2D4464"/>
      </a:accent2>
      <a:accent3>
        <a:srgbClr val="B9A799"/>
      </a:accent3>
      <a:accent4>
        <a:srgbClr val="CA865F"/>
      </a:accent4>
      <a:accent5>
        <a:srgbClr val="DDDAD5"/>
      </a:accent5>
      <a:accent6>
        <a:srgbClr val="70AD47"/>
      </a:accent6>
      <a:hlink>
        <a:srgbClr val="0563C1"/>
      </a:hlink>
      <a:folHlink>
        <a:srgbClr val="954F72"/>
      </a:folHlink>
    </a:clrScheme>
    <a:fontScheme name="自定义 7">
      <a:majorFont>
        <a:latin typeface="Roboto Bold"/>
        <a:ea typeface="思源宋体 CN Heavy"/>
        <a:cs typeface=""/>
      </a:majorFont>
      <a:minorFont>
        <a:latin typeface="Roboto"/>
        <a:ea typeface="思源黑体 CN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1351</Words>
  <Application>Microsoft Office PowerPoint</Application>
  <PresentationFormat>宽屏</PresentationFormat>
  <Paragraphs>235</Paragraphs>
  <Slides>28</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Hanson</vt:lpstr>
      <vt:lpstr>Roboto Bold</vt:lpstr>
      <vt:lpstr>Roboto Regular</vt:lpstr>
      <vt:lpstr>Titillium WebSemiBold</vt:lpstr>
      <vt:lpstr>思源黑体 CN Bold</vt:lpstr>
      <vt:lpstr>思源黑体 CN Regular</vt:lpstr>
      <vt:lpstr>思源宋体 CN Heavy</vt:lpstr>
      <vt:lpstr>Arial</vt:lpstr>
      <vt:lpstr>Roboto</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 qi</dc:creator>
  <cp:lastModifiedBy>wang qi</cp:lastModifiedBy>
  <cp:revision>15</cp:revision>
  <dcterms:created xsi:type="dcterms:W3CDTF">2022-07-14T03:45:20Z</dcterms:created>
  <dcterms:modified xsi:type="dcterms:W3CDTF">2022-07-15T06:33:09Z</dcterms:modified>
</cp:coreProperties>
</file>